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F9303C1-36C8-4418-BC34-2B9E69A1E4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3A01E8-D93F-44DB-B7E0-D6C4273C7F48}" type="datetimeFigureOut">
              <a:rPr lang="en-US" smtClean="0"/>
              <a:t>1/23/2019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6019800" cy="2593975"/>
          </a:xfrm>
        </p:spPr>
        <p:txBody>
          <a:bodyPr/>
          <a:lstStyle/>
          <a:p>
            <a:pPr algn="ctr"/>
            <a:r>
              <a:rPr lang="ar-IQ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امثلة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9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3200" dirty="0" smtClean="0"/>
              <a:t>حل المثال رقم (2) بالطريقة المبسطة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334000"/>
          </a:xfrm>
        </p:spPr>
        <p:txBody>
          <a:bodyPr>
            <a:normAutofit/>
          </a:bodyPr>
          <a:lstStyle/>
          <a:p>
            <a:pPr algn="r" rtl="1"/>
            <a:r>
              <a:rPr lang="ar-IQ" b="1" u="sng" dirty="0"/>
              <a:t>الطريقة المبسطة :</a:t>
            </a:r>
            <a:endParaRPr lang="en-US" dirty="0"/>
          </a:p>
          <a:p>
            <a:pPr lvl="0"/>
            <a:r>
              <a:rPr lang="en-US" dirty="0"/>
              <a:t>Start             Programs            Win QSB</a:t>
            </a:r>
          </a:p>
          <a:p>
            <a:pPr lvl="0"/>
            <a:r>
              <a:rPr lang="en-US" dirty="0"/>
              <a:t>Linear and integer programming</a:t>
            </a:r>
          </a:p>
          <a:p>
            <a:pPr lvl="0"/>
            <a:r>
              <a:rPr lang="en-US" dirty="0"/>
              <a:t>New problem </a:t>
            </a:r>
          </a:p>
          <a:p>
            <a:pPr lvl="0"/>
            <a:r>
              <a:rPr lang="en-US" dirty="0"/>
              <a:t>Problem name : (Company2)</a:t>
            </a:r>
          </a:p>
          <a:p>
            <a:pPr lvl="0"/>
            <a:r>
              <a:rPr lang="en-US" dirty="0"/>
              <a:t>Number of Variables : (2)</a:t>
            </a:r>
          </a:p>
          <a:p>
            <a:pPr lvl="0"/>
            <a:r>
              <a:rPr lang="en-US" dirty="0"/>
              <a:t>Number of Constraints : (3)</a:t>
            </a:r>
          </a:p>
          <a:p>
            <a:pPr lvl="0"/>
            <a:r>
              <a:rPr lang="en-US" dirty="0"/>
              <a:t>Objective Criterion : (Minimization)</a:t>
            </a:r>
          </a:p>
          <a:p>
            <a:pPr lvl="0"/>
            <a:r>
              <a:rPr lang="en-US" dirty="0"/>
              <a:t>Default Variable Type : ( Non Negative Continuous)</a:t>
            </a:r>
          </a:p>
          <a:p>
            <a:pPr lvl="0"/>
            <a:r>
              <a:rPr lang="en-US" dirty="0"/>
              <a:t>Data Entry Format : ( Spreadsheet Matrix Form)  </a:t>
            </a:r>
          </a:p>
          <a:p>
            <a:pPr lvl="0"/>
            <a:r>
              <a:rPr lang="en-US" dirty="0"/>
              <a:t>- Solve and Analyze</a:t>
            </a:r>
          </a:p>
          <a:p>
            <a:r>
              <a:rPr lang="en-US" dirty="0"/>
              <a:t>11 - Solve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6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b="1" dirty="0"/>
              <a:t>شكل (2-11)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Content Placeholder 3" descr="C:\Users\win7\AppData\Local\Microsoft\Windows\Temporary Internet Files\Content.Word\New Picture (9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6781799" cy="5171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98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b="1" dirty="0"/>
              <a:t>شكل (2-12)</a:t>
            </a:r>
            <a:endParaRPr lang="en-US" sz="3200" dirty="0"/>
          </a:p>
        </p:txBody>
      </p:sp>
      <p:pic>
        <p:nvPicPr>
          <p:cNvPr id="4" name="Content Placeholder 3" descr="C:\Users\win7\AppData\Local\Microsoft\Windows\Temporary Internet Files\Content.Word\New Picture (10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620000" cy="4190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965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b="1" dirty="0"/>
              <a:t>شكل (2-13)</a:t>
            </a:r>
            <a:endParaRPr lang="en-US" sz="3200" dirty="0"/>
          </a:p>
        </p:txBody>
      </p:sp>
      <p:pic>
        <p:nvPicPr>
          <p:cNvPr id="4" name="Content Placeholder 3" descr="C:\Users\win7\AppData\Local\Microsoft\Windows\Temporary Internet Files\Content.Word\New Picture (11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620000" cy="44564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4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b="1" u="sng" dirty="0"/>
              <a:t>ثالثا : تحليل النتائج</a:t>
            </a:r>
            <a:r>
              <a:rPr lang="ar-IQ" sz="3200" b="1" dirty="0"/>
              <a:t> 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 rtl="1">
              <a:buNone/>
            </a:pPr>
            <a:r>
              <a:rPr lang="ar-IQ" sz="2400" dirty="0"/>
              <a:t>يتضح من الاشكال (2-13) الخاصة بنتائج مسألة البرمجة الخطية </a:t>
            </a:r>
            <a:r>
              <a:rPr lang="en-US" sz="2400" dirty="0"/>
              <a:t>(Company2)</a:t>
            </a:r>
            <a:r>
              <a:rPr lang="ar-IQ" sz="2400" dirty="0"/>
              <a:t> باستخدام الطريقة المبسطة ، ان الحل الامثل للحصول على اقل تكاليف لتلبية طلب السوق في الموعد المحدد هو ان يعمل المصنع الاول لمدة (4) ايام وبتكاليف قدرها (2400) وحدة نقدية ، وان المصنع الثاني يجب ان يعمل لمدة (12) يوم بتكلفة تبلغ (4800) وحدة نقدية ، وان اقل تكاليف </a:t>
            </a:r>
            <a:r>
              <a:rPr lang="ar-IQ" sz="2400" dirty="0" err="1"/>
              <a:t>ستتكلفها</a:t>
            </a:r>
            <a:r>
              <a:rPr lang="ar-IQ" sz="2400" dirty="0"/>
              <a:t>  الشركة عندها  لتلبية طلب السوق هي (7200) وحدة نقدية . كذلك فان انتاج العصير من النوع الاول(القيد الاول) سوف يكون سيحقق تكاليف تبلغ (24000) وحدة نقدية ، والنوع الثاني سيكلف (40000) وحدة نقدية ، والنوع الثالث ستبلغ تكاليفه (44000) وحدة نقدية . </a:t>
            </a:r>
            <a:endParaRPr lang="en-US" sz="2400" dirty="0"/>
          </a:p>
          <a:p>
            <a:pPr algn="just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284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</TotalTime>
  <Words>215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امثلة</vt:lpstr>
      <vt:lpstr>حل المثال رقم (2) بالطريقة المبسطة</vt:lpstr>
      <vt:lpstr>شكل (2-11) </vt:lpstr>
      <vt:lpstr>شكل (2-12)</vt:lpstr>
      <vt:lpstr>شكل (2-13)</vt:lpstr>
      <vt:lpstr>ثالثا : تحليل النتائج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امثلة</dc:title>
  <dc:creator>DR.Ahmed Saker 2o1O</dc:creator>
  <cp:lastModifiedBy>DR.Ahmed Saker 2o1O</cp:lastModifiedBy>
  <cp:revision>7</cp:revision>
  <dcterms:created xsi:type="dcterms:W3CDTF">2019-01-23T19:37:01Z</dcterms:created>
  <dcterms:modified xsi:type="dcterms:W3CDTF">2019-01-23T19:45:36Z</dcterms:modified>
</cp:coreProperties>
</file>