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74451C6-2F99-48C9-9CEB-DA6D46346F46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27E6ED1-3346-4BF5-967A-A2A643F569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واجب بيتي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4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9601"/>
            <a:ext cx="6753577" cy="914400"/>
          </a:xfrm>
        </p:spPr>
        <p:txBody>
          <a:bodyPr>
            <a:normAutofit/>
          </a:bodyPr>
          <a:lstStyle/>
          <a:p>
            <a:pPr algn="r"/>
            <a:r>
              <a:rPr lang="ar-IQ" sz="2800" b="1" u="sng" dirty="0" smtClean="0"/>
              <a:t>مثال 3: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600200"/>
            <a:ext cx="6196405" cy="4122869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2800" dirty="0"/>
              <a:t>تقوم شركة للأثاث بتصنيع الطاولات والكراسي كجزء من إنتاجها</a:t>
            </a:r>
            <a:r>
              <a:rPr lang="en-US" sz="2800" dirty="0"/>
              <a:t>. </a:t>
            </a:r>
            <a:r>
              <a:rPr lang="ar-SA" sz="2800" dirty="0"/>
              <a:t>الجدول التالي يوضح اسم المورد ، المواد والعمل الذي يحتاجه المصنع لصنع وحدة واحدة من المنتج وعدد الوحدات المطلوبة والوحدات المتاحة . يريد صاحب الشركة أن ينتج العدد اللازم من الكراسي والطاولات لزيادة الارباح إلى أكبر قدر ممكن .</a:t>
            </a:r>
            <a:endParaRPr lang="en-US" sz="2800" dirty="0"/>
          </a:p>
          <a:p>
            <a:pPr marL="0" indent="0" algn="just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052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74775"/>
              </p:ext>
            </p:extLst>
          </p:nvPr>
        </p:nvGraphicFramePr>
        <p:xfrm>
          <a:off x="1524001" y="2286000"/>
          <a:ext cx="6019799" cy="335204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61964"/>
                <a:gridCol w="1095602"/>
                <a:gridCol w="1203960"/>
                <a:gridCol w="2758273"/>
              </a:tblGrid>
              <a:tr h="83801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المتاح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كراسي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طاولات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3801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300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المواد الاولية (خشب)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3801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110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2.5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ساعات العمل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3801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ربح الوحدة الواحدة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0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/>
              <a:t> المطلوب :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SA" dirty="0"/>
              <a:t>صياغة الانموذج الرياضي للمسألة.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SA" dirty="0"/>
              <a:t>خطوات الحل في برنامج </a:t>
            </a:r>
            <a:r>
              <a:rPr lang="en-US" dirty="0"/>
              <a:t>Win QSB</a:t>
            </a:r>
            <a:r>
              <a:rPr lang="ar-IQ" dirty="0"/>
              <a:t> </a:t>
            </a:r>
            <a:r>
              <a:rPr lang="ar-IQ" dirty="0" err="1"/>
              <a:t>بإستخدام</a:t>
            </a:r>
            <a:r>
              <a:rPr lang="ar-IQ" dirty="0"/>
              <a:t> طريقة الرسم .</a:t>
            </a:r>
            <a:endParaRPr lang="en-US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SA" dirty="0"/>
              <a:t>خطوات الحل في برنامج </a:t>
            </a:r>
            <a:r>
              <a:rPr lang="en-US" dirty="0"/>
              <a:t>Win QSB</a:t>
            </a:r>
            <a:r>
              <a:rPr lang="ar-IQ" dirty="0"/>
              <a:t> </a:t>
            </a:r>
            <a:r>
              <a:rPr lang="ar-IQ" dirty="0" err="1"/>
              <a:t>بإستخدام</a:t>
            </a:r>
            <a:r>
              <a:rPr lang="ar-IQ" dirty="0"/>
              <a:t> الطريقة المبسطة .</a:t>
            </a:r>
            <a:endParaRPr lang="en-US" dirty="0"/>
          </a:p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تحليل النتائج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7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</TotalTime>
  <Words>106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Pushpin</vt:lpstr>
      <vt:lpstr>واجب بيتي </vt:lpstr>
      <vt:lpstr>مثال 3: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امثلة اخرى</dc:title>
  <dc:creator>DR.Ahmed Saker 2o1O</dc:creator>
  <cp:lastModifiedBy>DR.Ahmed Saker 2o1O</cp:lastModifiedBy>
  <cp:revision>4</cp:revision>
  <dcterms:created xsi:type="dcterms:W3CDTF">2019-01-23T19:45:47Z</dcterms:created>
  <dcterms:modified xsi:type="dcterms:W3CDTF">2019-01-23T19:51:39Z</dcterms:modified>
</cp:coreProperties>
</file>