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EBA9D-3437-4E08-9FC1-26F1D1DA237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739B6-98C2-4A29-BF32-D4C75C7EC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29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739B6-98C2-4A29-BF32-D4C75C7EC3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28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39B489-053A-4CF1-BEF6-4E166A97E5E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03D97-DD7B-47BF-A265-2001459B8F7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39B489-053A-4CF1-BEF6-4E166A97E5E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03D97-DD7B-47BF-A265-2001459B8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39B489-053A-4CF1-BEF6-4E166A97E5E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03D97-DD7B-47BF-A265-2001459B8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39B489-053A-4CF1-BEF6-4E166A97E5E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03D97-DD7B-47BF-A265-2001459B8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39B489-053A-4CF1-BEF6-4E166A97E5E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03D97-DD7B-47BF-A265-2001459B8F7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39B489-053A-4CF1-BEF6-4E166A97E5E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03D97-DD7B-47BF-A265-2001459B8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39B489-053A-4CF1-BEF6-4E166A97E5E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03D97-DD7B-47BF-A265-2001459B8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39B489-053A-4CF1-BEF6-4E166A97E5E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03D97-DD7B-47BF-A265-2001459B8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39B489-053A-4CF1-BEF6-4E166A97E5E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03D97-DD7B-47BF-A265-2001459B8F7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39B489-053A-4CF1-BEF6-4E166A97E5E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03D97-DD7B-47BF-A265-2001459B8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39B489-053A-4CF1-BEF6-4E166A97E5E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03D97-DD7B-47BF-A265-2001459B8F7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439B489-053A-4CF1-BEF6-4E166A97E5E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7303D97-DD7B-47BF-A265-2001459B8F7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8382000" cy="2286000"/>
          </a:xfrm>
        </p:spPr>
        <p:txBody>
          <a:bodyPr>
            <a:normAutofit/>
          </a:bodyPr>
          <a:lstStyle/>
          <a:p>
            <a:pPr algn="ctr" rtl="1"/>
            <a:r>
              <a:rPr lang="ar-IQ" dirty="0" smtClean="0"/>
              <a:t>ادارة المشاريع باستخدام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IQ" dirty="0" smtClean="0"/>
              <a:t>برنامج </a:t>
            </a:r>
            <a:r>
              <a:rPr lang="en-US" dirty="0" smtClean="0"/>
              <a:t>MS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2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3200" u="sng" cap="all" dirty="0">
                <a:effectLst>
                  <a:reflection blurRad="12700" stA="28000" endPos="45000" dist="1003" dir="5400000" sy="-100000" algn="bl"/>
                </a:effectLst>
              </a:rPr>
              <a:t>اكمال مهام عمل توقيتات المشروع </a:t>
            </a:r>
            <a:r>
              <a:rPr lang="en-US" sz="3200" b="1" u="sng" dirty="0" err="1"/>
              <a:t>Calender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/>
            <a:r>
              <a:rPr lang="ar-IQ" dirty="0" smtClean="0"/>
              <a:t>لتغيير </a:t>
            </a:r>
            <a:r>
              <a:rPr lang="ar-IQ" dirty="0"/>
              <a:t>لون ايام العطل لكي تكون بلون بارز نضغط على جهة</a:t>
            </a:r>
            <a:endParaRPr lang="en-US" dirty="0"/>
          </a:p>
          <a:p>
            <a:pPr algn="r" rtl="1"/>
            <a:r>
              <a:rPr lang="en-US" dirty="0"/>
              <a:t>Time Scale</a:t>
            </a:r>
            <a:r>
              <a:rPr lang="ar-IQ" dirty="0"/>
              <a:t>   </a:t>
            </a:r>
            <a:endParaRPr lang="en-US" dirty="0"/>
          </a:p>
          <a:p>
            <a:pPr algn="r" rtl="1"/>
            <a:r>
              <a:rPr lang="en-US" dirty="0"/>
              <a:t>Right Click</a:t>
            </a:r>
          </a:p>
          <a:p>
            <a:pPr algn="r" rtl="1"/>
            <a:r>
              <a:rPr lang="en-US" dirty="0"/>
              <a:t>Time Scale</a:t>
            </a:r>
            <a:r>
              <a:rPr lang="ar-IQ" dirty="0"/>
              <a:t>   </a:t>
            </a:r>
            <a:endParaRPr lang="en-US" dirty="0"/>
          </a:p>
          <a:p>
            <a:pPr algn="r" rtl="1"/>
            <a:r>
              <a:rPr lang="en-US" dirty="0"/>
              <a:t>Non working time </a:t>
            </a:r>
            <a:r>
              <a:rPr lang="ar-IQ" dirty="0"/>
              <a:t>   </a:t>
            </a:r>
            <a:endParaRPr lang="en-US" dirty="0"/>
          </a:p>
          <a:p>
            <a:pPr algn="r" rtl="1"/>
            <a:r>
              <a:rPr lang="en-US" dirty="0"/>
              <a:t>color</a:t>
            </a:r>
          </a:p>
          <a:p>
            <a:pPr algn="r" rtl="1"/>
            <a:r>
              <a:rPr lang="ar-IQ" dirty="0"/>
              <a:t> 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34118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2800" dirty="0" smtClean="0"/>
              <a:t>شكل (1)</a:t>
            </a:r>
            <a:endParaRPr lang="en-US" sz="2800" dirty="0"/>
          </a:p>
        </p:txBody>
      </p:sp>
      <p:pic>
        <p:nvPicPr>
          <p:cNvPr id="4" name="Content Placeholder 3" descr="C:\Users\fatm\Desktop\New folder\IMG-486221875af244f36214ca2ffdccda7e-V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066801"/>
            <a:ext cx="6604000" cy="403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15" t="33542" r="21873" b="55417"/>
          <a:stretch/>
        </p:blipFill>
        <p:spPr bwMode="auto">
          <a:xfrm>
            <a:off x="1447800" y="5257800"/>
            <a:ext cx="7482840" cy="807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140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76" t="50000" r="20869" b="25000"/>
          <a:stretch/>
        </p:blipFill>
        <p:spPr bwMode="auto">
          <a:xfrm>
            <a:off x="1772264" y="2133600"/>
            <a:ext cx="7241458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592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40" t="23750" r="21991" b="8542"/>
          <a:stretch/>
        </p:blipFill>
        <p:spPr bwMode="auto">
          <a:xfrm>
            <a:off x="1524000" y="304800"/>
            <a:ext cx="717804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8982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IQ" sz="2400" dirty="0" smtClean="0"/>
              <a:t>شكل رقم (2)</a:t>
            </a:r>
            <a:endParaRPr lang="en-US" sz="2400" dirty="0"/>
          </a:p>
        </p:txBody>
      </p:sp>
      <p:pic>
        <p:nvPicPr>
          <p:cNvPr id="4" name="Content Placeholder 3" descr="C:\Users\fatm\Desktop\New folder\IMG-530ac8303096bfa44bba98f51cd300e3-V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143000"/>
            <a:ext cx="6629400" cy="5105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9240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905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</TotalTime>
  <Words>40</Words>
  <Application>Microsoft Office PowerPoint</Application>
  <PresentationFormat>On-screen Show (4:3)</PresentationFormat>
  <Paragraphs>12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ادارة المشاريع باستخدام  برنامج MS Project</vt:lpstr>
      <vt:lpstr>اكمال مهام عمل توقيتات المشروع Calender </vt:lpstr>
      <vt:lpstr>شكل (1)</vt:lpstr>
      <vt:lpstr>PowerPoint Presentation</vt:lpstr>
      <vt:lpstr>PowerPoint Presentation</vt:lpstr>
      <vt:lpstr>شكل رقم (2)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ادارة المشاريع باستخدام  برنامج MS Project</dc:title>
  <dc:creator>DR.Ahmed Saker 2o1O</dc:creator>
  <cp:lastModifiedBy>DR.Ahmed Saker 2o1O</cp:lastModifiedBy>
  <cp:revision>10</cp:revision>
  <dcterms:created xsi:type="dcterms:W3CDTF">2019-01-23T20:55:30Z</dcterms:created>
  <dcterms:modified xsi:type="dcterms:W3CDTF">2019-01-23T21:31:59Z</dcterms:modified>
</cp:coreProperties>
</file>