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B48A7-F7CC-44EF-B6CF-88000C411FE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F0EB-4090-4654-BF72-F3F30CDD9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FF0EB-4090-4654-BF72-F3F30CDD9E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FF0EB-4090-4654-BF72-F3F30CDD9E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2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09B3C2-9C96-4233-8210-BA0D496CFB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0A2B741-D8CC-4144-A63E-BEC07D8A3862}" type="datetimeFigureOut">
              <a:rPr lang="en-US" smtClean="0"/>
              <a:t>1/23/2019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مخطط سير العمل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 fontAlgn="base">
              <a:spcAft>
                <a:spcPct val="0"/>
              </a:spcAft>
              <a:tabLst>
                <a:tab pos="5349875" algn="l"/>
              </a:tabLst>
            </a:pPr>
            <a:r>
              <a:rPr lang="ar-IQ" sz="4800" u="sng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ar-IQ" sz="4800" u="sng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lang="ar-IQ" sz="4800" u="sng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مخطط سير العمل: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423920" y="7515225"/>
            <a:ext cx="1399540" cy="1303020"/>
            <a:chOff x="0" y="0"/>
            <a:chExt cx="1400039" cy="130342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01558" y="0"/>
              <a:ext cx="894715" cy="387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0" y="603115"/>
              <a:ext cx="1400039" cy="70030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ar-IQ" sz="1600">
                  <a:effectLst/>
                  <a:ea typeface="Calibri"/>
                  <a:cs typeface="Arial"/>
                </a:rPr>
                <a:t>الاغلاق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4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95400" y="1295400"/>
            <a:ext cx="6096000" cy="5390535"/>
            <a:chOff x="1295400" y="2057400"/>
            <a:chExt cx="5791199" cy="4628535"/>
          </a:xfrm>
        </p:grpSpPr>
        <p:grpSp>
          <p:nvGrpSpPr>
            <p:cNvPr id="4" name="Group 3"/>
            <p:cNvGrpSpPr/>
            <p:nvPr/>
          </p:nvGrpSpPr>
          <p:grpSpPr>
            <a:xfrm>
              <a:off x="1295400" y="2057400"/>
              <a:ext cx="5791199" cy="3657600"/>
              <a:chOff x="0" y="0"/>
              <a:chExt cx="4162830" cy="212062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0" y="0"/>
                <a:ext cx="1400175" cy="70993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ar-IQ" sz="1600">
                    <a:effectLst/>
                    <a:ea typeface="Calibri"/>
                    <a:cs typeface="Arial"/>
                  </a:rPr>
                  <a:t>بدء العمل</a:t>
                </a:r>
                <a:endParaRPr lang="en-US" sz="1100">
                  <a:effectLst/>
                  <a:ea typeface="Calibri"/>
                  <a:cs typeface="Arial"/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15566" y="1147863"/>
                <a:ext cx="1400175" cy="70993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ar-IQ" sz="1600">
                    <a:effectLst/>
                    <a:ea typeface="Calibri"/>
                    <a:cs typeface="Arial"/>
                  </a:rPr>
                  <a:t>السيطرة</a:t>
                </a:r>
                <a:endParaRPr lang="en-US" sz="1100">
                  <a:effectLst/>
                  <a:ea typeface="Calibri"/>
                  <a:cs typeface="Arial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762655" y="1167319"/>
                <a:ext cx="1400175" cy="70993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ar-IQ" sz="1600">
                    <a:effectLst/>
                    <a:ea typeface="Calibri"/>
                    <a:cs typeface="Arial"/>
                  </a:rPr>
                  <a:t>التنفيذ</a:t>
                </a:r>
                <a:endParaRPr lang="en-US" sz="1100">
                  <a:effectLst/>
                  <a:ea typeface="Calibri"/>
                  <a:cs typeface="Arial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577829" y="0"/>
                <a:ext cx="1400175" cy="70993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ar-IQ" sz="1600">
                    <a:effectLst/>
                    <a:ea typeface="Calibri"/>
                    <a:cs typeface="Arial"/>
                  </a:rPr>
                  <a:t>التخطيط</a:t>
                </a:r>
                <a:endParaRPr lang="en-US" sz="1100">
                  <a:effectLst/>
                  <a:ea typeface="Calibri"/>
                  <a:cs typeface="Arial"/>
                </a:endParaRP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1400783" y="321012"/>
                <a:ext cx="1177654" cy="3891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400783" y="1838527"/>
                <a:ext cx="651753" cy="2821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054485" y="710119"/>
                <a:ext cx="447472" cy="43774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8" idx="3"/>
              </p:cNvCxnSpPr>
              <p:nvPr/>
            </p:nvCxnSpPr>
            <p:spPr>
              <a:xfrm flipV="1">
                <a:off x="1682885" y="605963"/>
                <a:ext cx="1099995" cy="62874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 flipV="1">
                <a:off x="1838527" y="1332689"/>
                <a:ext cx="971550" cy="486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/>
            <p:cNvSpPr/>
            <p:nvPr/>
          </p:nvSpPr>
          <p:spPr>
            <a:xfrm>
              <a:off x="3725371" y="5619135"/>
              <a:ext cx="2554776" cy="1066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28896" y="5967869"/>
              <a:ext cx="7521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IQ" dirty="0" smtClean="0"/>
                <a:t>الاغلاق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283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u="sng" cap="all" dirty="0">
                <a:effectLst>
                  <a:reflection blurRad="12700" stA="28000" endPos="45000" dist="1003" dir="5400000" sy="-100000" algn="bl"/>
                </a:effectLst>
              </a:rPr>
              <a:t>مفهوم </a:t>
            </a:r>
            <a:r>
              <a:rPr lang="en-US" b="1" u="sng" cap="all" dirty="0">
                <a:effectLst>
                  <a:reflection blurRad="12700" stA="28000" endPos="45000" dist="1003" dir="5400000" sy="-100000" algn="bl"/>
                </a:effectLst>
              </a:rPr>
              <a:t>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endParaRPr lang="en-US" sz="2400" dirty="0"/>
          </a:p>
          <a:p>
            <a:pPr algn="r" rtl="1"/>
            <a:r>
              <a:rPr lang="en-US" sz="2400" dirty="0"/>
              <a:t>Work Breakdown Structure</a:t>
            </a:r>
            <a:r>
              <a:rPr lang="ar-IQ" sz="2400" dirty="0"/>
              <a:t> وهو تقسيم المشروع الى مجموعة من المهام رئيسية ثم تقسيمها الى مهام فرعية اصغر منه</a:t>
            </a:r>
            <a:endParaRPr lang="en-US" sz="2400" dirty="0"/>
          </a:p>
          <a:p>
            <a:pPr algn="r" rtl="1"/>
            <a:r>
              <a:rPr lang="ar-IQ" sz="2400" dirty="0"/>
              <a:t>مثال: بناء بيت يتم تقسيمه الى مهام اساسية ثم تقسيمها الى مهام فرعية</a:t>
            </a:r>
            <a:endParaRPr lang="en-US" sz="2400" dirty="0"/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41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fatm\Desktop\New folder\IMG-aedc93992e469efa509c760d77aec0a3-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6857999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39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1" t="31875" r="23514" b="30000"/>
          <a:stretch/>
        </p:blipFill>
        <p:spPr bwMode="auto">
          <a:xfrm>
            <a:off x="533399" y="1524000"/>
            <a:ext cx="781150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89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90600"/>
            <a:ext cx="7620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4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4800600"/>
          </a:xfrm>
        </p:spPr>
        <p:txBody>
          <a:bodyPr/>
          <a:lstStyle/>
          <a:p>
            <a:pPr algn="r" rtl="1"/>
            <a:r>
              <a:rPr lang="ar-IQ" dirty="0"/>
              <a:t>ثم نعطي اسم </a:t>
            </a:r>
            <a:r>
              <a:rPr lang="en-US" dirty="0"/>
              <a:t> summary </a:t>
            </a:r>
            <a:r>
              <a:rPr lang="ar-IQ" dirty="0"/>
              <a:t>  فقط بدون تحديد مدة زمنية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7005" t="20621" r="26186" b="26154"/>
          <a:stretch/>
        </p:blipFill>
        <p:spPr bwMode="auto">
          <a:xfrm>
            <a:off x="1600200" y="914400"/>
            <a:ext cx="5118100" cy="4252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5314930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/>
              <a:t> </a:t>
            </a:r>
          </a:p>
          <a:p>
            <a:r>
              <a:rPr lang="ar-IQ" b="1" dirty="0"/>
              <a:t>ثم تحديد مرحلة الاساسات تكون ايضا  </a:t>
            </a:r>
            <a:r>
              <a:rPr lang="en-US" b="1" dirty="0"/>
              <a:t>Summary </a:t>
            </a:r>
            <a:r>
              <a:rPr lang="ar-IQ" b="1" dirty="0"/>
              <a:t> ونعرفها بنفس الطريقة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853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6" t="20968" r="24100" b="11250"/>
          <a:stretch/>
        </p:blipFill>
        <p:spPr bwMode="auto">
          <a:xfrm>
            <a:off x="2286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479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</TotalTime>
  <Words>55</Words>
  <Application>Microsoft Office PowerPoint</Application>
  <PresentationFormat>On-screen Show (4:3)</PresentationFormat>
  <Paragraphs>17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مخطط سير العمل </vt:lpstr>
      <vt:lpstr> مخطط سير العمل:   </vt:lpstr>
      <vt:lpstr>مفهوم WBS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مخطط سير العمل </dc:title>
  <dc:creator>DR.Ahmed Saker 2o1O</dc:creator>
  <cp:lastModifiedBy>DR.Ahmed Saker 2o1O</cp:lastModifiedBy>
  <cp:revision>4</cp:revision>
  <dcterms:created xsi:type="dcterms:W3CDTF">2019-01-23T21:07:59Z</dcterms:created>
  <dcterms:modified xsi:type="dcterms:W3CDTF">2019-01-23T21:20:12Z</dcterms:modified>
</cp:coreProperties>
</file>