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F93D-960C-4D51-843A-15C4F3F8DAA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3418-5B2E-42E8-B18C-D0DDF9D6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3418-5B2E-42E8-B18C-D0DDF9D66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3418-5B2E-42E8-B18C-D0DDF9D66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3418-5B2E-42E8-B18C-D0DDF9D66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4BAEB-CF2C-49A2-845F-613F0EF6AC8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ECE799-EFAA-4EC2-9051-8CC0D9CFF8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العلاقات وجدولة المهام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26585"/>
              </p:ext>
            </p:extLst>
          </p:nvPr>
        </p:nvGraphicFramePr>
        <p:xfrm>
          <a:off x="1539312" y="2705490"/>
          <a:ext cx="6614160" cy="35806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90838"/>
                <a:gridCol w="1429753"/>
                <a:gridCol w="3493569"/>
              </a:tblGrid>
              <a:tr h="10594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 dirty="0">
                          <a:effectLst/>
                        </a:rPr>
                        <a:t>العلاقة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 dirty="0">
                          <a:effectLst/>
                        </a:rPr>
                        <a:t>وصفها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 dirty="0">
                          <a:effectLst/>
                        </a:rPr>
                        <a:t>شكلها في </a:t>
                      </a:r>
                      <a:r>
                        <a:rPr lang="en-US" sz="1400" dirty="0">
                          <a:effectLst/>
                        </a:rPr>
                        <a:t>Gantt Chart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634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Start  to Start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endParaRPr lang="ar-IQ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هو امكانية بدء العمل بمهمتين في نفس التوقيت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634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Finish to Start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endParaRPr lang="ar-IQ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لايمكن البدء بالمهمة الجديدة ألا بعد الانتهاء من المهمة الحالية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634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Start To finish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endParaRPr lang="ar-IQ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>
                          <a:effectLst/>
                        </a:rPr>
                        <a:t>وهو بدء مهمة بعد انتهاء مهمة اخرى ( تحدث عند حاجة مهمة الى بعض الموارد لكي تكتمل فيحدث توقف في العمل  ثم يكتمل فيما بعد)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211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en-US" sz="1400">
                          <a:effectLst/>
                        </a:rPr>
                        <a:t>Finish to Finish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endParaRPr lang="ar-IQ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50510" algn="l"/>
                        </a:tabLst>
                      </a:pPr>
                      <a:r>
                        <a:rPr lang="ar-IQ" sz="1400" dirty="0">
                          <a:effectLst/>
                        </a:rPr>
                        <a:t>وهو ان تنتهي مهمتين في نفس التوقيت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39" descr="Description: C:\Users\fatm\Desktop\New folder\IMG-a657a2b3da7f3f33c0f3f8d9af21dc9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9" t="40948" r="40437" b="45317"/>
          <a:stretch>
            <a:fillRect/>
          </a:stretch>
        </p:blipFill>
        <p:spPr bwMode="auto">
          <a:xfrm>
            <a:off x="5129777" y="3733800"/>
            <a:ext cx="7905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81" descr="Description: C:\Users\fatm\Desktop\New folder\IMG-a657a2b3da7f3f33c0f3f8d9af21dc9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4" t="27214" r="39635" b="60570"/>
          <a:stretch>
            <a:fillRect/>
          </a:stretch>
        </p:blipFill>
        <p:spPr bwMode="auto">
          <a:xfrm>
            <a:off x="5334000" y="5181600"/>
            <a:ext cx="8953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9" descr="Description: C:\Users\fatm\Desktop\New folder\IMG-a657a2b3da7f3f33c0f3f8d9af21dc9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1" t="74619" r="40642" b="11929"/>
          <a:stretch>
            <a:fillRect/>
          </a:stretch>
        </p:blipFill>
        <p:spPr bwMode="auto">
          <a:xfrm>
            <a:off x="5182164" y="5802569"/>
            <a:ext cx="9810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6" descr="Description: C:\Users\fatm\Desktop\New folder\IMG-a657a2b3da7f3f33c0f3f8d9af21dc9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2" t="57253" r="40642" b="30280"/>
          <a:stretch>
            <a:fillRect/>
          </a:stretch>
        </p:blipFill>
        <p:spPr bwMode="auto">
          <a:xfrm>
            <a:off x="5095159" y="4495800"/>
            <a:ext cx="971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4065" y="609600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75" algn="l"/>
              </a:tabLst>
            </a:pPr>
            <a:r>
              <a:rPr kumimoji="0" lang="ar-IQ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العلاقات وجدولة المها</a:t>
            </a:r>
            <a:r>
              <a:rPr kumimoji="0" lang="ar-IQ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Schedule and Relationships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75" algn="l"/>
              </a:tabLst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يجب ربط المهام مه بعضها حسب التسلسل الزمني لكل مهمة  حيث توجد اربع انواع من العلاقات موضحة بالجدول ادناه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31938" y="285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2500" r="23162" b="8871"/>
          <a:stretch/>
        </p:blipFill>
        <p:spPr bwMode="auto">
          <a:xfrm>
            <a:off x="990600" y="457200"/>
            <a:ext cx="7543800" cy="55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IQ" sz="2800" dirty="0">
                <a:effectLst/>
              </a:rPr>
              <a:t>وسيظهر ربط المهام موضح بالشكل ادناه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050083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25417" r="27028" b="13508"/>
          <a:stretch/>
        </p:blipFill>
        <p:spPr bwMode="auto">
          <a:xfrm>
            <a:off x="609600" y="365313"/>
            <a:ext cx="7696200" cy="50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7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1371" r="22225" b="45625"/>
          <a:stretch/>
        </p:blipFill>
        <p:spPr bwMode="auto">
          <a:xfrm>
            <a:off x="762000" y="990600"/>
            <a:ext cx="814059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5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633" t="16035" r="31162" b="38775"/>
          <a:stretch/>
        </p:blipFill>
        <p:spPr bwMode="auto">
          <a:xfrm>
            <a:off x="1752600" y="1143000"/>
            <a:ext cx="5410199" cy="4724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78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en-US" dirty="0"/>
              <a:t>Name</a:t>
            </a:r>
            <a:r>
              <a:rPr lang="ar-IQ" dirty="0"/>
              <a:t> : نحدد اسم المهمة المتناوبة مثلا اجتماع دوري</a:t>
            </a:r>
            <a:endParaRPr lang="en-US" dirty="0"/>
          </a:p>
          <a:p>
            <a:pPr lvl="0" algn="r" rtl="1"/>
            <a:r>
              <a:rPr lang="en-US" dirty="0"/>
              <a:t>Duration</a:t>
            </a:r>
            <a:r>
              <a:rPr lang="ar-IQ" dirty="0"/>
              <a:t>  : نحدد مدة المهمة مثلا ساعتين</a:t>
            </a:r>
            <a:endParaRPr lang="en-US" dirty="0"/>
          </a:p>
          <a:p>
            <a:pPr lvl="0" algn="r" rtl="1"/>
            <a:r>
              <a:rPr lang="en-US" dirty="0"/>
              <a:t>Recurrence Pattern</a:t>
            </a:r>
            <a:r>
              <a:rPr lang="ar-IQ" dirty="0"/>
              <a:t> : نحدد نمط المناوبة  مثلا تتكرر شهريا ونحدد أي يوم في الشهر العمل بالمهمة مثلا كل 2 في الشهر يتكرر الاجتماع الدوري</a:t>
            </a:r>
            <a:endParaRPr lang="en-US" dirty="0"/>
          </a:p>
          <a:p>
            <a:pPr algn="r" rtl="1"/>
            <a:r>
              <a:rPr lang="ar-IQ" dirty="0"/>
              <a:t>سيضاف مهام جديدة </a:t>
            </a:r>
            <a:r>
              <a:rPr lang="ar-IQ" dirty="0" err="1"/>
              <a:t>لل</a:t>
            </a:r>
            <a:r>
              <a:rPr lang="ar-IQ" dirty="0"/>
              <a:t> </a:t>
            </a:r>
            <a:r>
              <a:rPr lang="en-US" dirty="0"/>
              <a:t>Gantt Chart </a:t>
            </a:r>
            <a:r>
              <a:rPr lang="ar-IQ" dirty="0"/>
              <a:t> متمثلة </a:t>
            </a:r>
            <a:r>
              <a:rPr lang="ar-IQ" b="1" u="sng" dirty="0"/>
              <a:t>بالاجتماع الدوري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3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155</Words>
  <Application>Microsoft Office PowerPoint</Application>
  <PresentationFormat>On-screen Show (4:3)</PresentationFormat>
  <Paragraphs>28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العلاقات وجدولة المهام</vt:lpstr>
      <vt:lpstr>PowerPoint Presentation</vt:lpstr>
      <vt:lpstr>PowerPoint Presentation</vt:lpstr>
      <vt:lpstr>وسيظهر ربط المهام موضح بالشكل ادناه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العلاقات وجدولة المهام</dc:title>
  <dc:creator>DR.Ahmed Saker 2o1O</dc:creator>
  <cp:lastModifiedBy>DR.Ahmed Saker 2o1O</cp:lastModifiedBy>
  <cp:revision>7</cp:revision>
  <dcterms:created xsi:type="dcterms:W3CDTF">2019-01-23T21:20:18Z</dcterms:created>
  <dcterms:modified xsi:type="dcterms:W3CDTF">2019-01-23T21:31:49Z</dcterms:modified>
</cp:coreProperties>
</file>