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19/05/40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19/05/40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19/05/40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19/05/40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19/05/40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19/05/40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19/05/40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19/05/40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19/05/40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19/05/40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19/05/40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19/05/40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idx="4294967295"/>
          </p:nvPr>
        </p:nvSpPr>
        <p:spPr>
          <a:xfrm>
            <a:off x="0" y="214313"/>
            <a:ext cx="9144000" cy="1428750"/>
          </a:xfrm>
        </p:spPr>
        <p:txBody>
          <a:bodyPr>
            <a:normAutofit fontScale="90000"/>
          </a:bodyPr>
          <a:lstStyle/>
          <a:p>
            <a:r>
              <a:rPr lang="ar-SA" sz="2400" dirty="0" smtClean="0"/>
              <a:t/>
            </a:r>
            <a:br>
              <a:rPr lang="ar-SA" sz="2400" dirty="0" smtClean="0"/>
            </a:br>
            <a:r>
              <a:rPr lang="ar-SA" sz="2400" dirty="0" smtClean="0"/>
              <a:t/>
            </a:r>
            <a:br>
              <a:rPr lang="ar-SA" sz="2400" dirty="0" smtClean="0"/>
            </a:br>
            <a:r>
              <a:rPr lang="ar-SA" sz="2400" dirty="0" smtClean="0"/>
              <a:t/>
            </a:r>
            <a:br>
              <a:rPr lang="ar-SA" sz="2400" dirty="0" smtClean="0"/>
            </a:br>
            <a:r>
              <a:rPr lang="ar-SA" sz="2400" b="1" dirty="0" err="1" smtClean="0"/>
              <a:t>مبادى</a:t>
            </a:r>
            <a:r>
              <a:rPr lang="ar-SA" sz="2400" b="1" dirty="0" smtClean="0"/>
              <a:t> الاقتصاد / المرحلة </a:t>
            </a:r>
            <a:r>
              <a:rPr lang="ar-SA" sz="2400" b="1" dirty="0" err="1" smtClean="0"/>
              <a:t>الاولى</a:t>
            </a:r>
            <a:r>
              <a:rPr lang="ar-SA" sz="2400" b="1" dirty="0" smtClean="0"/>
              <a:t> </a:t>
            </a:r>
            <a:br>
              <a:rPr lang="ar-SA" sz="2400" b="1" dirty="0" smtClean="0"/>
            </a:br>
            <a:r>
              <a:rPr lang="ar-SA" sz="2400" b="1" dirty="0" smtClean="0"/>
              <a:t>د.وحيدة جبر المنشد</a:t>
            </a:r>
            <a:br>
              <a:rPr lang="ar-SA" sz="2400" b="1" dirty="0" smtClean="0"/>
            </a:br>
            <a:r>
              <a:rPr lang="ar-SA" sz="2400" dirty="0" smtClean="0"/>
              <a:t/>
            </a:r>
            <a:br>
              <a:rPr lang="ar-SA" sz="2400" dirty="0" smtClean="0"/>
            </a:br>
            <a:r>
              <a:rPr lang="ar-SA" sz="2400" b="1" dirty="0" smtClean="0"/>
              <a:t>المحاضرة </a:t>
            </a:r>
            <a:r>
              <a:rPr lang="ar-SA" sz="2400" b="1" dirty="0" smtClean="0"/>
              <a:t>السابعة</a:t>
            </a:r>
            <a:r>
              <a:rPr lang="en-US" sz="2200" b="1" dirty="0" smtClean="0"/>
              <a:t>:- </a:t>
            </a:r>
            <a:r>
              <a:rPr lang="ar-SA" sz="2200" b="1" dirty="0" smtClean="0"/>
              <a:t>المشكلة الاقتصاديّة  </a:t>
            </a:r>
            <a:endParaRPr lang="ar-SA" sz="2200" b="1" dirty="0"/>
          </a:p>
        </p:txBody>
      </p:sp>
      <p:sp>
        <p:nvSpPr>
          <p:cNvPr id="3" name="عنوان فرعي 2"/>
          <p:cNvSpPr>
            <a:spLocks noGrp="1"/>
          </p:cNvSpPr>
          <p:nvPr>
            <p:ph type="subTitle" idx="4294967295"/>
          </p:nvPr>
        </p:nvSpPr>
        <p:spPr>
          <a:xfrm>
            <a:off x="428596" y="2500306"/>
            <a:ext cx="8215370" cy="3714757"/>
          </a:xfrm>
        </p:spPr>
        <p:txBody>
          <a:bodyPr>
            <a:noAutofit/>
          </a:bodyPr>
          <a:lstStyle/>
          <a:p>
            <a:pPr algn="justLow">
              <a:lnSpc>
                <a:spcPct val="150000"/>
              </a:lnSpc>
            </a:pPr>
            <a:r>
              <a:rPr lang="ar-SA" sz="2400" dirty="0" smtClean="0"/>
              <a:t/>
            </a:r>
            <a:br>
              <a:rPr lang="ar-SA" sz="2400" dirty="0" smtClean="0"/>
            </a:br>
            <a:r>
              <a:rPr lang="ar-SA" sz="2400" b="1" dirty="0" smtClean="0"/>
              <a:t>المُشكلة الاقتصاديّة (باللغة الإنجليزيّة: </a:t>
            </a:r>
            <a:r>
              <a:rPr lang="en-US" sz="2400" b="1" dirty="0" smtClean="0"/>
              <a:t>Economic Problem)، </a:t>
            </a:r>
            <a:r>
              <a:rPr lang="ar-SA" sz="2400" b="1" dirty="0" smtClean="0"/>
              <a:t>ويُطلق عليها أيضاً اسم مشكلة النُدرة </a:t>
            </a:r>
            <a:r>
              <a:rPr lang="en-US" sz="2400" b="1" dirty="0" smtClean="0"/>
              <a:t>] </a:t>
            </a:r>
            <a:r>
              <a:rPr lang="ar-SA" sz="2400" b="1" dirty="0" smtClean="0"/>
              <a:t>وتُعرَّف بأنّها عبارةٌ عن مشكلةٍ تواجه المجتمعات البشريّة، وترتبط بالاهتمام في قلّة الموارد الاقتصاديّة من أجل تخصيصها لتوفير أغلب الخدمات والسلع داخل القطاع الاقتصاديّ</a:t>
            </a:r>
            <a:r>
              <a:rPr lang="ar-SA" sz="2400" dirty="0" smtClean="0"/>
              <a:t/>
            </a:r>
            <a:br>
              <a:rPr lang="ar-SA" sz="2400" dirty="0" smtClean="0"/>
            </a:br>
            <a:r>
              <a:rPr lang="ar-SA" sz="2400" dirty="0" smtClean="0"/>
              <a:t/>
            </a:r>
            <a:br>
              <a:rPr lang="ar-SA" sz="2400" dirty="0" smtClean="0"/>
            </a:br>
            <a:endParaRPr lang="ar-SA" sz="24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357290" y="714357"/>
            <a:ext cx="6143668" cy="707886"/>
          </a:xfrm>
          <a:prstGeom prst="rect">
            <a:avLst/>
          </a:prstGeom>
        </p:spPr>
        <p:txBody>
          <a:bodyPr wrap="square">
            <a:spAutoFit/>
          </a:bodyPr>
          <a:lstStyle/>
          <a:p>
            <a:pPr algn="ctr"/>
            <a:r>
              <a:rPr lang="ar-SA" sz="2000" b="1" dirty="0" err="1" smtClean="0"/>
              <a:t>مبادى</a:t>
            </a:r>
            <a:r>
              <a:rPr lang="ar-SA" sz="2000" b="1" dirty="0" smtClean="0"/>
              <a:t> الاقتصاد / المرحلة </a:t>
            </a:r>
            <a:r>
              <a:rPr lang="ar-SA" sz="2000" b="1" dirty="0" err="1" smtClean="0"/>
              <a:t>الاولى</a:t>
            </a:r>
            <a:r>
              <a:rPr lang="ar-SA" sz="2000" b="1" dirty="0" smtClean="0"/>
              <a:t> </a:t>
            </a:r>
            <a:br>
              <a:rPr lang="ar-SA" sz="2000" b="1" dirty="0" smtClean="0"/>
            </a:br>
            <a:r>
              <a:rPr lang="ar-SA" sz="2000" b="1" dirty="0" smtClean="0"/>
              <a:t>د.وحيدة جبر المنشد</a:t>
            </a:r>
            <a:endParaRPr lang="ar-SA" sz="2000" b="1" dirty="0"/>
          </a:p>
        </p:txBody>
      </p:sp>
      <p:sp>
        <p:nvSpPr>
          <p:cNvPr id="6" name="مستطيل 5"/>
          <p:cNvSpPr/>
          <p:nvPr/>
        </p:nvSpPr>
        <p:spPr>
          <a:xfrm>
            <a:off x="857224" y="1785926"/>
            <a:ext cx="7143800" cy="3600986"/>
          </a:xfrm>
          <a:prstGeom prst="rect">
            <a:avLst/>
          </a:prstGeom>
        </p:spPr>
        <p:txBody>
          <a:bodyPr wrap="square">
            <a:spAutoFit/>
          </a:bodyPr>
          <a:lstStyle/>
          <a:p>
            <a:pPr algn="justLow"/>
            <a:r>
              <a:rPr lang="ar-SA" sz="2400" b="1" dirty="0" smtClean="0"/>
              <a:t>تَهتمّ المُشكلة الاقتصاديّة في دِراسة العَلاقة بين المَوارد الاقتصاديّة من جهة، والمجتمع والأفراد من جهة أخرى، وتَرتبط هذه المُشكلة مع الحاجات الإنسانيّة مثل الحاجة للماء، والطعام، والمأوى، وغيرها من الحاجات الأساسيّة الأخرى التي تُساهم باستمرار الحياة؛ ممّا يدفع الناس إلى السعي للبحثِ عن الوسائل والمصادر المناسبة لإشباع حاجاتهم، فيكتشفون أنّ هذه الحاجات أكثر من قدرتهم على إشباعها ضمن الموارد الاقتصاديّة المتاحة، فينتج عن ذلك ظهور المشكلة الاقتصاديّة</a:t>
            </a:r>
            <a:r>
              <a:rPr lang="ar-SA" dirty="0" smtClean="0"/>
              <a:t/>
            </a:r>
            <a:br>
              <a:rPr lang="ar-SA" dirty="0" smtClean="0"/>
            </a:br>
            <a:r>
              <a:rPr lang="ar-SA" dirty="0" smtClean="0"/>
              <a:t/>
            </a:r>
            <a:br>
              <a:rPr lang="ar-SA" dirty="0" smtClean="0"/>
            </a:br>
            <a:endParaRPr lang="ar-SA"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80</Words>
  <PresentationFormat>عرض على الشاشة (3:4)‏</PresentationFormat>
  <Paragraphs>4</Paragraphs>
  <Slides>2</Slides>
  <Notes>0</Notes>
  <HiddenSlides>0</HiddenSlides>
  <MMClips>0</MMClips>
  <ScaleCrop>false</ScaleCrop>
  <HeadingPairs>
    <vt:vector size="4" baseType="variant">
      <vt:variant>
        <vt:lpstr>سمة</vt:lpstr>
      </vt:variant>
      <vt:variant>
        <vt:i4>1</vt:i4>
      </vt:variant>
      <vt:variant>
        <vt:lpstr>عناوين الشرائح</vt:lpstr>
      </vt:variant>
      <vt:variant>
        <vt:i4>2</vt:i4>
      </vt:variant>
    </vt:vector>
  </HeadingPairs>
  <TitlesOfParts>
    <vt:vector size="3" baseType="lpstr">
      <vt:lpstr>سمة Office</vt:lpstr>
      <vt:lpstr>   مبادى الاقتصاد / المرحلة الاولى  د.وحيدة جبر المنشد  المحاضرة السابعة:- المشكلة الاقتصاديّة  </vt:lpstr>
      <vt:lpstr>الشريحة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Dell</dc:creator>
  <cp:lastModifiedBy>Dell</cp:lastModifiedBy>
  <cp:revision>20</cp:revision>
  <dcterms:created xsi:type="dcterms:W3CDTF">2019-01-25T10:59:20Z</dcterms:created>
  <dcterms:modified xsi:type="dcterms:W3CDTF">2019-01-25T15:26:20Z</dcterms:modified>
</cp:coreProperties>
</file>