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9144000" cy="1428750"/>
          </a:xfrm>
        </p:spPr>
        <p:txBody>
          <a:bodyPr>
            <a:normAutofit fontScale="90000"/>
          </a:bodyPr>
          <a:lstStyle/>
          <a:p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err="1" smtClean="0"/>
              <a:t>مبادى</a:t>
            </a:r>
            <a:r>
              <a:rPr lang="ar-SA" sz="2400" b="1" dirty="0" smtClean="0"/>
              <a:t> الاقتصاد / المرحلة </a:t>
            </a:r>
            <a:r>
              <a:rPr lang="ar-SA" sz="2400" b="1" dirty="0" err="1" smtClean="0"/>
              <a:t>الاولى</a:t>
            </a:r>
            <a:r>
              <a:rPr lang="ar-SA" sz="2400" b="1" dirty="0" smtClean="0"/>
              <a:t> </a:t>
            </a:r>
            <a:br>
              <a:rPr lang="ar-SA" sz="2400" b="1" dirty="0" smtClean="0"/>
            </a:br>
            <a:r>
              <a:rPr lang="ar-SA" sz="2400" b="1" dirty="0" smtClean="0"/>
              <a:t>د.وحيدة جبر المنشد</a:t>
            </a:r>
            <a:br>
              <a:rPr lang="ar-SA" sz="2400" b="1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المحاضرة الحادية عشر  :- </a:t>
            </a:r>
            <a:r>
              <a:rPr lang="ar-SA" sz="2200" b="1" dirty="0" smtClean="0"/>
              <a:t>العوامل </a:t>
            </a:r>
            <a:r>
              <a:rPr lang="ar-SA" sz="2200" b="1" dirty="0" err="1" smtClean="0"/>
              <a:t>الموثرة</a:t>
            </a:r>
            <a:r>
              <a:rPr lang="ar-SA" sz="2200" b="1" dirty="0" smtClean="0"/>
              <a:t> في الطلب</a:t>
            </a:r>
            <a:r>
              <a:rPr lang="ar-SA" sz="2000" b="1" dirty="0" smtClean="0"/>
              <a:t> </a:t>
            </a:r>
            <a:endParaRPr lang="ar-SA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428596" y="2214554"/>
            <a:ext cx="8215370" cy="4000509"/>
          </a:xfrm>
        </p:spPr>
        <p:txBody>
          <a:bodyPr>
            <a:noAutofit/>
          </a:bodyPr>
          <a:lstStyle/>
          <a:p>
            <a:pPr algn="justLow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تأثر قرارات المستهلكين بعدد من العوامل والتي من أهمها :-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1 -السعر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أن أهم عامل يؤثر على كمية السلع التي يشتريها المستهلكون هو السعر ، أي انه كلما زاد سعر السلعة انخفضت الكمية المطلوبة منها ، وبالعكس كلما انخفض سعر السلعة زادت الكمية المطلوبة منها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2 –دخل المستهلك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يمثل الدخل القدرة على الدفع ، أي إن الطلب لابد أن يكون مدعوما بدخل ، فعندما يزداد دخل المستهلك يؤدي إلى زيادة الكميات المطلوبة من السلعة والعكس صحيح وهذا يعني إن العلاقة طردية بين تغير الدخل وتغير الكمية المطلوبة من السلع والخدمات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7290" y="714357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err="1" smtClean="0"/>
              <a:t>مبادى</a:t>
            </a:r>
            <a:r>
              <a:rPr lang="ar-SA" sz="2000" b="1" dirty="0" smtClean="0"/>
              <a:t> الاقتصاد / المرحلة </a:t>
            </a:r>
            <a:r>
              <a:rPr lang="ar-SA" sz="2000" b="1" dirty="0" err="1" smtClean="0"/>
              <a:t>الاولى</a:t>
            </a:r>
            <a:r>
              <a:rPr lang="ar-SA" sz="2000" b="1" dirty="0" smtClean="0"/>
              <a:t> </a:t>
            </a:r>
            <a:br>
              <a:rPr lang="ar-SA" sz="2000" b="1" dirty="0" smtClean="0"/>
            </a:br>
            <a:r>
              <a:rPr lang="ar-SA" sz="2000" b="1" dirty="0" smtClean="0"/>
              <a:t>د.وحيدة جبر المنشد</a:t>
            </a:r>
            <a:endParaRPr lang="ar-SA" sz="2000" b="1" dirty="0"/>
          </a:p>
        </p:txBody>
      </p:sp>
      <p:sp>
        <p:nvSpPr>
          <p:cNvPr id="6" name="مستطيل 5"/>
          <p:cNvSpPr/>
          <p:nvPr/>
        </p:nvSpPr>
        <p:spPr>
          <a:xfrm>
            <a:off x="1000100" y="2413338"/>
            <a:ext cx="7429552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dirty="0" smtClean="0"/>
              <a:t>3</a:t>
            </a:r>
            <a:r>
              <a:rPr lang="ar-SA" sz="2400" b="1" dirty="0" smtClean="0"/>
              <a:t>–الأذواق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إن الأذواق ونمط التفضيل لأغلب الأفراد تتغير بسرعة لأسباب عديدة ، فالزيادة في شدة رغبة الشخص لسلعة ما تؤدي إلى زيادة طلبه على السلعة ويحدث العكس إذا انخفضت أذواق المستهلك ، ويعد الترويج والإعلان من أهم العوامل المؤثرة على ذوق المستهلك خاصة في ظل ثورة المعلومات والاتصالات .</a:t>
            </a:r>
            <a:endParaRPr lang="ar-S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35716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err="1" smtClean="0"/>
              <a:t>مبادى</a:t>
            </a:r>
            <a:r>
              <a:rPr lang="ar-SA" b="1" dirty="0" smtClean="0"/>
              <a:t> الاقتصاد / المرحلة </a:t>
            </a:r>
            <a:r>
              <a:rPr lang="ar-SA" b="1" dirty="0" err="1" smtClean="0"/>
              <a:t>الاولى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د.وحيدة جبر المنشد</a:t>
            </a:r>
            <a:endParaRPr lang="ar-SA" b="1" dirty="0"/>
          </a:p>
        </p:txBody>
      </p:sp>
      <p:sp>
        <p:nvSpPr>
          <p:cNvPr id="4" name="مستطيل 3"/>
          <p:cNvSpPr/>
          <p:nvPr/>
        </p:nvSpPr>
        <p:spPr>
          <a:xfrm>
            <a:off x="857224" y="1443841"/>
            <a:ext cx="707236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sz="2400" b="1" smtClean="0"/>
              <a:t>4–أسعار </a:t>
            </a:r>
            <a:r>
              <a:rPr lang="ar-SA" sz="2400" b="1" dirty="0" smtClean="0"/>
              <a:t>السلع المكملة والبديلة 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ويقصد </a:t>
            </a:r>
            <a:r>
              <a:rPr lang="ar-SA" sz="2400" b="1" dirty="0" err="1" smtClean="0"/>
              <a:t>بها</a:t>
            </a:r>
            <a:r>
              <a:rPr lang="ar-SA" sz="2400" b="1" dirty="0" smtClean="0"/>
              <a:t> هي نفس السلعة التي تعطي نفس الإشباع ، فعندما تؤدي سلعتان وظيفة واحدة أو تفي باحتياج واحد فإنها سلعتين بديلتين ، فالسلع البديلة هي التي تكون مرتبطة إلى حد إن الزيادة في سع أحداها سوف تسبب زيادة في الطلب على السلعة الأخرى ، وتكون هناك علاقة مباشرة بين سعر السلعة والطلب على السلعة البديلة ، فمثلا إذا انخفض سعر الزيت النباتي فان كثيرا من المستهلكين يتم إحلالها محل الدهن النباتي ، إما السلع المكملة فهي السلع المرتبطة بالسلعة ويتم استهلاكها معا ، ولهذا النوع من السلع تكون هناك علاقة عكسية بين سعر إحداها والطلب على السلعة الأخرى ، فمثلا إذا ازداد سعر السكر فان الكمية المطلوبة من الشاي سوف تنخفض . 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</Words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   مبادى الاقتصاد / المرحلة الاولى  د.وحيدة جبر المنشد  المحاضرة الحادية عشر  :- العوامل الموثرة في الطلب 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18</cp:revision>
  <dcterms:created xsi:type="dcterms:W3CDTF">2019-01-25T10:59:20Z</dcterms:created>
  <dcterms:modified xsi:type="dcterms:W3CDTF">2019-01-25T15:29:41Z</dcterms:modified>
</cp:coreProperties>
</file>