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0" y="214313"/>
            <a:ext cx="9144000" cy="1428750"/>
          </a:xfrm>
        </p:spPr>
        <p:txBody>
          <a:bodyPr>
            <a:normAutofit fontScale="90000"/>
          </a:bodyPr>
          <a:lstStyle/>
          <a:p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err="1" smtClean="0"/>
              <a:t>مبادى</a:t>
            </a:r>
            <a:r>
              <a:rPr lang="ar-SA" sz="2400" b="1" dirty="0" smtClean="0"/>
              <a:t> الاقتصاد / المرحلة </a:t>
            </a:r>
            <a:r>
              <a:rPr lang="ar-SA" sz="2400" b="1" dirty="0" err="1" smtClean="0"/>
              <a:t>الاولى</a:t>
            </a:r>
            <a:r>
              <a:rPr lang="ar-SA" sz="2400" b="1" dirty="0" smtClean="0"/>
              <a:t> </a:t>
            </a:r>
            <a:br>
              <a:rPr lang="ar-SA" sz="2400" b="1" dirty="0" smtClean="0"/>
            </a:br>
            <a:r>
              <a:rPr lang="ar-SA" sz="2400" b="1" dirty="0" smtClean="0"/>
              <a:t>د.وحيدة جبر المنشد</a:t>
            </a:r>
            <a:br>
              <a:rPr lang="ar-SA" sz="2400" b="1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المحاضرة </a:t>
            </a:r>
            <a:r>
              <a:rPr lang="ar-SA" sz="2400" b="1" dirty="0" smtClean="0"/>
              <a:t>الثانية عشر</a:t>
            </a:r>
            <a:r>
              <a:rPr lang="en-US" sz="2200" b="1" dirty="0" smtClean="0"/>
              <a:t>:-  </a:t>
            </a:r>
            <a:r>
              <a:rPr lang="ar-SA" sz="2200" b="1" dirty="0" smtClean="0"/>
              <a:t>أنواع </a:t>
            </a:r>
            <a:r>
              <a:rPr lang="ar-SA" sz="2200" b="1" dirty="0" smtClean="0"/>
              <a:t>الطلب</a:t>
            </a:r>
            <a:endParaRPr lang="ar-SA" sz="2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4294967295"/>
          </p:nvPr>
        </p:nvSpPr>
        <p:spPr>
          <a:xfrm>
            <a:off x="428596" y="2857500"/>
            <a:ext cx="8215370" cy="3357563"/>
          </a:xfrm>
        </p:spPr>
        <p:txBody>
          <a:bodyPr>
            <a:noAutofit/>
          </a:bodyPr>
          <a:lstStyle/>
          <a:p>
            <a:pPr algn="justLow"/>
            <a:r>
              <a:rPr lang="ar-SA" sz="2400" dirty="0" smtClean="0"/>
              <a:t/>
            </a:r>
            <a:br>
              <a:rPr lang="ar-SA" sz="2400" dirty="0" smtClean="0"/>
            </a:b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71472" y="2357430"/>
            <a:ext cx="807249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SA" b="1" dirty="0" smtClean="0"/>
              <a:t> 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sz="2400" b="1" dirty="0" smtClean="0"/>
              <a:t>للطلب عدة أنواع منها :-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1- الطلب الفردي 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وهو الطلب الذي يمثل طلب الفرد في الحصول على سلعة معينة وبسعر معين </a:t>
            </a:r>
          </a:p>
          <a:p>
            <a:pPr algn="justLow"/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2- الطلب الكلي ( طلب السوق ) 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وهو يمثل مجموع الطلبات الفردية على سلعة معينة وبأسعار معينة </a:t>
            </a:r>
          </a:p>
          <a:p>
            <a:pPr algn="justLow"/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3–الطلب </a:t>
            </a:r>
            <a:r>
              <a:rPr lang="ar-SA" sz="2400" b="1" dirty="0" smtClean="0"/>
              <a:t>المشتق 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 </a:t>
            </a:r>
            <a:r>
              <a:rPr lang="ar-SA" sz="2400" b="1" dirty="0" smtClean="0"/>
              <a:t>ونعني </a:t>
            </a:r>
            <a:r>
              <a:rPr lang="ar-SA" sz="2400" b="1" dirty="0" err="1" smtClean="0"/>
              <a:t>به</a:t>
            </a:r>
            <a:r>
              <a:rPr lang="ar-SA" sz="2400" b="1" dirty="0" smtClean="0"/>
              <a:t> هو إن الطلب على سلعة معينة ( السيارة ) يجب أن يرافقه طلب آخر على سلعة أخرى ( البنزين </a:t>
            </a:r>
            <a:r>
              <a:rPr lang="ar-SA" b="1" dirty="0" smtClean="0"/>
              <a:t>) 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357290" y="714357"/>
            <a:ext cx="6143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000" b="1" dirty="0" err="1" smtClean="0"/>
              <a:t>مبادى</a:t>
            </a:r>
            <a:r>
              <a:rPr lang="ar-SA" sz="2000" b="1" dirty="0" smtClean="0"/>
              <a:t> الاقتصاد / المرحلة </a:t>
            </a:r>
            <a:r>
              <a:rPr lang="ar-SA" sz="2000" b="1" dirty="0" err="1" smtClean="0"/>
              <a:t>الاولى</a:t>
            </a:r>
            <a:r>
              <a:rPr lang="ar-SA" sz="2000" b="1" dirty="0" smtClean="0"/>
              <a:t> </a:t>
            </a:r>
            <a:br>
              <a:rPr lang="ar-SA" sz="2000" b="1" dirty="0" smtClean="0"/>
            </a:br>
            <a:r>
              <a:rPr lang="ar-SA" sz="2000" b="1" dirty="0" smtClean="0"/>
              <a:t>د.وحيدة جبر المنشد</a:t>
            </a:r>
            <a:endParaRPr lang="ar-SA" sz="2000" b="1" dirty="0"/>
          </a:p>
        </p:txBody>
      </p:sp>
      <p:sp>
        <p:nvSpPr>
          <p:cNvPr id="6" name="مستطيل 5"/>
          <p:cNvSpPr/>
          <p:nvPr/>
        </p:nvSpPr>
        <p:spPr>
          <a:xfrm>
            <a:off x="1071538" y="1720840"/>
            <a:ext cx="65008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/>
              <a:t>4 – الطلب المركب 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وهذا النوع من الطلب يتضمن الطلب الكلي على سلعة معينة لاستخدامها لعدة أغراض مثل الطلب على الفحم والذي يستخدم في التدفئة وفي توليد القوة الكهربائية وغيرها من الاستخدامات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5- الطلب المشترك 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وهو يمثل الطلب على سلعتان أو أكثر معا في آن واحد ، مثل صناعة الخرسانة التي تتكون من الرمل والاسمنت والحصى ، فالطلب على الرمل يكون مشتركا مع الطلب على كل من الاسمنت والحصى .</a:t>
            </a:r>
            <a:r>
              <a:rPr lang="ar-SA" sz="2400" dirty="0" smtClean="0"/>
              <a:t/>
            </a:r>
            <a:br>
              <a:rPr lang="ar-SA" sz="2400" dirty="0" smtClean="0"/>
            </a:br>
            <a:endParaRPr lang="ar-SA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</Words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   مبادى الاقتصاد / المرحلة الاولى  د.وحيدة جبر المنشد  المحاضرة الثانية عشر:-  أنواع الطلب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Dell</cp:lastModifiedBy>
  <cp:revision>17</cp:revision>
  <dcterms:created xsi:type="dcterms:W3CDTF">2019-01-25T10:59:20Z</dcterms:created>
  <dcterms:modified xsi:type="dcterms:W3CDTF">2019-01-25T15:31:03Z</dcterms:modified>
</cp:coreProperties>
</file>