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20/05/1440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7999"/>
          </a:xfrm>
        </p:spPr>
        <p:style>
          <a:lnRef idx="3">
            <a:schemeClr val="lt1"/>
          </a:lnRef>
          <a:fillRef idx="1">
            <a:schemeClr val="accent6"/>
          </a:fillRef>
          <a:effectRef idx="1">
            <a:schemeClr val="accent6"/>
          </a:effectRef>
          <a:fontRef idx="minor">
            <a:schemeClr val="lt1"/>
          </a:fontRef>
        </p:style>
        <p:txBody>
          <a:bodyPr>
            <a:normAutofit/>
          </a:bodyPr>
          <a:lstStyle/>
          <a:p>
            <a:pPr algn="r"/>
            <a:r>
              <a:rPr lang="ar-IQ" sz="2400" b="1" u="sng" dirty="0" smtClean="0"/>
              <a:t>أهمية مرونة الطلب : </a:t>
            </a:r>
            <a:r>
              <a:rPr lang="en-US" sz="2400" dirty="0" smtClean="0"/>
              <a:t/>
            </a:r>
            <a:br>
              <a:rPr lang="en-US" sz="2400" dirty="0" smtClean="0"/>
            </a:br>
            <a:r>
              <a:rPr lang="ar-IQ" sz="2400" dirty="0" smtClean="0"/>
              <a:t>تتركز أهمية مرونة الطلب في انها أحد الادوات أو السياسات التي تستخدم لترشيد القرارات الادارية والاقتصادية ويمكن أن نحدد هذه الاهمية في الاتي : </a:t>
            </a:r>
            <a:r>
              <a:rPr lang="en-US" sz="2400" dirty="0" smtClean="0"/>
              <a:t/>
            </a:r>
            <a:br>
              <a:rPr lang="en-US" sz="2400" dirty="0" smtClean="0"/>
            </a:br>
            <a:r>
              <a:rPr lang="en-US" sz="2400" dirty="0" smtClean="0"/>
              <a:t>-</a:t>
            </a:r>
            <a:r>
              <a:rPr lang="ar-IQ" sz="2400" dirty="0" smtClean="0"/>
              <a:t>أن منظمة الاعمال المنشأة من المهم أن تعرف مدى مرونة الطلب على منتجاتها لكي تحدد الاسعار التي ستبيع بها منتجاتها ، خاصة في حالات المنافسة غير الكاملة ، فيمكن اعتبار ان باستطاعة المنشأة ان ترفع من سعر </a:t>
            </a:r>
            <a:r>
              <a:rPr lang="ar-IQ" sz="2400" dirty="0" err="1" smtClean="0"/>
              <a:t>منتجانها</a:t>
            </a:r>
            <a:r>
              <a:rPr lang="ar-IQ" sz="2400" dirty="0" smtClean="0"/>
              <a:t> ، كلما كانت مرونة الطلب عليها منخفضة لان ذلك سيرفع من ارباحها والعكس صحيح كذلك . </a:t>
            </a:r>
            <a:r>
              <a:rPr lang="en-US" sz="2400" dirty="0" smtClean="0"/>
              <a:t/>
            </a:r>
            <a:br>
              <a:rPr lang="en-US" sz="2400" dirty="0" smtClean="0"/>
            </a:br>
            <a:r>
              <a:rPr lang="en-US" sz="2400" dirty="0" smtClean="0"/>
              <a:t>-</a:t>
            </a:r>
            <a:r>
              <a:rPr lang="ar-IQ" sz="2400" dirty="0" smtClean="0"/>
              <a:t>تستطيع المنشأة المحتكرة أن تميز بين سوقين او اكثر لمنتجاتها حسب مرونة الطلب على منتجاتها فتفرض سعراً اعلى في السوق التي تقل فيها درجة المرونة وسعراً اقل في السوق التي ترتفع فيها درجة المرونة لكي تعظم ارباحها . </a:t>
            </a:r>
            <a:r>
              <a:rPr lang="en-US" sz="2400" dirty="0" smtClean="0"/>
              <a:t/>
            </a:r>
            <a:br>
              <a:rPr lang="en-US" sz="2400" dirty="0" smtClean="0"/>
            </a:br>
            <a:r>
              <a:rPr lang="en-US" sz="2400" dirty="0" smtClean="0"/>
              <a:t>-</a:t>
            </a:r>
            <a:r>
              <a:rPr lang="ar-IQ" sz="2400" dirty="0" smtClean="0"/>
              <a:t>تساعد دراسة مرونة الطلب على الخدمات التي تقدمها المرافق العامة كالماء والكهرباء على تحديد اسعارها حسب درجات تلك </a:t>
            </a:r>
            <a:r>
              <a:rPr lang="ar-IQ" sz="2400" dirty="0" err="1" smtClean="0"/>
              <a:t>المرونات</a:t>
            </a:r>
            <a:r>
              <a:rPr lang="ar-IQ" sz="2400" dirty="0" smtClean="0"/>
              <a:t> كما ان </a:t>
            </a:r>
            <a:r>
              <a:rPr lang="ar-IQ" sz="2400" dirty="0" err="1" smtClean="0"/>
              <a:t>بامكانها</a:t>
            </a:r>
            <a:r>
              <a:rPr lang="ar-IQ" sz="2400" dirty="0" smtClean="0"/>
              <a:t> ان تميز على أساس اختلاف درجة المرونة عليها بين المستهلكين المختلفين لها فمثلاً اذا لم توجد مصادر اخرى للطاقة مما يمكن معه رفع سعر الكهرباء المستعمل لتلك الاغراض ، ولكن بما ان باستطاعة الصناعات استعمال مصادر بديلة للطاقة كالفحم او النفط مثلاً فان مرونة طلب الصناعة على الكهرباء ستكون كبيرة مما تضطر معه السلطات الى فرض سعر اقل على مستعمليه الصناعيين . </a:t>
            </a:r>
            <a:r>
              <a:rPr lang="en-US" sz="2400" dirty="0" smtClean="0"/>
              <a:t/>
            </a:r>
            <a:br>
              <a:rPr lang="en-US" sz="2400" dirty="0" smtClean="0"/>
            </a:br>
            <a:endParaRPr lang="en-US" sz="2400" dirty="0"/>
          </a:p>
        </p:txBody>
      </p:sp>
    </p:spTree>
    <p:extLst>
      <p:ext uri="{BB962C8B-B14F-4D97-AF65-F5344CB8AC3E}">
        <p14:creationId xmlns:p14="http://schemas.microsoft.com/office/powerpoint/2010/main" val="2219047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7999"/>
          </a:xfrm>
        </p:spPr>
        <p:style>
          <a:lnRef idx="3">
            <a:schemeClr val="lt1"/>
          </a:lnRef>
          <a:fillRef idx="1">
            <a:schemeClr val="accent2"/>
          </a:fillRef>
          <a:effectRef idx="1">
            <a:schemeClr val="accent2"/>
          </a:effectRef>
          <a:fontRef idx="minor">
            <a:schemeClr val="lt1"/>
          </a:fontRef>
        </p:style>
        <p:txBody>
          <a:bodyPr>
            <a:normAutofit/>
          </a:bodyPr>
          <a:lstStyle/>
          <a:p>
            <a:pPr lvl="0" algn="r"/>
            <a:r>
              <a:rPr lang="en-US" sz="3200" dirty="0" smtClean="0"/>
              <a:t>-</a:t>
            </a:r>
            <a:r>
              <a:rPr lang="ar-IQ" sz="3200" dirty="0" smtClean="0"/>
              <a:t>كما </a:t>
            </a:r>
            <a:r>
              <a:rPr lang="ar-IQ" sz="3200" dirty="0"/>
              <a:t>ان اهمية مفهوم المرونة يبرز في حالات السلع التي يتم انتاجها بصورة مشتركة ، كاللحوم والصوف والقطن وبذور القطن والتمر ونواة التمر مثلاً فلا تعرف في هذه الحالات تكاليف انتاج كل سلعة بمفردها لذلك يتم تحديد سعر كل منها على اساس مرونة الطلب عليها </a:t>
            </a:r>
            <a:r>
              <a:rPr lang="ar-IQ" sz="3200" dirty="0" err="1"/>
              <a:t>فاسعار</a:t>
            </a:r>
            <a:r>
              <a:rPr lang="ar-IQ" sz="3200" dirty="0"/>
              <a:t> السلع ذات الطلب الضئيل المرونة كالصوف والقطن تحدد على مستويات عالية مقارنة بمنتوجاتها الثانوية كاللحوم وبذور القطن التي توضع لها اسعاراً اقل بكثير نسبياً بسبب ارتفاع مرونة الطلب عليها . </a:t>
            </a:r>
            <a:r>
              <a:rPr lang="en-US" sz="3200" dirty="0"/>
              <a:t/>
            </a:r>
            <a:br>
              <a:rPr lang="en-US" sz="3200" dirty="0"/>
            </a:br>
            <a:r>
              <a:rPr lang="en-US" sz="3200" dirty="0" smtClean="0"/>
              <a:t>-</a:t>
            </a:r>
            <a:r>
              <a:rPr lang="ar-IQ" sz="3200" dirty="0" smtClean="0"/>
              <a:t>تحتل </a:t>
            </a:r>
            <a:r>
              <a:rPr lang="ar-IQ" sz="3200" dirty="0"/>
              <a:t>مرونة الطلب مكانة مهمة كذلك في تحديد اجور نوع معين من العمل فتستطيع نقابات العمال المطالبة </a:t>
            </a:r>
            <a:r>
              <a:rPr lang="ar-IQ" sz="3200" dirty="0" err="1"/>
              <a:t>باجور</a:t>
            </a:r>
            <a:r>
              <a:rPr lang="ar-IQ" sz="3200" dirty="0"/>
              <a:t> اعلى للعمل الذي يكون الطلب عليه منخفض المرونة وتكون اقل نجاحاً في الحالات الاخرى حيث تزداد مرونة الطلب على العمل .</a:t>
            </a:r>
            <a:endParaRPr lang="en-US" sz="3200" dirty="0"/>
          </a:p>
        </p:txBody>
      </p:sp>
    </p:spTree>
    <p:extLst>
      <p:ext uri="{BB962C8B-B14F-4D97-AF65-F5344CB8AC3E}">
        <p14:creationId xmlns:p14="http://schemas.microsoft.com/office/powerpoint/2010/main" val="198344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7999"/>
          </a:xfrm>
        </p:spPr>
        <p:style>
          <a:lnRef idx="3">
            <a:schemeClr val="lt1"/>
          </a:lnRef>
          <a:fillRef idx="1">
            <a:schemeClr val="accent5"/>
          </a:fillRef>
          <a:effectRef idx="1">
            <a:schemeClr val="accent5"/>
          </a:effectRef>
          <a:fontRef idx="minor">
            <a:schemeClr val="lt1"/>
          </a:fontRef>
        </p:style>
        <p:txBody>
          <a:bodyPr>
            <a:normAutofit/>
          </a:bodyPr>
          <a:lstStyle/>
          <a:p>
            <a:pPr lvl="0" algn="r"/>
            <a:r>
              <a:rPr lang="en-US" sz="2800" dirty="0" smtClean="0"/>
              <a:t>-</a:t>
            </a:r>
            <a:r>
              <a:rPr lang="ar-IQ" sz="2800" dirty="0" smtClean="0"/>
              <a:t>تدفع </a:t>
            </a:r>
            <a:r>
              <a:rPr lang="ar-IQ" sz="2800" dirty="0"/>
              <a:t>معرفة مرونة الطلب على السلعة المنتجين الى انفاق مقدار كبير من مواردها على الاعلان عن منتجاتهم ذلك ان الاعلان يجعل ذلك الطلب اقل مرونة من ذي قبل مما يمكنهم من رفع اسعارها دون ان يقلل ذلك من مبيعاتهم ويقود ذلك الى </a:t>
            </a:r>
            <a:r>
              <a:rPr lang="ar-IQ" sz="2800" dirty="0" err="1"/>
              <a:t>مايسمى</a:t>
            </a:r>
            <a:r>
              <a:rPr lang="ar-IQ" sz="2800" dirty="0"/>
              <a:t> بالمرونة التشجيعية التي تقيس مدى استجابة المبيعات الى المبيعات الى التغيرات في النشاط الاعلاني وفي النفقات التشجيعية </a:t>
            </a:r>
            <a:r>
              <a:rPr lang="ar-IQ" sz="2800" dirty="0" smtClean="0"/>
              <a:t>الاخرى</a:t>
            </a:r>
            <a:r>
              <a:rPr lang="en-US" sz="2800" dirty="0"/>
              <a:t> </a:t>
            </a:r>
            <a:r>
              <a:rPr lang="en-US" sz="2800" dirty="0" smtClean="0"/>
              <a:t>.</a:t>
            </a:r>
            <a:r>
              <a:rPr lang="en-US" sz="2800" dirty="0"/>
              <a:t/>
            </a:r>
            <a:br>
              <a:rPr lang="en-US" sz="2800" dirty="0"/>
            </a:br>
            <a:r>
              <a:rPr lang="en-US" sz="2800" dirty="0" smtClean="0"/>
              <a:t>-</a:t>
            </a:r>
            <a:r>
              <a:rPr lang="ar-IQ" sz="2800" dirty="0" smtClean="0"/>
              <a:t>يلعب </a:t>
            </a:r>
            <a:r>
              <a:rPr lang="ar-IQ" sz="2800" dirty="0"/>
              <a:t>مفهوم المرونة اهمية كبيرة في بعض انواع السياسات الحكومية بالنسبة لنشاطات معينة فمثلاً قد تمنع الحكومة عوناً او تعلن حماية لصناعة وطنية معينة اذا كان الطلب على منتجات تلك الصناعة مرناً مما يمنع المنافسة الاجنبية من التأثير على مبيعاتها في الداخل لذلك قد تعمل الحكومة على مساعدتها بالمنح والحماية كي تستطيع تخفيض اسعار منتجاتها لمنافسة السلع الاجنبية المستوردة .</a:t>
            </a:r>
            <a:r>
              <a:rPr lang="en-US" sz="2800" dirty="0"/>
              <a:t/>
            </a:r>
            <a:br>
              <a:rPr lang="en-US" sz="2800" dirty="0"/>
            </a:br>
            <a:r>
              <a:rPr lang="en-US" sz="2800" dirty="0" smtClean="0"/>
              <a:t>-</a:t>
            </a:r>
            <a:r>
              <a:rPr lang="ar-IQ" sz="2800" dirty="0" smtClean="0"/>
              <a:t>كما </a:t>
            </a:r>
            <a:r>
              <a:rPr lang="ar-IQ" sz="2800" dirty="0"/>
              <a:t>ان مفهوم المرونة مهم للحكومة عند دراستها للضرائب التي تفرضها على مختلف انواع المنتجات والنشاطات خاصة الضرائب والرسوم </a:t>
            </a:r>
            <a:r>
              <a:rPr lang="ar-IQ" sz="2800" dirty="0" err="1"/>
              <a:t>الكمركية</a:t>
            </a:r>
            <a:r>
              <a:rPr lang="ar-IQ" sz="2800" dirty="0"/>
              <a:t> التي تفرضها على استيراداتها وصادراته من السلع والخدمات في مجال التجارة الخارجية وكذلك في الامور الخاصة بالعملة في سوق الصرف الاجنبية .          </a:t>
            </a:r>
            <a:r>
              <a:rPr lang="en-US" sz="2800" dirty="0"/>
              <a:t>   </a:t>
            </a:r>
            <a:r>
              <a:rPr lang="ar-IQ" sz="2800" dirty="0"/>
              <a:t>       </a:t>
            </a:r>
            <a:endParaRPr lang="en-US" sz="2800" dirty="0"/>
          </a:p>
        </p:txBody>
      </p:sp>
    </p:spTree>
    <p:extLst>
      <p:ext uri="{BB962C8B-B14F-4D97-AF65-F5344CB8AC3E}">
        <p14:creationId xmlns:p14="http://schemas.microsoft.com/office/powerpoint/2010/main" val="212842767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أهمية مرونة الطلب :  تتركز أهمية مرونة الطلب في انها أحد الادوات أو السياسات التي تستخدم لترشيد القرارات الادارية والاقتصادية ويمكن أن نحدد هذه الاهمية في الاتي :  -أن منظمة الاعمال المنشأة من المهم أن تعرف مدى مرونة الطلب على منتجاتها لكي تحدد الاسعار التي ستبيع بها منتجاتها ، خاصة في حالات المنافسة غير الكاملة ، فيمكن اعتبار ان باستطاعة المنشأة ان ترفع من سعر منتجانها ، كلما كانت مرونة الطلب عليها منخفضة لان ذلك سيرفع من ارباحها والعكس صحيح كذلك .  -تستطيع المنشأة المحتكرة أن تميز بين سوقين او اكثر لمنتجاتها حسب مرونة الطلب على منتجاتها فتفرض سعراً اعلى في السوق التي تقل فيها درجة المرونة وسعراً اقل في السوق التي ترتفع فيها درجة المرونة لكي تعظم ارباحها .  -تساعد دراسة مرونة الطلب على الخدمات التي تقدمها المرافق العامة كالماء والكهرباء على تحديد اسعارها حسب درجات تلك المرونات كما ان بامكانها ان تميز على أساس اختلاف درجة المرونة عليها بين المستهلكين المختلفين لها فمثلاً اذا لم توجد مصادر اخرى للطاقة مما يمكن معه رفع سعر الكهرباء المستعمل لتلك الاغراض ، ولكن بما ان باستطاعة الصناعات استعمال مصادر بديلة للطاقة كالفحم او النفط مثلاً فان مرونة طلب الصناعة على الكهرباء ستكون كبيرة مما تضطر معه السلطات الى فرض سعر اقل على مستعمليه الصناعيين .  </vt:lpstr>
      <vt:lpstr>-كما ان اهمية مفهوم المرونة يبرز في حالات السلع التي يتم انتاجها بصورة مشتركة ، كاللحوم والصوف والقطن وبذور القطن والتمر ونواة التمر مثلاً فلا تعرف في هذه الحالات تكاليف انتاج كل سلعة بمفردها لذلك يتم تحديد سعر كل منها على اساس مرونة الطلب عليها فاسعار السلع ذات الطلب الضئيل المرونة كالصوف والقطن تحدد على مستويات عالية مقارنة بمنتوجاتها الثانوية كاللحوم وبذور القطن التي توضع لها اسعاراً اقل بكثير نسبياً بسبب ارتفاع مرونة الطلب عليها .  -تحتل مرونة الطلب مكانة مهمة كذلك في تحديد اجور نوع معين من العمل فتستطيع نقابات العمال المطالبة باجور اعلى للعمل الذي يكون الطلب عليه منخفض المرونة وتكون اقل نجاحاً في الحالات الاخرى حيث تزداد مرونة الطلب على العمل .</vt:lpstr>
      <vt:lpstr>-تدفع معرفة مرونة الطلب على السلعة المنتجين الى انفاق مقدار كبير من مواردها على الاعلان عن منتجاتهم ذلك ان الاعلان يجعل ذلك الطلب اقل مرونة من ذي قبل مما يمكنهم من رفع اسعارها دون ان يقلل ذلك من مبيعاتهم ويقود ذلك الى مايسمى بالمرونة التشجيعية التي تقيس مدى استجابة المبيعات الى المبيعات الى التغيرات في النشاط الاعلاني وفي النفقات التشجيعية الاخرى . -يلعب مفهوم المرونة اهمية كبيرة في بعض انواع السياسات الحكومية بالنسبة لنشاطات معينة فمثلاً قد تمنع الحكومة عوناً او تعلن حماية لصناعة وطنية معينة اذا كان الطلب على منتجات تلك الصناعة مرناً مما يمنع المنافسة الاجنبية من التأثير على مبيعاتها في الداخل لذلك قد تعمل الحكومة على مساعدتها بالمنح والحماية كي تستطيع تخفيض اسعار منتجاتها لمنافسة السلع الاجنبية المستوردة . -كما ان مفهوم المرونة مهم للحكومة عند دراستها للضرائب التي تفرضها على مختلف انواع المنتجات والنشاطات خاصة الضرائب والرسوم الكمركية التي تفرضها على استيراداتها وصادراته من السلع والخدمات في مجال التجارة الخارجية وكذلك في الامور الخاصة بالعملة في سوق الصرف الاجنبية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أهمية مرونة الطلب :  تتركز أهمية مرونة الطلب في انها أحد الادوات أو السياسات التي تستخدم لترشيد القرارات الادارية والاقتصادية ويمكن أن نحدد هذه الاهمية في الاتي :  -أن منظمة الاعمال المنشأة من المهم أن تعرف مدى مرونة الطلب على منتجاتها لكي تحدد الاسعار التي ستبيع بها منتجاتها ، خاصة في حالات المنافسة غير الكاملة ، فيمكن اعتبار ان باستطاعة المنشأة ان ترفع من سعر منتجانها ، كلما كانت مرونة الطلب عليها منخفضة لان ذلك سيرفع من ارباحها والعكس صحيح كذلك .  -تستطيع المنشأة المحتكرة أن تميز بين سوقين او اكثر لمنتجاتها حسب مرونة الطلب على منتجاتها فتفرض سعراً اعلى في السوق التي تقل فيها درجة المرونة وسعراً اقل في السوق التي ترتفع فيها درجة المرونة لكي تعظم ارباحها .  -تساعد دراسة مرونة الطلب على الخدمات التي تقدمها المرافق العامة كالماء والكهرباء على تحديد اسعارها حسب درجات تلك المرونات كما ان بامكانها ان تميز على أساس اختلاف درجة المرونة عليها بين المستهلكين المختلفين لها فمثلاً اذا لم توجد مصادر اخرى للطاقة مما يمكن معه رفع سعر الكهرباء المستعمل لتلك الاغراض ، ولكن بما ان باستطاعة الصناعات استعمال مصادر بديلة للطاقة كالفحم او النفط مثلاً فان مرونة طلب الصناعة على الكهرباء ستكون كبيرة مما تضطر معه السلطات الى فرض سعر اقل على مستعمليه الصناعيين .  </dc:title>
  <dc:creator>HiTeck</dc:creator>
  <cp:lastModifiedBy>DR.Ahmed Saker 2o1O</cp:lastModifiedBy>
  <cp:revision>1</cp:revision>
  <dcterms:created xsi:type="dcterms:W3CDTF">2019-01-26T11:56:58Z</dcterms:created>
  <dcterms:modified xsi:type="dcterms:W3CDTF">2019-01-26T12:01:50Z</dcterms:modified>
</cp:coreProperties>
</file>