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434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488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22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283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076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385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048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147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541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432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637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B5FD-143A-4B2E-8AAD-46A5498FDF4B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A2BEF-9A1A-4074-AA32-D8BE9A3518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738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ar-IQ" dirty="0" smtClean="0"/>
              <a:t>مثال: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95" y="764704"/>
            <a:ext cx="501484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40968"/>
            <a:ext cx="720080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67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r>
              <a:rPr lang="ar-IQ" sz="2000" dirty="0" smtClean="0"/>
              <a:t>فيكون حاصل الضرب هو: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r>
              <a:rPr lang="ar-SA" sz="2000" b="1" dirty="0"/>
              <a:t>وبحساب كل من </a:t>
            </a:r>
            <a:r>
              <a:rPr lang="en-US" sz="2000" b="1" dirty="0"/>
              <a:t>C</a:t>
            </a:r>
            <a:r>
              <a:rPr lang="en-US" sz="2000" b="1" baseline="-25000" dirty="0"/>
              <a:t>11</a:t>
            </a:r>
            <a:r>
              <a:rPr lang="en-US" sz="2000" b="1" dirty="0"/>
              <a:t> , C</a:t>
            </a:r>
            <a:r>
              <a:rPr lang="en-US" sz="2000" b="1" baseline="-25000" dirty="0"/>
              <a:t>12</a:t>
            </a:r>
            <a:r>
              <a:rPr lang="en-US" sz="2000" b="1" dirty="0"/>
              <a:t> , C</a:t>
            </a:r>
            <a:r>
              <a:rPr lang="en-US" sz="2000" b="1" baseline="-25000" dirty="0"/>
              <a:t>21</a:t>
            </a:r>
            <a:r>
              <a:rPr lang="en-US" sz="2000" b="1" dirty="0"/>
              <a:t> , C</a:t>
            </a:r>
            <a:r>
              <a:rPr lang="en-US" sz="2000" b="1" baseline="-25000" dirty="0"/>
              <a:t>22</a:t>
            </a:r>
            <a:r>
              <a:rPr lang="ar-SA" sz="2000" b="1" dirty="0"/>
              <a:t> ينتج حاصل الضرب وهو المصفوفة </a:t>
            </a:r>
            <a:r>
              <a:rPr lang="en-US" sz="2000" b="1" dirty="0"/>
              <a:t>C</a:t>
            </a:r>
            <a:r>
              <a:rPr lang="ar-SA" sz="2000" b="1" dirty="0"/>
              <a:t>.</a:t>
            </a:r>
            <a:endParaRPr lang="en-US" sz="2000" dirty="0"/>
          </a:p>
          <a:p>
            <a:r>
              <a:rPr lang="ar-SA" sz="2000" b="1" dirty="0"/>
              <a:t>نحسب أولا </a:t>
            </a:r>
            <a:r>
              <a:rPr lang="en-US" sz="2000" b="1" dirty="0"/>
              <a:t>C</a:t>
            </a:r>
            <a:r>
              <a:rPr lang="en-US" sz="2000" b="1" baseline="-25000" dirty="0"/>
              <a:t>11</a:t>
            </a:r>
            <a:r>
              <a:rPr lang="ar-SA" sz="2000" b="1" dirty="0"/>
              <a:t>:</a:t>
            </a:r>
            <a:endParaRPr lang="en-US" sz="2000" dirty="0"/>
          </a:p>
          <a:p>
            <a:endParaRPr lang="ar-IQ" sz="2000" dirty="0" smtClean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08720"/>
            <a:ext cx="595443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37112"/>
            <a:ext cx="579975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18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r>
              <a:rPr lang="ar-SA" sz="2000" b="1" dirty="0"/>
              <a:t>وبنفس الكيفية يمكن حساب باقي المصفوفات الجزئية، ويكون الناتج </a:t>
            </a:r>
            <a:r>
              <a:rPr lang="ar-SA" sz="2000" b="1" dirty="0" err="1"/>
              <a:t>فى</a:t>
            </a:r>
            <a:r>
              <a:rPr lang="ar-SA" sz="2000" b="1" dirty="0"/>
              <a:t> الصورة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smtClean="0"/>
          </a:p>
          <a:p>
            <a:endParaRPr lang="ar-IQ" sz="2000" b="1" dirty="0" smtClean="0"/>
          </a:p>
          <a:p>
            <a:endParaRPr lang="en-US" sz="2000" dirty="0"/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62089"/>
            <a:ext cx="614811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98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2019-01-25T19:39:33Z</dcterms:created>
  <dcterms:modified xsi:type="dcterms:W3CDTF">2019-01-25T19:46:03Z</dcterms:modified>
</cp:coreProperties>
</file>