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87F5-F663-447C-B17E-1B872E35D49A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0F8C-B290-4B0D-95C2-D551952DB2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384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87F5-F663-447C-B17E-1B872E35D49A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0F8C-B290-4B0D-95C2-D551952DB2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0581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87F5-F663-447C-B17E-1B872E35D49A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0F8C-B290-4B0D-95C2-D551952DB2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278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87F5-F663-447C-B17E-1B872E35D49A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0F8C-B290-4B0D-95C2-D551952DB2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869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87F5-F663-447C-B17E-1B872E35D49A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0F8C-B290-4B0D-95C2-D551952DB2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991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87F5-F663-447C-B17E-1B872E35D49A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0F8C-B290-4B0D-95C2-D551952DB2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95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87F5-F663-447C-B17E-1B872E35D49A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0F8C-B290-4B0D-95C2-D551952DB2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097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87F5-F663-447C-B17E-1B872E35D49A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0F8C-B290-4B0D-95C2-D551952DB2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0990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87F5-F663-447C-B17E-1B872E35D49A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0F8C-B290-4B0D-95C2-D551952DB2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920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87F5-F663-447C-B17E-1B872E35D49A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0F8C-B290-4B0D-95C2-D551952DB2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826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87F5-F663-447C-B17E-1B872E35D49A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50F8C-B290-4B0D-95C2-D551952DB2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068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987F5-F663-447C-B17E-1B872E35D49A}" type="datetimeFigureOut">
              <a:rPr lang="ar-IQ" smtClean="0"/>
              <a:t>19/05/1440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50F8C-B290-4B0D-95C2-D551952DB24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771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/>
          </a:bodyPr>
          <a:lstStyle/>
          <a:p>
            <a:r>
              <a:rPr lang="ar-IQ" sz="2000" dirty="0" smtClean="0"/>
              <a:t>مثال: اوجد حاصل الضرب التالي:</a:t>
            </a:r>
          </a:p>
          <a:p>
            <a:endParaRPr lang="ar-IQ" sz="2000" dirty="0" smtClean="0"/>
          </a:p>
          <a:p>
            <a:endParaRPr lang="ar-IQ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920" y="1412776"/>
            <a:ext cx="5465996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367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36712"/>
            <a:ext cx="6907007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9870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r>
              <a:rPr lang="ar-SA" sz="2000" b="1" dirty="0"/>
              <a:t>مثال </a:t>
            </a:r>
            <a:r>
              <a:rPr lang="ar-SA" sz="2000" b="1" dirty="0" smtClean="0"/>
              <a:t>: </a:t>
            </a:r>
            <a:r>
              <a:rPr lang="ar-SA" sz="2000" b="1" dirty="0"/>
              <a:t>بفرض أن القوالب في المثال الآتي مناسبة للضرب من ثم</a:t>
            </a:r>
            <a:r>
              <a:rPr lang="ar-SA" sz="2000" b="1" dirty="0" smtClean="0"/>
              <a:t>:</a:t>
            </a:r>
            <a:endParaRPr lang="ar-IQ" sz="2000" b="1" dirty="0" smtClean="0"/>
          </a:p>
          <a:p>
            <a:endParaRPr lang="en-US" sz="2000" dirty="0"/>
          </a:p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80728"/>
            <a:ext cx="746825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903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3</cp:revision>
  <dcterms:created xsi:type="dcterms:W3CDTF">2019-01-25T19:46:50Z</dcterms:created>
  <dcterms:modified xsi:type="dcterms:W3CDTF">2019-01-25T19:50:41Z</dcterms:modified>
</cp:coreProperties>
</file>