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18E2F8B-B82C-4CA0-8639-DE8E8C6D3B38}" type="datetimeFigureOut">
              <a:rPr lang="ar-IQ" smtClean="0"/>
              <a:t>20/05/1440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91788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18E2F8B-B82C-4CA0-8639-DE8E8C6D3B38}" type="datetimeFigureOut">
              <a:rPr lang="ar-IQ" smtClean="0"/>
              <a:t>20/05/1440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122755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18E2F8B-B82C-4CA0-8639-DE8E8C6D3B38}" type="datetimeFigureOut">
              <a:rPr lang="ar-IQ" smtClean="0"/>
              <a:t>20/05/1440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318780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18E2F8B-B82C-4CA0-8639-DE8E8C6D3B38}" type="datetimeFigureOut">
              <a:rPr lang="ar-IQ" smtClean="0"/>
              <a:t>20/05/1440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194197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E2F8B-B82C-4CA0-8639-DE8E8C6D3B38}" type="datetimeFigureOut">
              <a:rPr lang="ar-IQ" smtClean="0"/>
              <a:t>20/05/1440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248275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18E2F8B-B82C-4CA0-8639-DE8E8C6D3B38}" type="datetimeFigureOut">
              <a:rPr lang="ar-IQ" smtClean="0"/>
              <a:t>20/05/1440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111502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18E2F8B-B82C-4CA0-8639-DE8E8C6D3B38}" type="datetimeFigureOut">
              <a:rPr lang="ar-IQ" smtClean="0"/>
              <a:t>20/05/1440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110471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18E2F8B-B82C-4CA0-8639-DE8E8C6D3B38}" type="datetimeFigureOut">
              <a:rPr lang="ar-IQ" smtClean="0"/>
              <a:t>20/05/1440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402151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E2F8B-B82C-4CA0-8639-DE8E8C6D3B38}" type="datetimeFigureOut">
              <a:rPr lang="ar-IQ" smtClean="0"/>
              <a:t>20/05/1440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119657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E2F8B-B82C-4CA0-8639-DE8E8C6D3B38}" type="datetimeFigureOut">
              <a:rPr lang="ar-IQ" smtClean="0"/>
              <a:t>20/05/1440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232641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E2F8B-B82C-4CA0-8639-DE8E8C6D3B38}" type="datetimeFigureOut">
              <a:rPr lang="ar-IQ" smtClean="0"/>
              <a:t>20/05/1440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B90343E-8004-4CAF-9BE4-953012540A01}" type="slidenum">
              <a:rPr lang="ar-IQ" smtClean="0"/>
              <a:t>‹#›</a:t>
            </a:fld>
            <a:endParaRPr lang="ar-IQ"/>
          </a:p>
        </p:txBody>
      </p:sp>
    </p:spTree>
    <p:extLst>
      <p:ext uri="{BB962C8B-B14F-4D97-AF65-F5344CB8AC3E}">
        <p14:creationId xmlns:p14="http://schemas.microsoft.com/office/powerpoint/2010/main" val="31185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8E2F8B-B82C-4CA0-8639-DE8E8C6D3B38}" type="datetimeFigureOut">
              <a:rPr lang="ar-IQ" smtClean="0"/>
              <a:t>20/05/1440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90343E-8004-4CAF-9BE4-953012540A01}" type="slidenum">
              <a:rPr lang="ar-IQ" smtClean="0"/>
              <a:t>‹#›</a:t>
            </a:fld>
            <a:endParaRPr lang="ar-IQ"/>
          </a:p>
        </p:txBody>
      </p:sp>
    </p:spTree>
    <p:extLst>
      <p:ext uri="{BB962C8B-B14F-4D97-AF65-F5344CB8AC3E}">
        <p14:creationId xmlns:p14="http://schemas.microsoft.com/office/powerpoint/2010/main" val="631583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IQ" sz="2800" b="1" dirty="0" smtClean="0"/>
              <a:t>باستخدام خواص المحددات</a:t>
            </a:r>
            <a:r>
              <a:rPr lang="ar-SA" sz="2800" b="1" dirty="0"/>
              <a:t> </a:t>
            </a:r>
            <a:endParaRPr lang="en-US" sz="2800" dirty="0"/>
          </a:p>
          <a:p>
            <a:r>
              <a:rPr lang="ar-SA" sz="2000" b="1" u="sng" dirty="0"/>
              <a:t>أولاً:</a:t>
            </a:r>
            <a:r>
              <a:rPr lang="ar-SA" sz="2000" b="1" dirty="0"/>
              <a:t> إذا بدلت الصفوف بالأعمدة في أي محددة فإن قيمة المحددة لا تتغير</a:t>
            </a:r>
            <a:r>
              <a:rPr lang="ar-SA" sz="2000" b="1" dirty="0" smtClean="0"/>
              <a:t>.</a:t>
            </a:r>
            <a:endParaRPr lang="ar-IQ" sz="2000" b="1" dirty="0" smtClean="0"/>
          </a:p>
          <a:p>
            <a:endParaRPr lang="ar-IQ" sz="2000" b="1" dirty="0"/>
          </a:p>
          <a:p>
            <a:endParaRPr lang="ar-IQ" sz="2000" b="1" dirty="0" smtClean="0"/>
          </a:p>
          <a:p>
            <a:endParaRPr lang="ar-IQ" sz="2000" b="1" dirty="0"/>
          </a:p>
          <a:p>
            <a:endParaRPr lang="ar-IQ" sz="2000" b="1" dirty="0" smtClean="0"/>
          </a:p>
          <a:p>
            <a:endParaRPr lang="ar-IQ" sz="2000" b="1" dirty="0"/>
          </a:p>
          <a:p>
            <a:endParaRPr lang="en-US" sz="2000" dirty="0"/>
          </a:p>
          <a:p>
            <a:r>
              <a:rPr lang="ar-SA" sz="2000" b="1" dirty="0"/>
              <a:t>لما كانت مكونات محددة الطرف الأيسر هي نفس مكونات محددة الطرف الأيمن، وبناءً على القاعدة القائلة بإمكان فك أي محددة باستخدام أي صف أو أي عمود فيها فإنه يمكن فك محددة الطرف الأيسر باستخدام الصف الأول ومحددة الطرف الأيمن باستخدام العمود الأول وبهذا نصل إلى المطلوب وهو تساوى قيمة المحددتين.</a:t>
            </a:r>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406183"/>
            <a:ext cx="3342804"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67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SA" sz="2000" b="1" u="sng" dirty="0"/>
              <a:t>ثانياً:</a:t>
            </a:r>
            <a:r>
              <a:rPr lang="ar-SA" sz="2000" b="1" dirty="0"/>
              <a:t> إذا أستبدل صف مكان صف أو عمود مكان عمود فإن إشارة هذه المحددة تتغير ولا تتغير 	قيمتها</a:t>
            </a:r>
            <a:r>
              <a:rPr lang="ar-SA" sz="2000" b="1" dirty="0" smtClean="0"/>
              <a:t>:</a:t>
            </a:r>
            <a:endParaRPr lang="ar-IQ" sz="2000" b="1" dirty="0" smtClean="0"/>
          </a:p>
          <a:p>
            <a:endParaRPr lang="ar-IQ" sz="2000" b="1" dirty="0"/>
          </a:p>
          <a:p>
            <a:endParaRPr lang="ar-IQ" sz="2000" b="1" dirty="0" smtClean="0"/>
          </a:p>
          <a:p>
            <a:endParaRPr lang="ar-IQ" sz="2000" b="1" dirty="0"/>
          </a:p>
          <a:p>
            <a:endParaRPr lang="en-US" sz="2000" dirty="0"/>
          </a:p>
          <a:p>
            <a:r>
              <a:rPr lang="ar-SA" sz="2000" b="1" dirty="0"/>
              <a:t>ونصل للمطلوب إثباته إذا تم فك محددة الطرف الأيسر باستخدام الصف الأول ومحددة الطرف الأيمن باستخدام الصف الثاني</a:t>
            </a:r>
            <a:r>
              <a:rPr lang="ar-SA" sz="2000" b="1" dirty="0" smtClean="0"/>
              <a:t>.</a:t>
            </a:r>
            <a:endParaRPr lang="ar-IQ" sz="2000" b="1" dirty="0" smtClean="0"/>
          </a:p>
          <a:p>
            <a:r>
              <a:rPr lang="ar-SA" sz="2000" b="1" u="sng" dirty="0"/>
              <a:t>ثالثاً:</a:t>
            </a:r>
            <a:r>
              <a:rPr lang="ar-SA" sz="2000" b="1" dirty="0"/>
              <a:t> تنعدم المحددة إذا تتطابق صفين أو عمودين فيها</a:t>
            </a:r>
            <a:r>
              <a:rPr lang="ar-SA" sz="2000" b="1" dirty="0" smtClean="0"/>
              <a:t>:</a:t>
            </a:r>
            <a:endParaRPr lang="ar-IQ" sz="2000" b="1" dirty="0" smtClean="0"/>
          </a:p>
          <a:p>
            <a:endParaRPr lang="ar-IQ" sz="2000" b="1" dirty="0"/>
          </a:p>
          <a:p>
            <a:endParaRPr lang="en-US" sz="2000" dirty="0"/>
          </a:p>
          <a:p>
            <a:r>
              <a:rPr lang="ar-SA" sz="2000" b="1" dirty="0"/>
              <a:t>	</a:t>
            </a:r>
            <a:endParaRPr lang="ar-IQ" sz="2000" b="1" dirty="0" smtClean="0"/>
          </a:p>
          <a:p>
            <a:r>
              <a:rPr lang="ar-SA" sz="2000" b="1" dirty="0" smtClean="0"/>
              <a:t>فلو </a:t>
            </a:r>
            <a:r>
              <a:rPr lang="ar-SA" sz="2000" b="1" dirty="0"/>
              <a:t>فرضنا أن قيمة المحددة تساوى </a:t>
            </a:r>
            <a:r>
              <a:rPr lang="en-US" sz="2000" b="1" dirty="0"/>
              <a:t>(D)</a:t>
            </a:r>
            <a:r>
              <a:rPr lang="ar-SA" sz="2000" b="1" dirty="0"/>
              <a:t> باستخدام الخاصية السابقة واستبدال الصفين المتساويين (أو العمودين المتساويين) بعضهما ببعض فإن إشارة المحددة تتغير ولا تتغير قيمتها.</a:t>
            </a:r>
            <a:endParaRPr lang="en-US" sz="2000" dirty="0"/>
          </a:p>
          <a:p>
            <a:endParaRPr lang="en-US" sz="2000" dirty="0"/>
          </a:p>
          <a:p>
            <a:endParaRPr lang="ar-IQ"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836712"/>
            <a:ext cx="3897340"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798" y="3432175"/>
            <a:ext cx="1903338" cy="1247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422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r>
              <a:rPr lang="ar-IQ" sz="2000" dirty="0" smtClean="0"/>
              <a:t>اذا:</a:t>
            </a:r>
          </a:p>
          <a:p>
            <a:endParaRPr lang="ar-IQ" sz="2000" dirty="0"/>
          </a:p>
          <a:p>
            <a:endParaRPr lang="ar-IQ" sz="2000" dirty="0" smtClean="0"/>
          </a:p>
          <a:p>
            <a:endParaRPr lang="ar-IQ" sz="2000" dirty="0"/>
          </a:p>
          <a:p>
            <a:r>
              <a:rPr lang="ar-SA" sz="2000" b="1" u="sng" dirty="0"/>
              <a:t>رابعاً:</a:t>
            </a:r>
            <a:r>
              <a:rPr lang="ar-SA" sz="2000" b="1" dirty="0"/>
              <a:t> إذا ضربت عناصر أي صف أو عمود في مقدار ثابت (معامل ما) فإن هذا يعنى أن قيمة المحددة قد ضربت في نفس المقدار أو نفس المعامل كما يلي</a:t>
            </a:r>
            <a:r>
              <a:rPr lang="ar-SA" sz="2000" b="1" dirty="0" smtClean="0"/>
              <a:t>:</a:t>
            </a:r>
            <a:endParaRPr lang="ar-IQ" sz="2000" b="1" dirty="0" smtClean="0"/>
          </a:p>
          <a:p>
            <a:endParaRPr lang="en-US" sz="2000" dirty="0"/>
          </a:p>
          <a:p>
            <a:r>
              <a:rPr lang="ar-SA" sz="2000" b="1" dirty="0"/>
              <a:t> </a:t>
            </a:r>
            <a:endParaRPr lang="en-US" sz="2000" dirty="0"/>
          </a:p>
          <a:p>
            <a:endParaRPr lang="ar-IQ" sz="2000" b="1" dirty="0" smtClean="0"/>
          </a:p>
          <a:p>
            <a:endParaRPr lang="ar-IQ" sz="2000" b="1" dirty="0"/>
          </a:p>
          <a:p>
            <a:r>
              <a:rPr lang="ar-SA" sz="2000" b="1" dirty="0" smtClean="0"/>
              <a:t>بفك </a:t>
            </a:r>
            <a:r>
              <a:rPr lang="ar-SA" sz="2000" b="1" dirty="0"/>
              <a:t>الطرف الأيسر نجد أنه يساوى</a:t>
            </a:r>
            <a:r>
              <a:rPr lang="ar-SA" sz="2000" b="1" dirty="0" smtClean="0"/>
              <a:t>:</a:t>
            </a:r>
            <a:endParaRPr lang="ar-IQ" sz="2000" b="1" dirty="0" smtClean="0"/>
          </a:p>
          <a:p>
            <a:endParaRPr lang="ar-IQ" sz="2000" b="1" dirty="0"/>
          </a:p>
          <a:p>
            <a:endParaRPr lang="en-US" sz="2000" dirty="0"/>
          </a:p>
          <a:p>
            <a:r>
              <a:rPr lang="en-US" sz="2000" b="1" dirty="0"/>
              <a:t> </a:t>
            </a:r>
            <a:r>
              <a:rPr lang="ar-SA" sz="2000" b="1" dirty="0" smtClean="0"/>
              <a:t>وهذا </a:t>
            </a:r>
            <a:r>
              <a:rPr lang="ar-SA" sz="2000" b="1" dirty="0"/>
              <a:t>يساوى الطرف الأيمن.</a:t>
            </a:r>
            <a:endParaRPr lang="en-US" sz="2000" dirty="0"/>
          </a:p>
          <a:p>
            <a:r>
              <a:rPr lang="ar-SA" sz="2000" b="1" dirty="0"/>
              <a:t>	</a:t>
            </a:r>
            <a:endParaRPr lang="ar-IQ"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60648"/>
            <a:ext cx="1380711"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9450" y="2544082"/>
            <a:ext cx="3645032" cy="124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4441994"/>
            <a:ext cx="7488832" cy="527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592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SA" sz="2000" b="1" dirty="0"/>
              <a:t>ويمكن استخدام هذه الخاصية </a:t>
            </a:r>
            <a:r>
              <a:rPr lang="ar-SA" sz="2000" b="1" dirty="0" err="1"/>
              <a:t>فى</a:t>
            </a:r>
            <a:r>
              <a:rPr lang="ar-SA" sz="2000" b="1" dirty="0"/>
              <a:t> تبسيط حل بعض المحددات كما </a:t>
            </a:r>
            <a:r>
              <a:rPr lang="ar-SA" sz="2000" b="1" dirty="0" err="1"/>
              <a:t>فى</a:t>
            </a:r>
            <a:r>
              <a:rPr lang="ar-SA" sz="2000" b="1" dirty="0"/>
              <a:t> المثال التالي:</a:t>
            </a:r>
            <a:endParaRPr lang="en-US" sz="2000" dirty="0"/>
          </a:p>
          <a:p>
            <a:endParaRPr lang="ar-IQ"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1170" y="908720"/>
            <a:ext cx="5006681" cy="5358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5857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70</Words>
  <Application>Microsoft Office PowerPoint</Application>
  <PresentationFormat>On-screen Show (4:3)</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4</cp:revision>
  <dcterms:created xsi:type="dcterms:W3CDTF">2019-01-25T21:30:37Z</dcterms:created>
  <dcterms:modified xsi:type="dcterms:W3CDTF">2019-01-25T21:41:16Z</dcterms:modified>
</cp:coreProperties>
</file>