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23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886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379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3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477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991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734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358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211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11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723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2F28-2F70-445A-9D18-5C80C221CCA0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3840-69B1-445F-A427-85D82C47B7D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928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5976664"/>
          </a:xfrm>
        </p:spPr>
        <p:txBody>
          <a:bodyPr>
            <a:normAutofit/>
          </a:bodyPr>
          <a:lstStyle/>
          <a:p>
            <a:r>
              <a:rPr lang="ar-SA" sz="2000" b="1" dirty="0"/>
              <a:t>تطبيق عددي 1:</a:t>
            </a:r>
            <a:endParaRPr lang="en-US" sz="2000" dirty="0"/>
          </a:p>
          <a:p>
            <a:r>
              <a:rPr lang="ar-SA" sz="2000" b="1" dirty="0"/>
              <a:t> </a:t>
            </a:r>
            <a:r>
              <a:rPr lang="ar-SA" sz="2000" dirty="0"/>
              <a:t>لتكن لدينا المصفوفة</a:t>
            </a:r>
            <a:r>
              <a:rPr lang="ar-SA" sz="2000" dirty="0" smtClean="0"/>
              <a:t>:</a:t>
            </a:r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en-US" sz="2000" dirty="0"/>
          </a:p>
          <a:p>
            <a:r>
              <a:rPr lang="ar-SY" sz="2000" dirty="0"/>
              <a:t>لإيجاد مقلوبها نتبع المراحل السابقة</a:t>
            </a:r>
            <a:r>
              <a:rPr lang="ar-SY" sz="2000" dirty="0" smtClean="0"/>
              <a:t>:</a:t>
            </a:r>
            <a:endParaRPr lang="ar-IQ" sz="2000" dirty="0" smtClean="0"/>
          </a:p>
          <a:p>
            <a:r>
              <a:rPr lang="ar-SY" sz="2000" dirty="0"/>
              <a:t>ـ نحسب المحددة</a:t>
            </a:r>
            <a:r>
              <a:rPr lang="en-US" sz="2000" dirty="0"/>
              <a:t> </a:t>
            </a:r>
            <a:r>
              <a:rPr lang="ar-SY" sz="2000" dirty="0"/>
              <a:t> عن طريق نشرها وفق عناصر السطر الأول فنجد أن</a:t>
            </a:r>
            <a:r>
              <a:rPr lang="ar-SY" sz="2000" dirty="0" smtClean="0"/>
              <a:t>:</a:t>
            </a:r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24743"/>
            <a:ext cx="2016224" cy="1411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01008"/>
            <a:ext cx="442849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ar-SA" sz="2000" dirty="0"/>
              <a:t>2 ـ نوجد مصفوفة المرافقات فنجد</a:t>
            </a:r>
            <a:r>
              <a:rPr lang="ar-SA" sz="2000" dirty="0" smtClean="0"/>
              <a:t>:</a:t>
            </a:r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r>
              <a:rPr lang="ar-SA" sz="2000" dirty="0"/>
              <a:t>3 ـ نوجد المصفوفة المساعدة  والتي هي مدور مصفوفة المرافقات، فنجد أن:</a:t>
            </a:r>
            <a:endParaRPr lang="en-US" sz="2000" dirty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764704"/>
            <a:ext cx="263049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324" y="3027363"/>
            <a:ext cx="3423687" cy="162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96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ar-SA" sz="2000" dirty="0"/>
              <a:t>4 ـ نقسم عناصر المصفوفة المساعدة على المعين، فنحصل على مقلوب المصفوفة</a:t>
            </a:r>
            <a:r>
              <a:rPr lang="ar-SA" sz="2000" dirty="0" smtClean="0"/>
              <a:t>:</a:t>
            </a:r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r>
              <a:rPr lang="ar-SA" sz="2000" b="1" dirty="0"/>
              <a:t>و</a:t>
            </a:r>
            <a:r>
              <a:rPr lang="ar-SA" sz="2000" dirty="0"/>
              <a:t>نستطيع أن نتأكد من صحة عملنا وذلك بالتحقق من صحة العلاقة التالية:</a:t>
            </a:r>
            <a:endParaRPr lang="en-US" sz="2000" dirty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501998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71866"/>
            <a:ext cx="219003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51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76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</cp:revision>
  <dcterms:created xsi:type="dcterms:W3CDTF">2019-01-25T22:49:36Z</dcterms:created>
  <dcterms:modified xsi:type="dcterms:W3CDTF">2019-01-25T22:56:58Z</dcterms:modified>
</cp:coreProperties>
</file>