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9488" y="740826"/>
            <a:ext cx="5723890" cy="9020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731010" marR="1730375" indent="0">
              <a:lnSpc>
                <a:spcPct val="156700"/>
              </a:lnSpc>
            </a:pPr>
            <a:r>
              <a:rPr dirty="0" smtClean="0" sz="1800" spc="105" b="1">
                <a:latin typeface="Arial"/>
                <a:cs typeface="Arial"/>
              </a:rPr>
              <a:t>ة</a:t>
            </a:r>
            <a:r>
              <a:rPr dirty="0" smtClean="0" sz="1800" spc="-50" b="1">
                <a:latin typeface="Arial"/>
                <a:cs typeface="Arial"/>
              </a:rPr>
              <a:t>مزلاا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0" b="1">
                <a:latin typeface="Arial"/>
                <a:cs typeface="Arial"/>
              </a:rPr>
              <a:t>ةرا</a:t>
            </a:r>
            <a:r>
              <a:rPr dirty="0" smtClean="0" sz="1800" spc="-20" b="1">
                <a:latin typeface="Arial"/>
                <a:cs typeface="Arial"/>
              </a:rPr>
              <a:t>د</a:t>
            </a:r>
            <a:r>
              <a:rPr dirty="0" smtClean="0" sz="1800" spc="-170" b="1">
                <a:latin typeface="Arial"/>
                <a:cs typeface="Arial"/>
              </a:rPr>
              <a:t>لإ</a:t>
            </a:r>
            <a:r>
              <a:rPr dirty="0" smtClean="0" sz="1800" spc="-170" b="1">
                <a:latin typeface="Arial"/>
                <a:cs typeface="Arial"/>
              </a:rPr>
              <a:t> </a:t>
            </a:r>
            <a:r>
              <a:rPr dirty="0" smtClean="0" sz="1800" spc="-280" b="1">
                <a:latin typeface="Arial"/>
                <a:cs typeface="Arial"/>
              </a:rPr>
              <a:t>ةي</a:t>
            </a:r>
            <a:r>
              <a:rPr dirty="0" smtClean="0" sz="1800" spc="-434" b="1">
                <a:latin typeface="Arial"/>
                <a:cs typeface="Arial"/>
              </a:rPr>
              <a:t>ديلق</a:t>
            </a:r>
            <a:r>
              <a:rPr dirty="0" smtClean="0" sz="1800" spc="-545" b="1">
                <a:latin typeface="Arial"/>
                <a:cs typeface="Arial"/>
              </a:rPr>
              <a:t>ت</a:t>
            </a:r>
            <a:r>
              <a:rPr dirty="0" smtClean="0" sz="1800" spc="-200" b="1">
                <a:latin typeface="Arial"/>
                <a:cs typeface="Arial"/>
              </a:rPr>
              <a:t>لا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-240" b="1">
                <a:latin typeface="Arial"/>
                <a:cs typeface="Arial"/>
              </a:rPr>
              <a:t>بيلاسلاا</a:t>
            </a:r>
            <a:r>
              <a:rPr dirty="0" smtClean="0" sz="1800" spc="-140" b="1">
                <a:latin typeface="Arial"/>
                <a:cs typeface="Arial"/>
              </a:rPr>
              <a:t> </a:t>
            </a:r>
            <a:r>
              <a:rPr dirty="0" smtClean="0" sz="1800" spc="-140" b="1">
                <a:latin typeface="Arial"/>
                <a:cs typeface="Arial"/>
              </a:rPr>
              <a:t>ي</a:t>
            </a:r>
            <a:r>
              <a:rPr dirty="0" smtClean="0" sz="1800" spc="-545" b="1">
                <a:latin typeface="Arial"/>
                <a:cs typeface="Arial"/>
              </a:rPr>
              <a:t>عي</a:t>
            </a:r>
            <a:r>
              <a:rPr dirty="0" smtClean="0" sz="1800" spc="-595" b="1">
                <a:latin typeface="Arial"/>
                <a:cs typeface="Arial"/>
              </a:rPr>
              <a:t>ب</a:t>
            </a:r>
            <a:r>
              <a:rPr dirty="0" smtClean="0" sz="1800" spc="-195" b="1">
                <a:latin typeface="Arial"/>
                <a:cs typeface="Arial"/>
              </a:rPr>
              <a:t>ر</a:t>
            </a:r>
            <a:r>
              <a:rPr dirty="0" smtClean="0" sz="1800" spc="-220" b="1">
                <a:latin typeface="Arial"/>
                <a:cs typeface="Arial"/>
              </a:rPr>
              <a:t>ل</a:t>
            </a:r>
            <a:r>
              <a:rPr dirty="0" smtClean="0" sz="1800" spc="0" b="1">
                <a:latin typeface="Arial"/>
                <a:cs typeface="Arial"/>
              </a:rPr>
              <a:t>ا</a:t>
            </a:r>
            <a:r>
              <a:rPr dirty="0" smtClean="0" sz="1800" spc="-10" b="1">
                <a:latin typeface="Arial"/>
                <a:cs typeface="Arial"/>
              </a:rPr>
              <a:t> </a:t>
            </a:r>
            <a:r>
              <a:rPr dirty="0" smtClean="0" sz="1800" spc="-170" b="1">
                <a:latin typeface="Arial"/>
                <a:cs typeface="Arial"/>
              </a:rPr>
              <a:t>سابع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-245" b="1">
                <a:latin typeface="Arial"/>
                <a:cs typeface="Arial"/>
              </a:rPr>
              <a:t>ةيمس</a:t>
            </a:r>
            <a:r>
              <a:rPr dirty="0" smtClean="0" sz="1800" spc="-245" b="1">
                <a:latin typeface="Arial"/>
                <a:cs typeface="Arial"/>
              </a:rPr>
              <a:t> .د.م.أ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11"/>
              </a:spcBef>
            </a:pPr>
            <a:endParaRPr sz="1200"/>
          </a:p>
          <a:p>
            <a:pPr algn="r" marR="13335">
              <a:lnSpc>
                <a:spcPct val="100000"/>
              </a:lnSpc>
              <a:tabLst>
                <a:tab pos="1818639" algn="l"/>
              </a:tabLst>
            </a:pPr>
            <a:r>
              <a:rPr dirty="0" smtClean="0" sz="1800" spc="-35" b="1">
                <a:solidFill>
                  <a:srgbClr val="FF0000"/>
                </a:solidFill>
                <a:latin typeface="Arial"/>
                <a:cs typeface="Arial"/>
              </a:rPr>
              <a:t>تامزلأا</a:t>
            </a:r>
            <a:r>
              <a:rPr dirty="0" smtClean="0" sz="1800" spc="-3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-60" b="1">
                <a:solidFill>
                  <a:srgbClr val="FF0000"/>
                </a:solidFill>
                <a:latin typeface="Arial"/>
                <a:cs typeface="Arial"/>
              </a:rPr>
              <a:t>ةرادلأ</a:t>
            </a:r>
            <a:r>
              <a:rPr dirty="0" smtClean="0" sz="1800" spc="-6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-395" b="1">
                <a:solidFill>
                  <a:srgbClr val="FF0000"/>
                </a:solidFill>
                <a:latin typeface="Arial"/>
                <a:cs typeface="Arial"/>
              </a:rPr>
              <a:t>ةيديلق</a:t>
            </a:r>
            <a:r>
              <a:rPr dirty="0" smtClean="0" sz="1800" spc="-500" b="1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dirty="0" smtClean="0" sz="1800" spc="-200" b="1">
                <a:solidFill>
                  <a:srgbClr val="FF0000"/>
                </a:solidFill>
                <a:latin typeface="Arial"/>
                <a:cs typeface="Arial"/>
              </a:rPr>
              <a:t>لا</a:t>
            </a:r>
            <a:r>
              <a:rPr dirty="0" smtClean="0" sz="1800" spc="-2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mtClean="0" sz="1800" spc="-240" b="1">
                <a:solidFill>
                  <a:srgbClr val="FF0000"/>
                </a:solidFill>
                <a:latin typeface="Arial"/>
                <a:cs typeface="Arial"/>
              </a:rPr>
              <a:t>بيلاسلأا</a:t>
            </a:r>
            <a:r>
              <a:rPr dirty="0" smtClean="0" sz="1800" spc="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-15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baseline="6172" sz="2700" spc="-15" b="1">
                <a:solidFill>
                  <a:srgbClr val="FF0000"/>
                </a:solidFill>
                <a:latin typeface="Arial"/>
                <a:cs typeface="Arial"/>
              </a:rPr>
              <a:t>ً</a:t>
            </a:r>
            <a:r>
              <a:rPr dirty="0" smtClean="0" sz="1800" spc="-170" b="1">
                <a:solidFill>
                  <a:srgbClr val="FF0000"/>
                </a:solidFill>
                <a:latin typeface="Arial"/>
                <a:cs typeface="Arial"/>
              </a:rPr>
              <a:t>لا</a:t>
            </a:r>
            <a:r>
              <a:rPr dirty="0" smtClean="0" sz="1800" spc="-170" b="1">
                <a:solidFill>
                  <a:srgbClr val="FF0000"/>
                </a:solidFill>
                <a:latin typeface="Arial"/>
                <a:cs typeface="Arial"/>
              </a:rPr>
              <a:t>وا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algn="just" marL="12700" marR="17145">
              <a:lnSpc>
                <a:spcPct val="100000"/>
              </a:lnSpc>
            </a:pP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190">
                <a:latin typeface="Arial"/>
                <a:cs typeface="Arial"/>
              </a:rPr>
              <a:t>ي</a:t>
            </a:r>
            <a:r>
              <a:rPr dirty="0" smtClean="0" sz="1400" spc="-9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البا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-155">
                <a:latin typeface="Arial"/>
                <a:cs typeface="Arial"/>
              </a:rPr>
              <a:t>ا بي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اسلأا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240">
                <a:latin typeface="Arial"/>
                <a:cs typeface="Arial"/>
              </a:rPr>
              <a:t>اسل</a:t>
            </a:r>
            <a:r>
              <a:rPr dirty="0" smtClean="0" sz="1400" spc="-95">
                <a:latin typeface="Arial"/>
                <a:cs typeface="Arial"/>
              </a:rPr>
              <a:t>أ</a:t>
            </a:r>
            <a:r>
              <a:rPr dirty="0" smtClean="0" sz="1400" spc="-110">
                <a:latin typeface="Arial"/>
                <a:cs typeface="Arial"/>
              </a:rPr>
              <a:t>ي ي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14">
                <a:latin typeface="Arial"/>
                <a:cs typeface="Arial"/>
              </a:rPr>
              <a:t>زلأا</a:t>
            </a:r>
            <a:r>
              <a:rPr dirty="0" smtClean="0" sz="1400" spc="-10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 ة دي</a:t>
            </a:r>
            <a:r>
              <a:rPr dirty="0" smtClean="0" sz="1400" spc="-21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645">
                <a:latin typeface="Arial"/>
                <a:cs typeface="Arial"/>
              </a:rPr>
              <a:t>بي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اسلأا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إ</a:t>
            </a:r>
            <a:endParaRPr sz="1400">
              <a:latin typeface="Arial"/>
              <a:cs typeface="Arial"/>
            </a:endParaRPr>
          </a:p>
          <a:p>
            <a:pPr algn="just" marL="12700" marR="1397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البا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 ل</a:t>
            </a:r>
            <a:r>
              <a:rPr dirty="0" smtClean="0" sz="1400" spc="-75">
                <a:latin typeface="Arial"/>
                <a:cs typeface="Arial"/>
              </a:rPr>
              <a:t>أ</a:t>
            </a:r>
            <a:r>
              <a:rPr dirty="0" smtClean="0" sz="1400" spc="-60">
                <a:latin typeface="Arial"/>
                <a:cs typeface="Arial"/>
              </a:rPr>
              <a:t>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15">
                <a:latin typeface="Arial"/>
                <a:cs typeface="Arial"/>
              </a:rPr>
              <a:t> </a:t>
            </a:r>
            <a:r>
              <a:rPr dirty="0" smtClean="0" sz="1400" spc="-15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الأيبا</a:t>
            </a:r>
            <a:r>
              <a:rPr dirty="0" smtClean="0" sz="1400" spc="-24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افلأف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ي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ا 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90">
                <a:latin typeface="Arial"/>
                <a:cs typeface="Arial"/>
              </a:rPr>
              <a:t>ن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175">
                <a:latin typeface="Arial"/>
                <a:cs typeface="Arial"/>
              </a:rPr>
              <a:t>ا 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-265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210">
                <a:latin typeface="Arial"/>
                <a:cs typeface="Arial"/>
              </a:rPr>
              <a:t>ا </a:t>
            </a:r>
            <a:r>
              <a:rPr dirty="0" smtClean="0" sz="1400" spc="210">
                <a:latin typeface="Arial"/>
                <a:cs typeface="Arial"/>
              </a:rPr>
              <a:t> 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250">
                <a:latin typeface="Arial"/>
                <a:cs typeface="Arial"/>
              </a:rPr>
              <a:t>ا</a:t>
            </a:r>
            <a:r>
              <a:rPr dirty="0" smtClean="0" sz="1400" spc="-34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645">
                <a:latin typeface="Arial"/>
                <a:cs typeface="Arial"/>
              </a:rPr>
              <a:t>بي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و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645">
                <a:latin typeface="Arial"/>
                <a:cs typeface="Arial"/>
              </a:rPr>
              <a:t>بي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ال</a:t>
            </a:r>
            <a:r>
              <a:rPr dirty="0" smtClean="0" sz="1400" spc="-45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الأ</a:t>
            </a:r>
            <a:r>
              <a:rPr dirty="0" smtClean="0" sz="1400" spc="7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35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r" marR="1524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يي 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75">
                <a:latin typeface="Arial"/>
                <a:cs typeface="Arial"/>
              </a:rPr>
              <a:t>ي ب</a:t>
            </a:r>
            <a:r>
              <a:rPr dirty="0" smtClean="0" sz="1400" spc="-3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245">
                <a:latin typeface="Arial"/>
                <a:cs typeface="Arial"/>
              </a:rPr>
              <a:t>لأللل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algn="just" marL="12700" marR="14604">
              <a:lnSpc>
                <a:spcPct val="100000"/>
              </a:lnSpc>
            </a:pPr>
            <a:r>
              <a:rPr dirty="0" smtClean="0" sz="1400" spc="-185">
                <a:latin typeface="Arial"/>
                <a:cs typeface="Arial"/>
              </a:rPr>
              <a:t>زلألأ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اف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4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35">
                <a:latin typeface="Arial"/>
                <a:cs typeface="Arial"/>
              </a:rPr>
              <a:t> 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40">
                <a:latin typeface="Arial"/>
                <a:cs typeface="Arial"/>
              </a:rPr>
              <a:t>ا</a:t>
            </a:r>
            <a:r>
              <a:rPr dirty="0" smtClean="0" sz="1400" spc="-330">
                <a:latin typeface="Arial"/>
                <a:cs typeface="Arial"/>
              </a:rPr>
              <a:t>اييل</a:t>
            </a:r>
            <a:r>
              <a:rPr dirty="0" smtClean="0" sz="1400" spc="-480">
                <a:latin typeface="Arial"/>
                <a:cs typeface="Arial"/>
              </a:rPr>
              <a:t>ب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ا</a:t>
            </a:r>
            <a:r>
              <a:rPr dirty="0" smtClean="0" sz="1400" spc="-335">
                <a:latin typeface="Arial"/>
                <a:cs typeface="Arial"/>
              </a:rPr>
              <a:t>اسي</a:t>
            </a:r>
            <a:r>
              <a:rPr dirty="0" smtClean="0" sz="1400" spc="-280">
                <a:latin typeface="Arial"/>
                <a:cs typeface="Arial"/>
              </a:rPr>
              <a:t>مبا</a:t>
            </a:r>
            <a:r>
              <a:rPr dirty="0" smtClean="0" sz="1400" spc="-280">
                <a:latin typeface="Arial"/>
                <a:cs typeface="Arial"/>
              </a:rPr>
              <a:t> </a:t>
            </a:r>
            <a:r>
              <a:rPr dirty="0" smtClean="0" sz="1400" spc="495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ال</a:t>
            </a:r>
            <a:r>
              <a:rPr dirty="0" smtClean="0" sz="1400" spc="-45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ايل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275">
                <a:latin typeface="Arial"/>
                <a:cs typeface="Arial"/>
              </a:rPr>
              <a:t>ا بيغ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150">
                <a:latin typeface="Arial"/>
                <a:cs typeface="Arial"/>
              </a:rPr>
              <a:t> 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اللا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 ة دي</a:t>
            </a:r>
            <a:r>
              <a:rPr dirty="0" smtClean="0" sz="1400" spc="-21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60">
                <a:latin typeface="Arial"/>
                <a:cs typeface="Arial"/>
              </a:rPr>
              <a:t>بي</a:t>
            </a:r>
            <a:r>
              <a:rPr dirty="0" smtClean="0" sz="1400" spc="-24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اط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اولأ</a:t>
            </a:r>
            <a:endParaRPr sz="1400">
              <a:latin typeface="Arial"/>
              <a:cs typeface="Arial"/>
            </a:endParaRPr>
          </a:p>
          <a:p>
            <a:pPr algn="r" marR="1905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زلأ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  </a:t>
            </a:r>
            <a:r>
              <a:rPr dirty="0" smtClean="0" sz="1400" spc="150">
                <a:latin typeface="Arial"/>
                <a:cs typeface="Arial"/>
              </a:rPr>
              <a:t>س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415">
                <a:latin typeface="Arial"/>
                <a:cs typeface="Arial"/>
              </a:rPr>
              <a:t>ش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لأ</a:t>
            </a:r>
            <a:r>
              <a:rPr dirty="0" smtClean="0" sz="1400" spc="-484">
                <a:latin typeface="Arial"/>
                <a:cs typeface="Arial"/>
              </a:rPr>
              <a:t>ث</a:t>
            </a:r>
            <a:r>
              <a:rPr dirty="0" smtClean="0" sz="1400" spc="-80">
                <a:latin typeface="Arial"/>
                <a:cs typeface="Arial"/>
              </a:rPr>
              <a:t>لا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110">
                <a:latin typeface="Arial"/>
                <a:cs typeface="Arial"/>
              </a:rPr>
              <a:t>ة ة 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250">
                <a:latin typeface="Arial"/>
                <a:cs typeface="Arial"/>
              </a:rPr>
              <a:t>يلأ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220">
                <a:latin typeface="Arial"/>
                <a:cs typeface="Arial"/>
              </a:rPr>
              <a:t>يه</a:t>
            </a:r>
            <a:r>
              <a:rPr dirty="0" smtClean="0" sz="1400" spc="-35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530">
                <a:latin typeface="Arial"/>
                <a:cs typeface="Arial"/>
              </a:rPr>
              <a:t>يب</a:t>
            </a:r>
            <a:r>
              <a:rPr dirty="0" smtClean="0" sz="1400" spc="-53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ة</a:t>
            </a:r>
            <a:r>
              <a:rPr dirty="0" smtClean="0" sz="1400" spc="-19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90">
                <a:latin typeface="Arial"/>
                <a:cs typeface="Arial"/>
              </a:rPr>
              <a:t>ل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3704590">
              <a:lnSpc>
                <a:spcPct val="100000"/>
              </a:lnSpc>
              <a:tabLst>
                <a:tab pos="5389245" algn="l"/>
              </a:tabLst>
            </a:pPr>
            <a:r>
              <a:rPr dirty="0" smtClean="0" sz="1600" spc="5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600" spc="4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600" spc="-380" b="1">
                <a:solidFill>
                  <a:srgbClr val="FF0000"/>
                </a:solidFill>
                <a:latin typeface="Arial"/>
                <a:cs typeface="Arial"/>
              </a:rPr>
              <a:t>يديلقتلا</a:t>
            </a:r>
            <a:r>
              <a:rPr dirty="0" smtClean="0" sz="1600" spc="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600" spc="-365" b="1">
                <a:solidFill>
                  <a:srgbClr val="FF0000"/>
                </a:solidFill>
                <a:latin typeface="Arial"/>
                <a:cs typeface="Arial"/>
              </a:rPr>
              <a:t>بي</a:t>
            </a:r>
            <a:r>
              <a:rPr dirty="0" smtClean="0" sz="1600" spc="-265" b="1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dirty="0" smtClean="0" sz="1600" spc="-150" b="1">
                <a:solidFill>
                  <a:srgbClr val="FF0000"/>
                </a:solidFill>
                <a:latin typeface="Arial"/>
                <a:cs typeface="Arial"/>
              </a:rPr>
              <a:t>اسلاا</a:t>
            </a:r>
            <a:r>
              <a:rPr dirty="0" smtClean="0" sz="1600" spc="-1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600" spc="-1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600" spc="-295" b="1">
                <a:solidFill>
                  <a:srgbClr val="FF0000"/>
                </a:solidFill>
                <a:latin typeface="Arial"/>
                <a:cs typeface="Arial"/>
              </a:rPr>
              <a:t>أشن</a:t>
            </a:r>
            <a:r>
              <a:rPr dirty="0" smtClean="0" sz="1600" spc="-295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mtClean="0" sz="1600" spc="-10">
                <a:solidFill>
                  <a:srgbClr val="FF0000"/>
                </a:solidFill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>
              <a:lnSpc>
                <a:spcPts val="1200"/>
              </a:lnSpc>
              <a:spcBef>
                <a:spcPts val="19"/>
              </a:spcBef>
            </a:pPr>
            <a:endParaRPr sz="1200"/>
          </a:p>
          <a:p>
            <a:pPr algn="just" marL="12700" marR="15240">
              <a:lnSpc>
                <a:spcPct val="100000"/>
              </a:lnSpc>
            </a:pP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 ل</a:t>
            </a:r>
            <a:r>
              <a:rPr dirty="0" smtClean="0" sz="1400" spc="-75">
                <a:latin typeface="Arial"/>
                <a:cs typeface="Arial"/>
              </a:rPr>
              <a:t>أ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 ي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ايلأل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 ل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95">
                <a:latin typeface="Arial"/>
                <a:cs typeface="Arial"/>
              </a:rPr>
              <a:t>اهلأ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م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اس</a:t>
            </a:r>
            <a:r>
              <a:rPr dirty="0" smtClean="0" sz="1400" spc="-160">
                <a:latin typeface="Arial"/>
                <a:cs typeface="Arial"/>
              </a:rPr>
              <a:t>د</a:t>
            </a:r>
            <a:r>
              <a:rPr dirty="0" smtClean="0" sz="1400" spc="-280">
                <a:latin typeface="Arial"/>
                <a:cs typeface="Arial"/>
              </a:rPr>
              <a:t>مبا</a:t>
            </a:r>
            <a:r>
              <a:rPr dirty="0" smtClean="0" sz="1400" spc="-28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المبا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5">
                <a:latin typeface="Arial"/>
                <a:cs typeface="Arial"/>
              </a:rPr>
              <a:t> ي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-245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هلاا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 ة دي</a:t>
            </a:r>
            <a:r>
              <a:rPr dirty="0" smtClean="0" sz="1400" spc="-21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645">
                <a:latin typeface="Arial"/>
                <a:cs typeface="Arial"/>
              </a:rPr>
              <a:t>بي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افا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ال </a:t>
            </a:r>
            <a:endParaRPr sz="1400">
              <a:latin typeface="Arial"/>
              <a:cs typeface="Arial"/>
            </a:endParaRPr>
          </a:p>
          <a:p>
            <a:pPr algn="just" marL="12700" marR="13335" indent="-635">
              <a:lnSpc>
                <a:spcPts val="1930"/>
              </a:lnSpc>
              <a:spcBef>
                <a:spcPts val="60"/>
              </a:spcBef>
            </a:pPr>
            <a:r>
              <a:rPr dirty="0" smtClean="0" sz="1400" spc="75">
                <a:latin typeface="Arial"/>
                <a:cs typeface="Arial"/>
              </a:rPr>
              <a:t> ي</a:t>
            </a:r>
            <a:r>
              <a:rPr dirty="0" smtClean="0" sz="1400" spc="-2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ايلأ</a:t>
            </a:r>
            <a:r>
              <a:rPr dirty="0" smtClean="0" sz="1400" spc="-265">
                <a:latin typeface="Arial"/>
                <a:cs typeface="Arial"/>
              </a:rPr>
              <a:t>ل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71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م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اس</a:t>
            </a:r>
            <a:r>
              <a:rPr dirty="0" smtClean="0" sz="1400" spc="-160">
                <a:latin typeface="Arial"/>
                <a:cs typeface="Arial"/>
              </a:rPr>
              <a:t>د</a:t>
            </a:r>
            <a:r>
              <a:rPr dirty="0" smtClean="0" sz="1400" spc="-280">
                <a:latin typeface="Arial"/>
                <a:cs typeface="Arial"/>
              </a:rPr>
              <a:t>مبا</a:t>
            </a:r>
            <a:r>
              <a:rPr dirty="0" smtClean="0" sz="1400" spc="-28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المبا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ط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اولأ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736</a:t>
            </a:r>
            <a:r>
              <a:rPr dirty="0" smtClean="0" sz="1400" spc="0">
                <a:latin typeface="Calibri"/>
                <a:cs typeface="Calibri"/>
              </a:rPr>
              <a:t>7</a:t>
            </a:r>
            <a:r>
              <a:rPr dirty="0" smtClean="0" sz="1400" spc="70">
                <a:latin typeface="Calibri"/>
                <a:cs typeface="Calibri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الأ</a:t>
            </a:r>
            <a:r>
              <a:rPr dirty="0" smtClean="0" sz="1400" spc="-5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افا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ن</a:t>
            </a:r>
            <a:r>
              <a:rPr dirty="0" smtClean="0" sz="1400" spc="-245">
                <a:latin typeface="Arial"/>
                <a:cs typeface="Arial"/>
              </a:rPr>
              <a:t>ن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ا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45">
                <a:latin typeface="Arial"/>
                <a:cs typeface="Arial"/>
              </a:rPr>
              <a:t>ن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ايي</a:t>
            </a:r>
            <a:r>
              <a:rPr dirty="0" smtClean="0" sz="1400" spc="-155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80">
                <a:latin typeface="Arial"/>
                <a:cs typeface="Arial"/>
              </a:rPr>
              <a:t>الل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736</a:t>
            </a:r>
            <a:r>
              <a:rPr dirty="0" smtClean="0" sz="1400" spc="0">
                <a:latin typeface="Calibri"/>
                <a:cs typeface="Calibri"/>
              </a:rPr>
              <a:t>1</a:t>
            </a:r>
            <a:r>
              <a:rPr dirty="0" smtClean="0" sz="1400" spc="70">
                <a:latin typeface="Calibri"/>
                <a:cs typeface="Calibri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305">
                <a:latin typeface="Arial"/>
                <a:cs typeface="Arial"/>
              </a:rPr>
              <a:t>ه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75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105">
                <a:latin typeface="Arial"/>
                <a:cs typeface="Arial"/>
              </a:rPr>
              <a:t>م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30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56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75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459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130">
                <a:latin typeface="Arial"/>
                <a:cs typeface="Arial"/>
              </a:rPr>
              <a:t>و</a:t>
            </a:r>
            <a:r>
              <a:rPr dirty="0" smtClean="0" sz="1400" spc="-345">
                <a:latin typeface="Arial"/>
                <a:cs typeface="Arial"/>
              </a:rPr>
              <a:t>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د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345">
                <a:latin typeface="Arial"/>
                <a:cs typeface="Arial"/>
              </a:rPr>
              <a:t>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459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815">
                <a:latin typeface="Arial"/>
                <a:cs typeface="Arial"/>
              </a:rPr>
              <a:t>س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baseline="7936" sz="2100" spc="-7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6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95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130">
                <a:latin typeface="Arial"/>
                <a:cs typeface="Arial"/>
              </a:rPr>
              <a:t>و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340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2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algn="r" marR="15875">
              <a:lnSpc>
                <a:spcPct val="100000"/>
              </a:lnSpc>
              <a:spcBef>
                <a:spcPts val="60"/>
              </a:spcBef>
            </a:pPr>
            <a:r>
              <a:rPr dirty="0" smtClean="0" sz="1400" spc="5">
                <a:latin typeface="Arial"/>
                <a:cs typeface="Arial"/>
              </a:rPr>
              <a:t>.</a:t>
            </a:r>
            <a:r>
              <a:rPr dirty="0" smtClean="0" sz="1400" spc="60">
                <a:latin typeface="Arial"/>
                <a:cs typeface="Arial"/>
              </a:rPr>
              <a:t>)ا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819">
                <a:latin typeface="Arial"/>
                <a:cs typeface="Arial"/>
              </a:rPr>
              <a:t>س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(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زلأهوليبا</a:t>
            </a:r>
            <a:r>
              <a:rPr dirty="0" smtClean="0" sz="1400" spc="-12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لأ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يليل</a:t>
            </a:r>
            <a:r>
              <a:rPr dirty="0" smtClean="0" sz="1400" spc="-175">
                <a:latin typeface="Arial"/>
                <a:cs typeface="Arial"/>
              </a:rPr>
              <a:t> 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790">
                <a:latin typeface="Arial"/>
                <a:cs typeface="Arial"/>
              </a:rPr>
              <a:t>ن</a:t>
            </a:r>
            <a:r>
              <a:rPr dirty="0" smtClean="0" sz="1400" spc="-185">
                <a:latin typeface="Arial"/>
                <a:cs typeface="Arial"/>
              </a:rPr>
              <a:t>د لبا</a:t>
            </a:r>
            <a:r>
              <a:rPr dirty="0" smtClean="0" sz="1400" spc="-18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300">
                <a:latin typeface="Arial"/>
                <a:cs typeface="Arial"/>
              </a:rPr>
              <a:t>دس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7"/>
              </a:spcBef>
            </a:pPr>
            <a:endParaRPr sz="1100"/>
          </a:p>
          <a:p>
            <a:pPr algn="r" marR="1524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60">
                <a:latin typeface="Arial"/>
                <a:cs typeface="Arial"/>
              </a:rPr>
              <a:t>ديل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25">
                <a:latin typeface="Arial"/>
                <a:cs typeface="Arial"/>
              </a:rPr>
              <a:t>بيسلاا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210">
                <a:latin typeface="Arial"/>
                <a:cs typeface="Arial"/>
              </a:rPr>
              <a:t>سا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ق 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95">
                <a:latin typeface="Arial"/>
                <a:cs typeface="Arial"/>
              </a:rPr>
              <a:t>لبا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727835">
              <a:lnSpc>
                <a:spcPct val="100000"/>
              </a:lnSpc>
              <a:tabLst>
                <a:tab pos="542099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لأل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819">
                <a:latin typeface="Arial"/>
                <a:cs typeface="Arial"/>
              </a:rPr>
              <a:t>س</a:t>
            </a:r>
            <a:r>
              <a:rPr dirty="0" smtClean="0" sz="1400" spc="35">
                <a:latin typeface="Arial"/>
                <a:cs typeface="Arial"/>
              </a:rPr>
              <a:t>يهم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 </a:t>
            </a:r>
            <a:r>
              <a:rPr dirty="0" smtClean="0" sz="1400" spc="42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ا ل</a:t>
            </a:r>
            <a:r>
              <a:rPr dirty="0" smtClean="0" sz="1400" spc="-30">
                <a:latin typeface="Arial"/>
                <a:cs typeface="Arial"/>
              </a:rPr>
              <a:t>أ</a:t>
            </a:r>
            <a:r>
              <a:rPr dirty="0" smtClean="0" sz="1400" spc="-380">
                <a:latin typeface="Arial"/>
                <a:cs typeface="Arial"/>
              </a:rPr>
              <a:t>لي</a:t>
            </a:r>
            <a:r>
              <a:rPr dirty="0" smtClean="0" sz="1400" spc="-480">
                <a:latin typeface="Arial"/>
                <a:cs typeface="Arial"/>
              </a:rPr>
              <a:t>ب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450">
                <a:latin typeface="Arial"/>
                <a:cs typeface="Arial"/>
              </a:rPr>
              <a:t>دب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يسالأ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15">
                <a:latin typeface="Arial"/>
                <a:cs typeface="Arial"/>
              </a:rPr>
              <a:t>لأيشل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	</a:t>
            </a:r>
            <a:r>
              <a:rPr dirty="0" smtClean="0" sz="1400" spc="-12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algn="ctr" marL="3234690">
              <a:lnSpc>
                <a:spcPct val="100000"/>
              </a:lnSpc>
              <a:spcBef>
                <a:spcPts val="180"/>
              </a:spcBef>
              <a:tabLst>
                <a:tab pos="517779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85">
                <a:latin typeface="Arial"/>
                <a:cs typeface="Arial"/>
              </a:rPr>
              <a:t>دل</a:t>
            </a:r>
            <a:r>
              <a:rPr dirty="0" smtClean="0" sz="1400" spc="-490">
                <a:latin typeface="Arial"/>
                <a:cs typeface="Arial"/>
              </a:rPr>
              <a:t>ب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ا يي</a:t>
            </a:r>
            <a:r>
              <a:rPr dirty="0" smtClean="0" sz="1400" spc="-445">
                <a:latin typeface="Arial"/>
                <a:cs typeface="Arial"/>
              </a:rPr>
              <a:t>ث</a:t>
            </a:r>
            <a:r>
              <a:rPr dirty="0" smtClean="0" sz="1400" spc="-450">
                <a:latin typeface="Arial"/>
                <a:cs typeface="Arial"/>
              </a:rPr>
              <a:t>دب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يسالأ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15">
                <a:latin typeface="Arial"/>
                <a:cs typeface="Arial"/>
              </a:rPr>
              <a:t>لأيشل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	</a:t>
            </a:r>
            <a:r>
              <a:rPr dirty="0" smtClean="0" sz="1400" spc="-12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algn="ctr" marL="2897505">
              <a:lnSpc>
                <a:spcPct val="100000"/>
              </a:lnSpc>
              <a:spcBef>
                <a:spcPts val="165"/>
              </a:spcBef>
              <a:tabLst>
                <a:tab pos="517779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490">
                <a:latin typeface="Arial"/>
                <a:cs typeface="Arial"/>
              </a:rPr>
              <a:t>يبيل</a:t>
            </a:r>
            <a:r>
              <a:rPr dirty="0" smtClean="0" sz="1400" spc="-570">
                <a:latin typeface="Arial"/>
                <a:cs typeface="Arial"/>
              </a:rPr>
              <a:t>ب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دوي</a:t>
            </a:r>
            <a:r>
              <a:rPr dirty="0" smtClean="0" sz="1400" spc="-38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70">
                <a:latin typeface="Arial"/>
                <a:cs typeface="Arial"/>
              </a:rPr>
              <a:t> ي يي</a:t>
            </a:r>
            <a:r>
              <a:rPr dirty="0" smtClean="0" sz="1400" spc="-385">
                <a:latin typeface="Arial"/>
                <a:cs typeface="Arial"/>
              </a:rPr>
              <a:t>ث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-265">
                <a:latin typeface="Arial"/>
                <a:cs typeface="Arial"/>
              </a:rPr>
              <a:t>	</a:t>
            </a:r>
            <a:r>
              <a:rPr dirty="0" smtClean="0" sz="1400" spc="-265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algn="ctr" marL="2985770">
              <a:lnSpc>
                <a:spcPct val="100000"/>
              </a:lnSpc>
              <a:spcBef>
                <a:spcPts val="165"/>
              </a:spcBef>
              <a:tabLst>
                <a:tab pos="517779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440">
                <a:latin typeface="Arial"/>
                <a:cs typeface="Arial"/>
              </a:rPr>
              <a:t>يس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70">
                <a:latin typeface="Arial"/>
                <a:cs typeface="Arial"/>
              </a:rPr>
              <a:t>قل</a:t>
            </a:r>
            <a:r>
              <a:rPr dirty="0" smtClean="0" sz="1400" spc="-60">
                <a:latin typeface="Arial"/>
                <a:cs typeface="Arial"/>
              </a:rPr>
              <a:t>أ</a:t>
            </a:r>
            <a:r>
              <a:rPr dirty="0" smtClean="0" sz="1400" spc="-195">
                <a:latin typeface="Arial"/>
                <a:cs typeface="Arial"/>
              </a:rPr>
              <a:t>يو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لي 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لألأ</a:t>
            </a:r>
            <a:r>
              <a:rPr dirty="0" smtClean="0" sz="1400" spc="7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 يلل</a:t>
            </a:r>
            <a:r>
              <a:rPr dirty="0" smtClean="0" sz="1400" spc="-170">
                <a:latin typeface="Arial"/>
                <a:cs typeface="Arial"/>
              </a:rPr>
              <a:t>	</a:t>
            </a:r>
            <a:r>
              <a:rPr dirty="0" smtClean="0" sz="1400" spc="-17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552450">
              <a:lnSpc>
                <a:spcPct val="100000"/>
              </a:lnSpc>
              <a:spcBef>
                <a:spcPts val="165"/>
              </a:spcBef>
              <a:tabLst>
                <a:tab pos="542099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330">
                <a:latin typeface="Arial"/>
                <a:cs typeface="Arial"/>
              </a:rPr>
              <a:t> يبيلب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 بلأ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495">
                <a:latin typeface="Arial"/>
                <a:cs typeface="Arial"/>
              </a:rPr>
              <a:t>سي</a:t>
            </a:r>
            <a:r>
              <a:rPr dirty="0" smtClean="0" sz="1400" spc="-49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250">
                <a:latin typeface="Arial"/>
                <a:cs typeface="Arial"/>
              </a:rPr>
              <a:t>دسلأ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10">
                <a:latin typeface="Arial"/>
                <a:cs typeface="Arial"/>
              </a:rPr>
              <a:t> دويبا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495">
                <a:latin typeface="Arial"/>
                <a:cs typeface="Arial"/>
              </a:rPr>
              <a:t>سي</a:t>
            </a:r>
            <a:r>
              <a:rPr dirty="0" smtClean="0" sz="1400" spc="-49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300">
                <a:latin typeface="Arial"/>
                <a:cs typeface="Arial"/>
              </a:rPr>
              <a:t>دس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ءيهيبالأ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ي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-305">
                <a:latin typeface="Arial"/>
                <a:cs typeface="Arial"/>
              </a:rPr>
              <a:t>لأشلبا</a:t>
            </a:r>
            <a:r>
              <a:rPr dirty="0" smtClean="0" sz="1400" spc="-30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لألأ</a:t>
            </a:r>
            <a:r>
              <a:rPr dirty="0" smtClean="0" sz="1400" spc="7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285">
                <a:latin typeface="Arial"/>
                <a:cs typeface="Arial"/>
              </a:rPr>
              <a:t>ه</a:t>
            </a:r>
            <a:r>
              <a:rPr dirty="0" smtClean="0" sz="1400" spc="285">
                <a:latin typeface="Arial"/>
                <a:cs typeface="Arial"/>
              </a:rPr>
              <a:t>	</a:t>
            </a:r>
            <a:r>
              <a:rPr dirty="0" smtClean="0" sz="1400" spc="285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383030">
              <a:lnSpc>
                <a:spcPct val="100000"/>
              </a:lnSpc>
              <a:spcBef>
                <a:spcPts val="180"/>
              </a:spcBef>
              <a:tabLst>
                <a:tab pos="542099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25">
                <a:latin typeface="Arial"/>
                <a:cs typeface="Arial"/>
              </a:rPr>
              <a:t>بيسلاا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ط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210">
                <a:latin typeface="Arial"/>
                <a:cs typeface="Arial"/>
              </a:rPr>
              <a:t>سا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40">
                <a:latin typeface="Arial"/>
                <a:cs typeface="Arial"/>
              </a:rPr>
              <a:t>و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يي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175">
                <a:latin typeface="Arial"/>
                <a:cs typeface="Arial"/>
              </a:rPr>
              <a:t> 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-195">
                <a:latin typeface="Arial"/>
                <a:cs typeface="Arial"/>
              </a:rPr>
              <a:t>ي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يي 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85">
                <a:latin typeface="Arial"/>
                <a:cs typeface="Arial"/>
              </a:rPr>
              <a:t>أ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45">
                <a:latin typeface="Arial"/>
                <a:cs typeface="Arial"/>
              </a:rPr>
              <a:t>زلأ  </a:t>
            </a:r>
            <a:r>
              <a:rPr dirty="0" smtClean="0" sz="1400" spc="-45">
                <a:latin typeface="Arial"/>
                <a:cs typeface="Arial"/>
              </a:rPr>
              <a:t>	</a:t>
            </a:r>
            <a:r>
              <a:rPr dirty="0" smtClean="0" sz="1400" spc="-45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algn="ctr" marL="1324610">
              <a:lnSpc>
                <a:spcPct val="100000"/>
              </a:lnSpc>
              <a:tabLst>
                <a:tab pos="5147945" algn="l"/>
              </a:tabLst>
            </a:pPr>
            <a:r>
              <a:rPr dirty="0" smtClean="0" sz="1600" spc="-1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600" spc="10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600" spc="-55" b="1">
                <a:solidFill>
                  <a:srgbClr val="FF0000"/>
                </a:solidFill>
                <a:latin typeface="Arial"/>
                <a:cs typeface="Arial"/>
              </a:rPr>
              <a:t>مزلأ</a:t>
            </a:r>
            <a:r>
              <a:rPr dirty="0" smtClean="0" sz="1600" spc="-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600" spc="-5" b="1">
                <a:solidFill>
                  <a:srgbClr val="FF0000"/>
                </a:solidFill>
                <a:latin typeface="Arial"/>
                <a:cs typeface="Arial"/>
              </a:rPr>
              <a:t>ةرادإ</a:t>
            </a:r>
            <a:r>
              <a:rPr dirty="0" smtClean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600" spc="-114" b="1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dirty="0" smtClean="0" sz="1600" spc="-730" b="1">
                <a:solidFill>
                  <a:srgbClr val="FF0000"/>
                </a:solidFill>
                <a:latin typeface="Arial"/>
                <a:cs typeface="Arial"/>
              </a:rPr>
              <a:t>ف</a:t>
            </a:r>
            <a:r>
              <a:rPr dirty="0" smtClean="0" sz="16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600" spc="25" b="1">
                <a:solidFill>
                  <a:srgbClr val="FF0000"/>
                </a:solidFill>
                <a:latin typeface="Arial"/>
                <a:cs typeface="Arial"/>
              </a:rPr>
              <a:t>ةمدخ</a:t>
            </a:r>
            <a:r>
              <a:rPr dirty="0" smtClean="0" sz="1600" spc="-275" b="1">
                <a:solidFill>
                  <a:srgbClr val="FF0000"/>
                </a:solidFill>
                <a:latin typeface="Arial"/>
                <a:cs typeface="Arial"/>
              </a:rPr>
              <a:t>تسملا</a:t>
            </a:r>
            <a:r>
              <a:rPr dirty="0" smtClean="0" sz="1600" spc="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600" spc="-320" b="1">
                <a:solidFill>
                  <a:srgbClr val="FF0000"/>
                </a:solidFill>
                <a:latin typeface="Arial"/>
                <a:cs typeface="Arial"/>
              </a:rPr>
              <a:t>ةيديلقتلا</a:t>
            </a:r>
            <a:r>
              <a:rPr dirty="0" smtClean="0" sz="16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600" spc="-365" b="1">
                <a:solidFill>
                  <a:srgbClr val="FF0000"/>
                </a:solidFill>
                <a:latin typeface="Arial"/>
                <a:cs typeface="Arial"/>
              </a:rPr>
              <a:t>بي</a:t>
            </a:r>
            <a:r>
              <a:rPr dirty="0" smtClean="0" sz="1600" spc="-265" b="1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dirty="0" smtClean="0" sz="1600" spc="-150" b="1">
                <a:solidFill>
                  <a:srgbClr val="FF0000"/>
                </a:solidFill>
                <a:latin typeface="Arial"/>
                <a:cs typeface="Arial"/>
              </a:rPr>
              <a:t>اسلأا</a:t>
            </a:r>
            <a:r>
              <a:rPr dirty="0" smtClean="0" sz="1600" spc="-1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600" spc="60" b="1">
                <a:solidFill>
                  <a:srgbClr val="FF0000"/>
                </a:solidFill>
                <a:latin typeface="Arial"/>
                <a:cs typeface="Arial"/>
              </a:rPr>
              <a:t>مهأ</a:t>
            </a:r>
            <a:r>
              <a:rPr dirty="0" smtClean="0" sz="16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600" spc="20" b="1">
                <a:solidFill>
                  <a:srgbClr val="FF0000"/>
                </a:solidFill>
                <a:latin typeface="Arial"/>
                <a:cs typeface="Arial"/>
              </a:rPr>
              <a:t>نمو</a:t>
            </a:r>
            <a:r>
              <a:rPr dirty="0" smtClean="0" sz="1600" spc="2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mtClean="0" sz="1600" spc="-10">
                <a:solidFill>
                  <a:srgbClr val="FF0000"/>
                </a:solidFill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>
              <a:lnSpc>
                <a:spcPts val="1200"/>
              </a:lnSpc>
              <a:spcBef>
                <a:spcPts val="19"/>
              </a:spcBef>
            </a:pPr>
            <a:endParaRPr sz="1200"/>
          </a:p>
          <a:p>
            <a:pPr algn="r" marR="13970">
              <a:lnSpc>
                <a:spcPct val="100000"/>
              </a:lnSpc>
            </a:pPr>
            <a:r>
              <a:rPr dirty="0" smtClean="0" sz="1400" spc="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-130" b="1" u="heavy">
                <a:solidFill>
                  <a:srgbClr val="FF0000"/>
                </a:solidFill>
                <a:latin typeface="Arial"/>
                <a:cs typeface="Arial"/>
              </a:rPr>
              <a:t>راكنإ</a:t>
            </a:r>
            <a:r>
              <a:rPr dirty="0" smtClean="0" sz="1400" spc="-13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-130" b="1" u="heavy">
                <a:solidFill>
                  <a:srgbClr val="FF0000"/>
                </a:solidFill>
                <a:latin typeface="Arial"/>
                <a:cs typeface="Arial"/>
              </a:rPr>
              <a:t>بو</a:t>
            </a:r>
            <a:r>
              <a:rPr dirty="0" smtClean="0" sz="1400" spc="-13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310" b="1" u="heavy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dirty="0" smtClean="0" sz="1400" spc="-204" b="1" u="heavy">
                <a:solidFill>
                  <a:srgbClr val="FF0000"/>
                </a:solidFill>
                <a:latin typeface="Arial"/>
                <a:cs typeface="Arial"/>
              </a:rPr>
              <a:t>سأ</a:t>
            </a:r>
            <a:r>
              <a:rPr dirty="0" smtClean="0" sz="1400" spc="-204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5" b="1" u="heavy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لاو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5" b="1" u="heavy">
                <a:solidFill>
                  <a:srgbClr val="FF0000"/>
                </a:solidFill>
                <a:latin typeface="Arial"/>
                <a:cs typeface="Arial"/>
              </a:rPr>
              <a:t>أ</a:t>
            </a:r>
            <a:r>
              <a:rPr dirty="0" smtClean="0" sz="1400" spc="-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algn="just" marL="12700" marR="15240">
              <a:lnSpc>
                <a:spcPct val="110000"/>
              </a:lnSpc>
            </a:pP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إ ق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اوةلأ ل</a:t>
            </a:r>
            <a:r>
              <a:rPr dirty="0" smtClean="0" sz="1400" spc="-25">
                <a:latin typeface="Arial"/>
                <a:cs typeface="Arial"/>
              </a:rPr>
              <a:t>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ال</a:t>
            </a:r>
            <a:r>
              <a:rPr dirty="0" smtClean="0" sz="1400" spc="-425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اسلأ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35">
                <a:latin typeface="Arial"/>
                <a:cs typeface="Arial"/>
              </a:rPr>
              <a:t> 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330">
                <a:latin typeface="Arial"/>
                <a:cs typeface="Arial"/>
              </a:rPr>
              <a:t>اييل</a:t>
            </a:r>
            <a:r>
              <a:rPr dirty="0" smtClean="0" sz="1400" spc="-48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300">
                <a:latin typeface="Arial"/>
                <a:cs typeface="Arial"/>
              </a:rPr>
              <a:t>لأي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ال لأ</a:t>
            </a:r>
            <a:r>
              <a:rPr dirty="0" smtClean="0" sz="1400" spc="-95">
                <a:latin typeface="Arial"/>
                <a:cs typeface="Arial"/>
              </a:rPr>
              <a:t>ا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اسلأا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610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ول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زلأ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ا 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ل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70">
                <a:latin typeface="Arial"/>
                <a:cs typeface="Arial"/>
              </a:rPr>
              <a:t>ا  إ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اييو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ا  إلأ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-180">
                <a:latin typeface="Arial"/>
                <a:cs typeface="Arial"/>
              </a:rPr>
              <a:t>لألأ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اف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اس</a:t>
            </a:r>
            <a:r>
              <a:rPr dirty="0" smtClean="0" sz="1400" spc="-8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ا  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اهلأل</a:t>
            </a:r>
            <a:r>
              <a:rPr dirty="0" smtClean="0" sz="1400" spc="20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إ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اللأ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85">
                <a:latin typeface="Arial"/>
                <a:cs typeface="Arial"/>
              </a:rPr>
              <a:t>أ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85">
                <a:latin typeface="Arial"/>
                <a:cs typeface="Arial"/>
              </a:rPr>
              <a:t>أ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310">
                <a:latin typeface="Arial"/>
                <a:cs typeface="Arial"/>
              </a:rPr>
              <a:t>ايبا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ديي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ال</a:t>
            </a:r>
            <a:r>
              <a:rPr dirty="0" smtClean="0" sz="1400" spc="-45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85">
                <a:latin typeface="Arial"/>
                <a:cs typeface="Arial"/>
              </a:rPr>
              <a:t>قال</a:t>
            </a:r>
            <a:r>
              <a:rPr dirty="0" smtClean="0" sz="1400" spc="-55">
                <a:latin typeface="Arial"/>
                <a:cs typeface="Arial"/>
              </a:rPr>
              <a:t>أ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اش</a:t>
            </a:r>
            <a:r>
              <a:rPr dirty="0" smtClean="0" sz="1400" spc="-80">
                <a:latin typeface="Arial"/>
                <a:cs typeface="Arial"/>
              </a:rPr>
              <a:t>إ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 لأب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قلأ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امل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وي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  با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اي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245">
                <a:latin typeface="Arial"/>
                <a:cs typeface="Arial"/>
              </a:rPr>
              <a:t>اشمبا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-220">
                <a:latin typeface="Arial"/>
                <a:cs typeface="Arial"/>
              </a:rPr>
              <a:t>يو</a:t>
            </a:r>
            <a:endParaRPr sz="1400">
              <a:latin typeface="Arial"/>
              <a:cs typeface="Arial"/>
            </a:endParaRPr>
          </a:p>
          <a:p>
            <a:pPr algn="just" marL="12700" marR="13970">
              <a:lnSpc>
                <a:spcPts val="1860"/>
              </a:lnSpc>
              <a:spcBef>
                <a:spcPts val="80"/>
              </a:spcBef>
            </a:pP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ولا</a:t>
            </a:r>
            <a:r>
              <a:rPr dirty="0" smtClean="0" sz="1400" spc="-70">
                <a:latin typeface="Arial"/>
                <a:cs typeface="Arial"/>
              </a:rPr>
              <a:t>ا </a:t>
            </a:r>
            <a:r>
              <a:rPr dirty="0" smtClean="0" sz="1400" spc="40">
                <a:latin typeface="Arial"/>
                <a:cs typeface="Arial"/>
              </a:rPr>
              <a:t>ة</a:t>
            </a:r>
            <a:r>
              <a:rPr dirty="0" smtClean="0" sz="1400" spc="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785">
                <a:latin typeface="Arial"/>
                <a:cs typeface="Arial"/>
              </a:rPr>
              <a:t>ه</a:t>
            </a:r>
            <a:r>
              <a:rPr dirty="0" smtClean="0" sz="1400" spc="78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2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80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2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 ي دب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ل يلأ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وي 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819">
                <a:latin typeface="Arial"/>
                <a:cs typeface="Arial"/>
              </a:rPr>
              <a:t>س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70">
                <a:latin typeface="Arial"/>
                <a:cs typeface="Arial"/>
              </a:rPr>
              <a:t> و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 ل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95">
                <a:latin typeface="Arial"/>
                <a:cs typeface="Arial"/>
              </a:rPr>
              <a:t>اط</a:t>
            </a:r>
            <a:r>
              <a:rPr dirty="0" smtClean="0" sz="1400" spc="-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85">
                <a:latin typeface="Arial"/>
                <a:cs typeface="Arial"/>
              </a:rPr>
              <a:t>ل 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2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ل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ن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 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 ي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 طيلا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ةل</a:t>
            </a:r>
            <a:r>
              <a:rPr dirty="0" smtClean="0" sz="1400" spc="-60">
                <a:latin typeface="Arial"/>
                <a:cs typeface="Arial"/>
              </a:rPr>
              <a:t>أ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ا 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الأ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70">
                <a:latin typeface="Arial"/>
                <a:cs typeface="Arial"/>
              </a:rPr>
              <a:t>الط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ق 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اي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......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645">
                <a:latin typeface="Arial"/>
                <a:cs typeface="Arial"/>
              </a:rPr>
              <a:t>بي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افي</a:t>
            </a:r>
            <a:r>
              <a:rPr dirty="0" smtClean="0" sz="1400" spc="-31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85">
                <a:latin typeface="Arial"/>
                <a:cs typeface="Arial"/>
              </a:rPr>
              <a:t>ايو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افلا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150">
                <a:latin typeface="Arial"/>
                <a:cs typeface="Arial"/>
              </a:rPr>
              <a:t> 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85">
                <a:latin typeface="Arial"/>
                <a:cs typeface="Arial"/>
              </a:rPr>
              <a:t>أ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endParaRPr sz="1400">
              <a:latin typeface="Arial"/>
              <a:cs typeface="Arial"/>
            </a:endParaRPr>
          </a:p>
          <a:p>
            <a:pPr algn="just" marL="12700" marR="18415">
              <a:lnSpc>
                <a:spcPct val="100000"/>
              </a:lnSpc>
              <a:spcBef>
                <a:spcPts val="75"/>
              </a:spcBef>
            </a:pP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819">
                <a:latin typeface="Arial"/>
                <a:cs typeface="Arial"/>
              </a:rPr>
              <a:t>س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ال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ي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60">
                <a:latin typeface="Arial"/>
                <a:cs typeface="Arial"/>
              </a:rPr>
              <a:t>لأي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ال 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145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اي</a:t>
            </a:r>
            <a:r>
              <a:rPr dirty="0" smtClean="0" sz="1400" spc="-50">
                <a:latin typeface="Arial"/>
                <a:cs typeface="Arial"/>
              </a:rPr>
              <a:t>و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215">
                <a:latin typeface="Arial"/>
                <a:cs typeface="Arial"/>
              </a:rPr>
              <a:t>الل</a:t>
            </a:r>
            <a:r>
              <a:rPr dirty="0" smtClean="0" sz="1400" spc="-260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اسإ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4">
                <a:latin typeface="Arial"/>
                <a:cs typeface="Arial"/>
              </a:rPr>
              <a:t>د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اسلأا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اف</a:t>
            </a:r>
            <a:r>
              <a:rPr dirty="0" smtClean="0" sz="1400" spc="85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 لأ</a:t>
            </a:r>
            <a:r>
              <a:rPr dirty="0" smtClean="0" sz="1400" spc="-15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35">
                <a:latin typeface="Arial"/>
                <a:cs typeface="Arial"/>
              </a:rPr>
              <a:t>او</a:t>
            </a:r>
            <a:r>
              <a:rPr dirty="0" smtClean="0" sz="1400" spc="3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اف</a:t>
            </a:r>
            <a:r>
              <a:rPr dirty="0" smtClean="0" sz="1400" spc="-28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just" marL="12700" marR="12700">
              <a:lnSpc>
                <a:spcPct val="100000"/>
              </a:lnSpc>
              <a:spcBef>
                <a:spcPts val="170"/>
              </a:spcBef>
            </a:pP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15">
                <a:latin typeface="Arial"/>
                <a:cs typeface="Arial"/>
              </a:rPr>
              <a:t> ي</a:t>
            </a:r>
            <a:r>
              <a:rPr dirty="0" smtClean="0" sz="1400" spc="55">
                <a:latin typeface="Arial"/>
                <a:cs typeface="Arial"/>
              </a:rPr>
              <a:t> 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150">
                <a:latin typeface="Arial"/>
                <a:cs typeface="Arial"/>
              </a:rPr>
              <a:t>  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 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ولأ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اود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30">
                <a:latin typeface="Arial"/>
                <a:cs typeface="Arial"/>
              </a:rPr>
              <a:t>في</a:t>
            </a:r>
            <a:r>
              <a:rPr dirty="0" smtClean="0" sz="1400" spc="-34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75">
                <a:latin typeface="Arial"/>
                <a:cs typeface="Arial"/>
              </a:rPr>
              <a:t>ايو</a:t>
            </a:r>
            <a:r>
              <a:rPr dirty="0" smtClean="0" sz="1400" spc="5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فا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5">
                <a:latin typeface="Arial"/>
                <a:cs typeface="Arial"/>
              </a:rPr>
              <a:t> 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ف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ف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05">
                <a:latin typeface="Arial"/>
                <a:cs typeface="Arial"/>
              </a:rPr>
              <a:t>سيلل</a:t>
            </a:r>
            <a:r>
              <a:rPr dirty="0" smtClean="0" sz="1400" spc="-13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إلأ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الأةا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395">
                <a:latin typeface="Arial"/>
                <a:cs typeface="Arial"/>
              </a:rPr>
              <a:t>سل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95">
                <a:latin typeface="Arial"/>
                <a:cs typeface="Arial"/>
              </a:rPr>
              <a:t>ي </a:t>
            </a:r>
            <a:r>
              <a:rPr dirty="0" smtClean="0" sz="1400" spc="-295">
                <a:latin typeface="Arial"/>
                <a:cs typeface="Arial"/>
              </a:rPr>
              <a:t> </a:t>
            </a:r>
            <a:r>
              <a:rPr dirty="0" smtClean="0" sz="1400" spc="100">
                <a:latin typeface="Arial"/>
                <a:cs typeface="Arial"/>
              </a:rPr>
              <a:t>الأ</a:t>
            </a:r>
            <a:r>
              <a:rPr dirty="0" smtClean="0" sz="1400" spc="-170">
                <a:latin typeface="Arial"/>
                <a:cs typeface="Arial"/>
              </a:rPr>
              <a:t>دسلاا</a:t>
            </a:r>
            <a:r>
              <a:rPr dirty="0" smtClean="0" sz="1400" spc="-170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280">
                <a:latin typeface="Arial"/>
                <a:cs typeface="Arial"/>
              </a:rPr>
              <a:t> ب</a:t>
            </a:r>
            <a:r>
              <a:rPr dirty="0" smtClean="0" sz="1400" spc="-280">
                <a:latin typeface="Arial"/>
                <a:cs typeface="Arial"/>
              </a:rPr>
              <a:t> </a:t>
            </a:r>
            <a:r>
              <a:rPr dirty="0" smtClean="0" sz="1400" spc="295">
                <a:latin typeface="Arial"/>
                <a:cs typeface="Arial"/>
              </a:rPr>
              <a:t> </a:t>
            </a:r>
            <a:r>
              <a:rPr dirty="0" smtClean="0" sz="1400" spc="28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وي 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ق </a:t>
            </a:r>
            <a:r>
              <a:rPr dirty="0" smtClean="0" sz="1400" spc="-265">
                <a:latin typeface="Arial"/>
                <a:cs typeface="Arial"/>
              </a:rPr>
              <a:t>يو</a:t>
            </a:r>
            <a:r>
              <a:rPr dirty="0" smtClean="0" sz="1400" spc="-245">
                <a:latin typeface="Arial"/>
                <a:cs typeface="Arial"/>
              </a:rPr>
              <a:t>ل</a:t>
            </a:r>
            <a:r>
              <a:rPr dirty="0" smtClean="0" sz="1400" spc="-375">
                <a:latin typeface="Arial"/>
                <a:cs typeface="Arial"/>
              </a:rPr>
              <a:t>بلأ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 ي ي</a:t>
            </a:r>
            <a:r>
              <a:rPr dirty="0" smtClean="0" sz="1400" spc="-15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8995" y="10134600"/>
            <a:ext cx="64922" cy="143865"/>
          </a:xfrm>
          <a:custGeom>
            <a:avLst/>
            <a:gdLst/>
            <a:ahLst/>
            <a:cxnLst/>
            <a:rect l="l" t="t" r="r" b="b"/>
            <a:pathLst>
              <a:path w="64922" h="143865">
                <a:moveTo>
                  <a:pt x="0" y="143865"/>
                </a:moveTo>
                <a:lnTo>
                  <a:pt x="64922" y="143865"/>
                </a:lnTo>
                <a:lnTo>
                  <a:pt x="64922" y="0"/>
                </a:lnTo>
                <a:lnTo>
                  <a:pt x="0" y="0"/>
                </a:lnTo>
                <a:lnTo>
                  <a:pt x="0" y="14386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48995" y="10278465"/>
            <a:ext cx="209092" cy="64922"/>
          </a:xfrm>
          <a:custGeom>
            <a:avLst/>
            <a:gdLst/>
            <a:ahLst/>
            <a:cxnLst/>
            <a:rect l="l" t="t" r="r" b="b"/>
            <a:pathLst>
              <a:path w="209092" h="64922">
                <a:moveTo>
                  <a:pt x="0" y="64922"/>
                </a:moveTo>
                <a:lnTo>
                  <a:pt x="209092" y="64922"/>
                </a:lnTo>
                <a:lnTo>
                  <a:pt x="20909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10172547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64667" y="10167822"/>
            <a:ext cx="0" cy="219760"/>
          </a:xfrm>
          <a:custGeom>
            <a:avLst/>
            <a:gdLst/>
            <a:ahLst/>
            <a:cxnLst/>
            <a:rect l="l" t="t" r="r" b="b"/>
            <a:pathLst>
              <a:path w="0" h="219760">
                <a:moveTo>
                  <a:pt x="0" y="0"/>
                </a:moveTo>
                <a:lnTo>
                  <a:pt x="0" y="21976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10382859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9676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227868"/>
            <a:ext cx="208787" cy="0"/>
          </a:xfrm>
          <a:custGeom>
            <a:avLst/>
            <a:gdLst/>
            <a:ahLst/>
            <a:cxnLst/>
            <a:rect l="l" t="t" r="r" b="b"/>
            <a:pathLst>
              <a:path w="208787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08863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04139" y="10382859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13918" y="348970"/>
            <a:ext cx="144170" cy="64922"/>
          </a:xfrm>
          <a:custGeom>
            <a:avLst/>
            <a:gdLst/>
            <a:ahLst/>
            <a:cxnLst/>
            <a:rect l="l" t="t" r="r" b="b"/>
            <a:pathLst>
              <a:path w="144170" h="64922">
                <a:moveTo>
                  <a:pt x="0" y="64922"/>
                </a:moveTo>
                <a:lnTo>
                  <a:pt x="144170" y="64922"/>
                </a:lnTo>
                <a:lnTo>
                  <a:pt x="144170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48995" y="348995"/>
            <a:ext cx="64922" cy="208788"/>
          </a:xfrm>
          <a:custGeom>
            <a:avLst/>
            <a:gdLst/>
            <a:ahLst/>
            <a:cxnLst/>
            <a:rect l="l" t="t" r="r" b="b"/>
            <a:pathLst>
              <a:path w="64922" h="208788">
                <a:moveTo>
                  <a:pt x="0" y="208788"/>
                </a:moveTo>
                <a:lnTo>
                  <a:pt x="64922" y="208788"/>
                </a:lnTo>
                <a:lnTo>
                  <a:pt x="64922" y="0"/>
                </a:lnTo>
                <a:lnTo>
                  <a:pt x="0" y="0"/>
                </a:lnTo>
                <a:lnTo>
                  <a:pt x="0" y="208788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15112" y="309701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9988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464514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9676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309701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64667" y="304799"/>
            <a:ext cx="0" cy="208788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508863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5930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817168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074724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332230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589786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847342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10489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36245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620391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877947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3550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39305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650615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908171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165980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423536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68109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938648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19620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453760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711697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969253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22680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484365" y="10278465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743445" y="10278465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5930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817168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074724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332230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589786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847342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10489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36245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620391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877947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13550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39305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650615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908171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165980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423536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68109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938648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19620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453760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711697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969253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622680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484365" y="348970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743445" y="348970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7002526" y="10278465"/>
            <a:ext cx="143764" cy="64922"/>
          </a:xfrm>
          <a:custGeom>
            <a:avLst/>
            <a:gdLst/>
            <a:ahLst/>
            <a:cxnLst/>
            <a:rect l="l" t="t" r="r" b="b"/>
            <a:pathLst>
              <a:path w="143764" h="64922">
                <a:moveTo>
                  <a:pt x="0" y="64922"/>
                </a:moveTo>
                <a:lnTo>
                  <a:pt x="143764" y="64922"/>
                </a:lnTo>
                <a:lnTo>
                  <a:pt x="143764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7146290" y="10134600"/>
            <a:ext cx="64312" cy="208788"/>
          </a:xfrm>
          <a:custGeom>
            <a:avLst/>
            <a:gdLst/>
            <a:ahLst/>
            <a:cxnLst/>
            <a:rect l="l" t="t" r="r" b="b"/>
            <a:pathLst>
              <a:path w="64312" h="208788">
                <a:moveTo>
                  <a:pt x="0" y="208787"/>
                </a:moveTo>
                <a:lnTo>
                  <a:pt x="64312" y="208787"/>
                </a:lnTo>
                <a:lnTo>
                  <a:pt x="64312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7040550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035672" y="10227868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250862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091171" y="10382859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7095896" y="10178795"/>
            <a:ext cx="0" cy="208787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7091171" y="10183672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7146290" y="413892"/>
            <a:ext cx="64312" cy="143891"/>
          </a:xfrm>
          <a:custGeom>
            <a:avLst/>
            <a:gdLst/>
            <a:ahLst/>
            <a:cxnLst/>
            <a:rect l="l" t="t" r="r" b="b"/>
            <a:pathLst>
              <a:path w="64312" h="143891">
                <a:moveTo>
                  <a:pt x="0" y="143891"/>
                </a:moveTo>
                <a:lnTo>
                  <a:pt x="64312" y="143891"/>
                </a:lnTo>
                <a:lnTo>
                  <a:pt x="64312" y="0"/>
                </a:lnTo>
                <a:lnTo>
                  <a:pt x="0" y="0"/>
                </a:lnTo>
                <a:lnTo>
                  <a:pt x="0" y="14389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7002526" y="348970"/>
            <a:ext cx="208178" cy="64922"/>
          </a:xfrm>
          <a:custGeom>
            <a:avLst/>
            <a:gdLst/>
            <a:ahLst/>
            <a:cxnLst/>
            <a:rect l="l" t="t" r="r" b="b"/>
            <a:pathLst>
              <a:path w="208178" h="64922">
                <a:moveTo>
                  <a:pt x="0" y="64922"/>
                </a:moveTo>
                <a:lnTo>
                  <a:pt x="208178" y="64922"/>
                </a:lnTo>
                <a:lnTo>
                  <a:pt x="208178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7102093" y="520013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7095896" y="304825"/>
            <a:ext cx="0" cy="220065"/>
          </a:xfrm>
          <a:custGeom>
            <a:avLst/>
            <a:gdLst/>
            <a:ahLst/>
            <a:cxnLst/>
            <a:rect l="l" t="t" r="r" b="b"/>
            <a:pathLst>
              <a:path w="0" h="220065">
                <a:moveTo>
                  <a:pt x="0" y="0"/>
                </a:moveTo>
                <a:lnTo>
                  <a:pt x="0" y="220065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7102093" y="309701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7250862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7046976" y="464514"/>
            <a:ext cx="208788" cy="0"/>
          </a:xfrm>
          <a:custGeom>
            <a:avLst/>
            <a:gdLst/>
            <a:ahLst/>
            <a:cxnLst/>
            <a:rect l="l" t="t" r="r" b="b"/>
            <a:pathLst>
              <a:path w="208788" h="0">
                <a:moveTo>
                  <a:pt x="0" y="0"/>
                </a:moveTo>
                <a:lnTo>
                  <a:pt x="208788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7051700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7210602" y="559256"/>
            <a:ext cx="45211" cy="256336"/>
          </a:xfrm>
          <a:custGeom>
            <a:avLst/>
            <a:gdLst/>
            <a:ahLst/>
            <a:cxnLst/>
            <a:rect l="l" t="t" r="r" b="b"/>
            <a:pathLst>
              <a:path w="45211" h="256336">
                <a:moveTo>
                  <a:pt x="0" y="256336"/>
                </a:moveTo>
                <a:lnTo>
                  <a:pt x="45211" y="256336"/>
                </a:lnTo>
                <a:lnTo>
                  <a:pt x="45211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7002526" y="559256"/>
            <a:ext cx="143764" cy="256336"/>
          </a:xfrm>
          <a:custGeom>
            <a:avLst/>
            <a:gdLst/>
            <a:ahLst/>
            <a:cxnLst/>
            <a:rect l="l" t="t" r="r" b="b"/>
            <a:pathLst>
              <a:path w="143764" h="256336">
                <a:moveTo>
                  <a:pt x="0" y="256336"/>
                </a:moveTo>
                <a:lnTo>
                  <a:pt x="143764" y="256336"/>
                </a:lnTo>
                <a:lnTo>
                  <a:pt x="143764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146290" y="559256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7250862" y="510234"/>
            <a:ext cx="0" cy="9683191"/>
          </a:xfrm>
          <a:custGeom>
            <a:avLst/>
            <a:gdLst/>
            <a:ahLst/>
            <a:cxnLst/>
            <a:rect l="l" t="t" r="r" b="b"/>
            <a:pathLst>
              <a:path w="0" h="9683191">
                <a:moveTo>
                  <a:pt x="0" y="0"/>
                </a:moveTo>
                <a:lnTo>
                  <a:pt x="0" y="9683191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7146290" y="816813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7146290" y="107467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7146290" y="1332229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7146290" y="1589785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7146290" y="1847341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7146290" y="2104897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7146290" y="236245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7146290" y="262000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7146290" y="2879165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7146290" y="31385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7146290" y="33976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7146290" y="365671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7146290" y="391579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7146290" y="417487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7146290" y="44339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7146290" y="46930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7146290" y="4952060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7146290" y="52114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7146290" y="547052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7146290" y="572960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7146290" y="598868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7146290" y="624776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7146290" y="65068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7146290" y="6765925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7146290" y="7025081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7146290" y="72844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7146290" y="75435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7146290" y="7802626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7146290" y="806170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7146290" y="832078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7146290" y="85798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7146290" y="88389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7146290" y="9097974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7146290" y="9357359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7146290" y="961644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7146290" y="987551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348995" y="559256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309676" y="499262"/>
            <a:ext cx="0" cy="9682886"/>
          </a:xfrm>
          <a:custGeom>
            <a:avLst/>
            <a:gdLst/>
            <a:ahLst/>
            <a:cxnLst/>
            <a:rect l="l" t="t" r="r" b="b"/>
            <a:pathLst>
              <a:path w="0" h="9682886">
                <a:moveTo>
                  <a:pt x="0" y="0"/>
                </a:moveTo>
                <a:lnTo>
                  <a:pt x="0" y="9682886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348995" y="816813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48995" y="107467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48995" y="1332229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48995" y="1589785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48995" y="1847341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8995" y="2104897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348995" y="236245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348995" y="262000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348995" y="2879165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48995" y="31385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48995" y="33976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348995" y="365671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348995" y="391579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348995" y="417487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348995" y="44339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348995" y="46930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348995" y="4952060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348995" y="52114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48995" y="547052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348995" y="572960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348995" y="598868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348995" y="624776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348995" y="65068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348995" y="6765925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348995" y="7025081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348995" y="72844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348995" y="75435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48995" y="7802626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348995" y="806170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348995" y="832078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348995" y="85798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348995" y="88389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348995" y="9097974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348995" y="9357359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348995" y="961644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13918" y="9875519"/>
            <a:ext cx="144170" cy="257556"/>
          </a:xfrm>
          <a:custGeom>
            <a:avLst/>
            <a:gdLst/>
            <a:ahLst/>
            <a:cxnLst/>
            <a:rect l="l" t="t" r="r" b="b"/>
            <a:pathLst>
              <a:path w="144170" h="257555">
                <a:moveTo>
                  <a:pt x="0" y="257555"/>
                </a:moveTo>
                <a:lnTo>
                  <a:pt x="144170" y="257555"/>
                </a:lnTo>
                <a:lnTo>
                  <a:pt x="144170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304800" y="9875519"/>
            <a:ext cx="44196" cy="257556"/>
          </a:xfrm>
          <a:custGeom>
            <a:avLst/>
            <a:gdLst/>
            <a:ahLst/>
            <a:cxnLst/>
            <a:rect l="l" t="t" r="r" b="b"/>
            <a:pathLst>
              <a:path w="44196" h="257555">
                <a:moveTo>
                  <a:pt x="0" y="257555"/>
                </a:moveTo>
                <a:lnTo>
                  <a:pt x="44196" y="257555"/>
                </a:lnTo>
                <a:lnTo>
                  <a:pt x="44196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348995" y="987551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9488" y="913638"/>
            <a:ext cx="5724525" cy="79159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241300">
              <a:lnSpc>
                <a:spcPct val="100000"/>
              </a:lnSpc>
              <a:tabLst>
                <a:tab pos="1043940" algn="l"/>
              </a:tabLst>
            </a:pPr>
            <a:r>
              <a:rPr dirty="0" smtClean="0" sz="1400" spc="-60">
                <a:latin typeface="Arial"/>
                <a:cs typeface="Arial"/>
              </a:rPr>
              <a:t> يوسل</a:t>
            </a:r>
            <a:r>
              <a:rPr dirty="0" smtClean="0" sz="1400" spc="-20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355">
                <a:latin typeface="Arial"/>
                <a:cs typeface="Arial"/>
              </a:rPr>
              <a:t>	</a:t>
            </a:r>
            <a:r>
              <a:rPr dirty="0" smtClean="0" sz="1400" spc="-35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241300">
              <a:lnSpc>
                <a:spcPct val="100000"/>
              </a:lnSpc>
              <a:spcBef>
                <a:spcPts val="265"/>
              </a:spcBef>
              <a:tabLst>
                <a:tab pos="1771014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235">
                <a:latin typeface="Arial"/>
                <a:cs typeface="Arial"/>
              </a:rPr>
              <a:t>لأ 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لألأ</a:t>
            </a:r>
            <a:r>
              <a:rPr dirty="0" smtClean="0" sz="1400" spc="-280">
                <a:latin typeface="Arial"/>
                <a:cs typeface="Arial"/>
              </a:rPr>
              <a:t>ل</a:t>
            </a:r>
            <a:r>
              <a:rPr dirty="0" smtClean="0" sz="1400" spc="-530">
                <a:latin typeface="Arial"/>
                <a:cs typeface="Arial"/>
              </a:rPr>
              <a:t>ي</a:t>
            </a:r>
            <a:r>
              <a:rPr dirty="0" smtClean="0" sz="1400" spc="-415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ل</a:t>
            </a:r>
            <a:r>
              <a:rPr dirty="0" smtClean="0" sz="1400" spc="-40">
                <a:latin typeface="Arial"/>
                <a:cs typeface="Arial"/>
              </a:rPr>
              <a:t>ة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210">
                <a:latin typeface="Arial"/>
                <a:cs typeface="Arial"/>
              </a:rPr>
              <a:t>سإ</a:t>
            </a:r>
            <a:r>
              <a:rPr dirty="0" smtClean="0" sz="1400" spc="-210">
                <a:latin typeface="Arial"/>
                <a:cs typeface="Arial"/>
              </a:rPr>
              <a:t>	</a:t>
            </a:r>
            <a:r>
              <a:rPr dirty="0" smtClean="0" sz="1400" spc="-21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241300">
              <a:lnSpc>
                <a:spcPct val="100000"/>
              </a:lnSpc>
              <a:spcBef>
                <a:spcPts val="265"/>
              </a:spcBef>
              <a:tabLst>
                <a:tab pos="310896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85">
                <a:latin typeface="Arial"/>
                <a:cs typeface="Arial"/>
              </a:rPr>
              <a:t>لألأيلا</a:t>
            </a:r>
            <a:r>
              <a:rPr dirty="0" smtClean="0" sz="1400" spc="-185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 ي </a:t>
            </a:r>
            <a:r>
              <a:rPr dirty="0" smtClean="0" sz="1400" spc="-80">
                <a:latin typeface="Arial"/>
                <a:cs typeface="Arial"/>
              </a:rPr>
              <a:t>لأ ي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125">
                <a:latin typeface="Arial"/>
                <a:cs typeface="Arial"/>
              </a:rPr>
              <a:t>ال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ف</a:t>
            </a:r>
            <a:r>
              <a:rPr dirty="0" smtClean="0" sz="1400" spc="-300">
                <a:latin typeface="Arial"/>
                <a:cs typeface="Arial"/>
              </a:rPr>
              <a:t>دس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ادييلبا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  سبا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فبا</a:t>
            </a:r>
            <a:r>
              <a:rPr dirty="0" smtClean="0" sz="1400" spc="-33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لس</a:t>
            </a:r>
            <a:r>
              <a:rPr dirty="0" smtClean="0" sz="1400" spc="-459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	</a:t>
            </a:r>
            <a:r>
              <a:rPr dirty="0" smtClean="0" sz="1400" spc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241300">
              <a:lnSpc>
                <a:spcPct val="100000"/>
              </a:lnSpc>
              <a:spcBef>
                <a:spcPts val="265"/>
              </a:spcBef>
              <a:tabLst>
                <a:tab pos="231203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ايهلاي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لأل</a:t>
            </a:r>
            <a:r>
              <a:rPr dirty="0" smtClean="0" sz="1400" spc="-445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10">
                <a:latin typeface="Arial"/>
                <a:cs typeface="Arial"/>
              </a:rPr>
              <a:t>  </a:t>
            </a:r>
            <a:r>
              <a:rPr dirty="0" smtClean="0" sz="1400" spc="210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لأالأ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165">
                <a:latin typeface="Arial"/>
                <a:cs typeface="Arial"/>
              </a:rPr>
              <a:t>	</a:t>
            </a:r>
            <a:r>
              <a:rPr dirty="0" smtClean="0" sz="1400" spc="-16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241300">
              <a:lnSpc>
                <a:spcPct val="100000"/>
              </a:lnSpc>
              <a:spcBef>
                <a:spcPts val="275"/>
              </a:spcBef>
              <a:tabLst>
                <a:tab pos="421449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220">
                <a:latin typeface="Arial"/>
                <a:cs typeface="Arial"/>
              </a:rPr>
              <a:t>يو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90">
                <a:latin typeface="Arial"/>
                <a:cs typeface="Arial"/>
              </a:rPr>
              <a:t>سوا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sz="1400" spc="210">
                <a:latin typeface="Arial"/>
                <a:cs typeface="Arial"/>
              </a:rPr>
              <a:t>  </a:t>
            </a:r>
            <a:r>
              <a:rPr dirty="0" smtClean="0" sz="1400" spc="21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ي  يبا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ع</a:t>
            </a:r>
            <a:r>
              <a:rPr dirty="0" smtClean="0" sz="1400" spc="-55">
                <a:latin typeface="Arial"/>
                <a:cs typeface="Arial"/>
              </a:rPr>
              <a:t>يهل</a:t>
            </a:r>
            <a:r>
              <a:rPr dirty="0" smtClean="0" sz="1400" spc="-20">
                <a:latin typeface="Arial"/>
                <a:cs typeface="Arial"/>
              </a:rPr>
              <a:t>أ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315">
                <a:latin typeface="Arial"/>
                <a:cs typeface="Arial"/>
              </a:rPr>
              <a:t>ي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85">
                <a:latin typeface="Arial"/>
                <a:cs typeface="Arial"/>
              </a:rPr>
              <a:t>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لأ </a:t>
            </a:r>
            <a:r>
              <a:rPr dirty="0" smtClean="0" sz="1400" spc="-245">
                <a:latin typeface="Arial"/>
                <a:cs typeface="Arial"/>
              </a:rPr>
              <a:t>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ء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560">
                <a:latin typeface="Arial"/>
                <a:cs typeface="Arial"/>
              </a:rPr>
              <a:t>س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450">
                <a:latin typeface="Arial"/>
                <a:cs typeface="Arial"/>
              </a:rPr>
              <a:t>يل</a:t>
            </a:r>
            <a:r>
              <a:rPr dirty="0" smtClean="0" sz="1400" spc="-450">
                <a:latin typeface="Arial"/>
                <a:cs typeface="Arial"/>
              </a:rPr>
              <a:t>	</a:t>
            </a:r>
            <a:r>
              <a:rPr dirty="0" smtClean="0" sz="1400" spc="-45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241300">
              <a:lnSpc>
                <a:spcPct val="100000"/>
              </a:lnSpc>
              <a:spcBef>
                <a:spcPts val="265"/>
              </a:spcBef>
              <a:tabLst>
                <a:tab pos="333502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ايهلأا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لأ ي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اي 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لأ</a:t>
            </a:r>
            <a:r>
              <a:rPr dirty="0" smtClean="0" sz="1400" spc="-80">
                <a:latin typeface="Arial"/>
                <a:cs typeface="Arial"/>
              </a:rPr>
              <a:t>ة</a:t>
            </a:r>
            <a:r>
              <a:rPr dirty="0" smtClean="0" sz="1400" spc="-490">
                <a:latin typeface="Arial"/>
                <a:cs typeface="Arial"/>
              </a:rPr>
              <a:t>يلب</a:t>
            </a:r>
            <a:r>
              <a:rPr dirty="0" smtClean="0" sz="1400" spc="-490">
                <a:latin typeface="Arial"/>
                <a:cs typeface="Arial"/>
              </a:rPr>
              <a:t> </a:t>
            </a:r>
            <a:r>
              <a:rPr dirty="0" smtClean="0" sz="1400" spc="-254">
                <a:latin typeface="Arial"/>
                <a:cs typeface="Arial"/>
              </a:rPr>
              <a:t>اييل</a:t>
            </a:r>
            <a:r>
              <a:rPr dirty="0" smtClean="0" sz="1400" spc="-3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95">
                <a:latin typeface="Arial"/>
                <a:cs typeface="Arial"/>
              </a:rPr>
              <a:t>اهس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ابلأ</a:t>
            </a:r>
            <a:r>
              <a:rPr dirty="0" smtClean="0" sz="1400" spc="-265">
                <a:latin typeface="Arial"/>
                <a:cs typeface="Arial"/>
              </a:rPr>
              <a:t>يوي</a:t>
            </a:r>
            <a:r>
              <a:rPr dirty="0" smtClean="0" sz="1400" spc="-265">
                <a:latin typeface="Arial"/>
                <a:cs typeface="Arial"/>
              </a:rPr>
              <a:t>	</a:t>
            </a:r>
            <a:r>
              <a:rPr dirty="0" smtClean="0" sz="1400" spc="-26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just" marL="12700" marR="241300">
              <a:lnSpc>
                <a:spcPct val="100000"/>
              </a:lnSpc>
              <a:spcBef>
                <a:spcPts val="265"/>
              </a:spcBef>
            </a:pPr>
            <a:r>
              <a:rPr dirty="0" smtClean="0" sz="1400" spc="-130">
                <a:latin typeface="Arial"/>
                <a:cs typeface="Arial"/>
              </a:rPr>
              <a:t>ءلالأ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اسلأ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 لأ ل</a:t>
            </a:r>
            <a:r>
              <a:rPr dirty="0" smtClean="0" sz="1400" spc="-450">
                <a:latin typeface="Arial"/>
                <a:cs typeface="Arial"/>
              </a:rPr>
              <a:t>بي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يا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ا </a:t>
            </a:r>
            <a:r>
              <a:rPr dirty="0" smtClean="0" sz="1400" spc="-120">
                <a:latin typeface="Arial"/>
                <a:cs typeface="Arial"/>
              </a:rPr>
              <a:t>ي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80">
                <a:latin typeface="Arial"/>
                <a:cs typeface="Arial"/>
              </a:rPr>
              <a:t>ةلأا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5">
                <a:latin typeface="Arial"/>
                <a:cs typeface="Arial"/>
              </a:rPr>
              <a:t>ا 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فا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25">
                <a:latin typeface="Arial"/>
                <a:cs typeface="Arial"/>
              </a:rPr>
              <a:t>لأ </a:t>
            </a:r>
            <a:r>
              <a:rPr dirty="0" smtClean="0" sz="1400" spc="5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95">
                <a:latin typeface="Arial"/>
                <a:cs typeface="Arial"/>
              </a:rPr>
              <a:t>شل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15">
                <a:latin typeface="Arial"/>
                <a:cs typeface="Arial"/>
              </a:rPr>
              <a:t> 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البا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110">
                <a:latin typeface="Arial"/>
                <a:cs typeface="Arial"/>
              </a:rPr>
              <a:t> ال</a:t>
            </a:r>
            <a:r>
              <a:rPr dirty="0" smtClean="0" sz="1400" spc="5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ا لاا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5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ي ي ي</a:t>
            </a:r>
            <a:r>
              <a:rPr dirty="0" smtClean="0" sz="1400" spc="-155">
                <a:latin typeface="Arial"/>
                <a:cs typeface="Arial"/>
              </a:rPr>
              <a:t>  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470534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10">
                <a:latin typeface="Arial"/>
                <a:cs typeface="Arial"/>
              </a:rPr>
              <a:t> ي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85">
                <a:latin typeface="Arial"/>
                <a:cs typeface="Arial"/>
              </a:rPr>
              <a:t> 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endParaRPr sz="1400">
              <a:latin typeface="Arial"/>
              <a:cs typeface="Arial"/>
            </a:endParaRPr>
          </a:p>
          <a:p>
            <a:pPr algn="r" marR="241300">
              <a:lnSpc>
                <a:spcPct val="100000"/>
              </a:lnSpc>
              <a:spcBef>
                <a:spcPts val="265"/>
              </a:spcBef>
              <a:tabLst>
                <a:tab pos="384746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100">
                <a:latin typeface="Arial"/>
                <a:cs typeface="Arial"/>
              </a:rPr>
              <a:t>ايه</a:t>
            </a:r>
            <a:r>
              <a:rPr dirty="0" smtClean="0" sz="1400" spc="100">
                <a:latin typeface="Arial"/>
                <a:cs typeface="Arial"/>
              </a:rPr>
              <a:t>و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71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زلأل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اي 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ز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340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الأيب</a:t>
            </a:r>
            <a:r>
              <a:rPr dirty="0" smtClean="0" sz="1400" spc="-295">
                <a:latin typeface="Arial"/>
                <a:cs typeface="Arial"/>
              </a:rPr>
              <a:t> 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85">
                <a:latin typeface="Arial"/>
                <a:cs typeface="Arial"/>
              </a:rPr>
              <a:t>لألبا</a:t>
            </a:r>
            <a:r>
              <a:rPr dirty="0" smtClean="0" sz="1400" spc="-28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560">
                <a:latin typeface="Arial"/>
                <a:cs typeface="Arial"/>
              </a:rPr>
              <a:t>س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210">
                <a:latin typeface="Arial"/>
                <a:cs typeface="Arial"/>
              </a:rPr>
              <a:t>سا</a:t>
            </a:r>
            <a:r>
              <a:rPr dirty="0" smtClean="0" sz="1400" spc="-210">
                <a:latin typeface="Arial"/>
                <a:cs typeface="Arial"/>
              </a:rPr>
              <a:t>	</a:t>
            </a:r>
            <a:r>
              <a:rPr dirty="0" smtClean="0" sz="1400" spc="-21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just" marL="12700" marR="241300">
              <a:lnSpc>
                <a:spcPct val="100000"/>
              </a:lnSpc>
              <a:spcBef>
                <a:spcPts val="265"/>
              </a:spcBef>
            </a:pPr>
            <a:r>
              <a:rPr dirty="0" smtClean="0" sz="140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95">
                <a:latin typeface="Arial"/>
                <a:cs typeface="Arial"/>
              </a:rPr>
              <a:t>ا 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ال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5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  يليلأ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الأي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75">
                <a:latin typeface="Arial"/>
                <a:cs typeface="Arial"/>
              </a:rPr>
              <a:t>ا </a:t>
            </a:r>
            <a:r>
              <a:rPr dirty="0" smtClean="0" sz="1400" spc="-22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60">
                <a:latin typeface="Arial"/>
                <a:cs typeface="Arial"/>
              </a:rPr>
              <a:t>لأي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70">
                <a:latin typeface="Arial"/>
                <a:cs typeface="Arial"/>
              </a:rPr>
              <a:t>ا  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ا 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اسل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ويي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335">
                <a:latin typeface="Arial"/>
                <a:cs typeface="Arial"/>
              </a:rPr>
              <a:t>اس</a:t>
            </a:r>
            <a:r>
              <a:rPr dirty="0" smtClean="0" sz="1400" spc="-4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-210">
                <a:latin typeface="Arial"/>
                <a:cs typeface="Arial"/>
              </a:rPr>
              <a:t>  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algn="r" marR="47244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415">
                <a:latin typeface="Arial"/>
                <a:cs typeface="Arial"/>
              </a:rPr>
              <a:t>ش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470">
                <a:latin typeface="Arial"/>
                <a:cs typeface="Arial"/>
              </a:rPr>
              <a:t>يس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14604">
              <a:lnSpc>
                <a:spcPct val="100000"/>
              </a:lnSpc>
            </a:pPr>
            <a:r>
              <a:rPr dirty="0" smtClean="0" sz="1400" spc="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-265" b="1" u="heavy">
                <a:solidFill>
                  <a:srgbClr val="FF0000"/>
                </a:solidFill>
                <a:latin typeface="Arial"/>
                <a:cs typeface="Arial"/>
              </a:rPr>
              <a:t>تب</a:t>
            </a:r>
            <a:r>
              <a:rPr dirty="0" smtClean="0" sz="1400" spc="-26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260" b="1" u="heavy">
                <a:solidFill>
                  <a:srgbClr val="FF0000"/>
                </a:solidFill>
                <a:latin typeface="Arial"/>
                <a:cs typeface="Arial"/>
              </a:rPr>
              <a:t>ك</a:t>
            </a:r>
            <a:r>
              <a:rPr dirty="0" smtClean="0" sz="1400" spc="-26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5" b="1" u="heavy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15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459" b="1" u="heavy">
                <a:solidFill>
                  <a:srgbClr val="FF0000"/>
                </a:solidFill>
                <a:latin typeface="Arial"/>
                <a:cs typeface="Arial"/>
              </a:rPr>
              <a:t>ين</a:t>
            </a:r>
            <a:r>
              <a:rPr dirty="0" smtClean="0" sz="1400" spc="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540" b="1" u="heavy">
                <a:solidFill>
                  <a:srgbClr val="FF0000"/>
                </a:solidFill>
                <a:latin typeface="Arial"/>
                <a:cs typeface="Arial"/>
              </a:rPr>
              <a:t>ث</a:t>
            </a:r>
            <a:r>
              <a:rPr dirty="0" smtClean="0" sz="1400" spc="-54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algn="just" marL="12700" marR="13335">
              <a:lnSpc>
                <a:spcPct val="110200"/>
              </a:lnSpc>
            </a:pPr>
            <a:r>
              <a:rPr dirty="0" smtClean="0" sz="1400">
                <a:latin typeface="Arial"/>
                <a:cs typeface="Arial"/>
              </a:rPr>
              <a:t>ن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ا بيس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ا ل</a:t>
            </a:r>
            <a:r>
              <a:rPr dirty="0" smtClean="0" sz="1400" spc="-5">
                <a:latin typeface="Arial"/>
                <a:cs typeface="Arial"/>
              </a:rPr>
              <a:t>أ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275">
                <a:latin typeface="Arial"/>
                <a:cs typeface="Arial"/>
              </a:rPr>
              <a:t>اشي 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زلألأ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اف 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65">
                <a:latin typeface="Arial"/>
                <a:cs typeface="Arial"/>
              </a:rPr>
              <a:t>ي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-275">
                <a:latin typeface="Arial"/>
                <a:cs typeface="Arial"/>
              </a:rPr>
              <a:t>اييلل</a:t>
            </a:r>
            <a:r>
              <a:rPr dirty="0" smtClean="0" sz="1400" spc="-1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80">
                <a:latin typeface="Arial"/>
                <a:cs typeface="Arial"/>
              </a:rPr>
              <a:t>لألأ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195">
                <a:latin typeface="Arial"/>
                <a:cs typeface="Arial"/>
              </a:rPr>
              <a:t>ا 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 و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4">
                <a:latin typeface="Arial"/>
                <a:cs typeface="Arial"/>
              </a:rPr>
              <a:t>د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اولأ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ق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اهلبا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فل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اسللأ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.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55">
                <a:latin typeface="Arial"/>
                <a:cs typeface="Arial"/>
              </a:rPr>
              <a:t>وال</a:t>
            </a:r>
            <a:r>
              <a:rPr dirty="0" smtClean="0" sz="1400" spc="-40">
                <a:latin typeface="Arial"/>
                <a:cs typeface="Arial"/>
              </a:rPr>
              <a:t>أ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  دس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ءي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اهيبا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</a:t>
            </a:r>
            <a:r>
              <a:rPr dirty="0" smtClean="0" sz="1400" spc="114">
                <a:latin typeface="Arial"/>
                <a:cs typeface="Arial"/>
              </a:rPr>
              <a:t>ا 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71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 لبا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ايل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5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35">
                <a:latin typeface="Arial"/>
                <a:cs typeface="Arial"/>
              </a:rPr>
              <a:t>ة ل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افللأ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60">
                <a:latin typeface="Arial"/>
                <a:cs typeface="Arial"/>
              </a:rPr>
              <a:t>ا </a:t>
            </a:r>
            <a:r>
              <a:rPr dirty="0" smtClean="0" sz="1400" spc="120">
                <a:latin typeface="Arial"/>
                <a:cs typeface="Arial"/>
              </a:rPr>
              <a:t>ل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710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 </a:t>
            </a:r>
            <a:r>
              <a:rPr dirty="0" smtClean="0" sz="1400" spc="-340">
                <a:latin typeface="Arial"/>
                <a:cs typeface="Arial"/>
              </a:rPr>
              <a:t>ب</a:t>
            </a:r>
            <a:r>
              <a:rPr dirty="0" smtClean="0" sz="1400" spc="290">
                <a:latin typeface="Arial"/>
                <a:cs typeface="Arial"/>
              </a:rPr>
              <a:t>و </a:t>
            </a:r>
            <a:r>
              <a:rPr dirty="0" smtClean="0" sz="1400" spc="29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254">
                <a:latin typeface="Arial"/>
                <a:cs typeface="Arial"/>
              </a:rPr>
              <a:t>ط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ام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البا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35">
                <a:latin typeface="Arial"/>
                <a:cs typeface="Arial"/>
              </a:rPr>
              <a:t>ق</a:t>
            </a:r>
            <a:r>
              <a:rPr dirty="0" smtClean="0" sz="1400" spc="9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85">
                <a:latin typeface="Arial"/>
                <a:cs typeface="Arial"/>
              </a:rPr>
              <a:t>اغالأ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95">
                <a:latin typeface="Arial"/>
                <a:cs typeface="Arial"/>
              </a:rPr>
              <a:t>ا ة 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254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 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605">
                <a:latin typeface="Arial"/>
                <a:cs typeface="Arial"/>
              </a:rPr>
              <a:t>ا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 لةي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375">
                <a:latin typeface="Arial"/>
                <a:cs typeface="Arial"/>
              </a:rPr>
              <a:t>ن</a:t>
            </a:r>
            <a:r>
              <a:rPr dirty="0" smtClean="0" sz="1400" spc="229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325">
                <a:latin typeface="Arial"/>
                <a:cs typeface="Arial"/>
              </a:rPr>
              <a:t>او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175">
                <a:latin typeface="Arial"/>
                <a:cs typeface="Arial"/>
              </a:rPr>
              <a:t>ا 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 يل</a:t>
            </a:r>
            <a:r>
              <a:rPr dirty="0" smtClean="0" sz="1400" spc="-165">
                <a:latin typeface="Arial"/>
                <a:cs typeface="Arial"/>
              </a:rPr>
              <a:t>ا</a:t>
            </a:r>
            <a:r>
              <a:rPr dirty="0" smtClean="0" sz="1400" spc="260">
                <a:latin typeface="Arial"/>
                <a:cs typeface="Arial"/>
              </a:rPr>
              <a:t>اهإ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85">
                <a:latin typeface="Arial"/>
                <a:cs typeface="Arial"/>
              </a:rPr>
              <a:t>ه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 للأل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95">
                <a:latin typeface="Arial"/>
                <a:cs typeface="Arial"/>
              </a:rPr>
              <a:t>ا  </a:t>
            </a:r>
            <a:endParaRPr sz="1400">
              <a:latin typeface="Arial"/>
              <a:cs typeface="Arial"/>
            </a:endParaRPr>
          </a:p>
          <a:p>
            <a:pPr algn="just" marL="12700" marR="12700">
              <a:lnSpc>
                <a:spcPts val="1930"/>
              </a:lnSpc>
              <a:spcBef>
                <a:spcPts val="60"/>
              </a:spcBef>
            </a:pPr>
            <a:r>
              <a:rPr dirty="0" smtClean="0" sz="1400">
                <a:latin typeface="Arial"/>
                <a:cs typeface="Arial"/>
              </a:rPr>
              <a:t>،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-305">
                <a:latin typeface="Arial"/>
                <a:cs typeface="Arial"/>
              </a:rPr>
              <a:t>ي يب</a:t>
            </a:r>
            <a:r>
              <a:rPr dirty="0" smtClean="0" sz="1400" spc="-30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ي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ا 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75">
                <a:latin typeface="Arial"/>
                <a:cs typeface="Arial"/>
              </a:rPr>
              <a:t>قي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ال 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 ي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85">
                <a:latin typeface="Arial"/>
                <a:cs typeface="Arial"/>
              </a:rPr>
              <a:t>ا </a:t>
            </a:r>
            <a:r>
              <a:rPr dirty="0" smtClean="0" sz="1400" spc="-285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.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هل</a:t>
            </a:r>
            <a:r>
              <a:rPr dirty="0" smtClean="0" sz="1400" spc="-20">
                <a:latin typeface="Arial"/>
                <a:cs typeface="Arial"/>
              </a:rPr>
              <a:t>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 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25">
                <a:latin typeface="Arial"/>
                <a:cs typeface="Arial"/>
              </a:rPr>
              <a:t>اي 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ف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ءي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130">
                <a:latin typeface="Arial"/>
                <a:cs typeface="Arial"/>
              </a:rPr>
              <a:t>اهيدب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ا لأا</a:t>
            </a:r>
            <a:r>
              <a:rPr dirty="0" smtClean="0" sz="1400" spc="-60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ا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ا لأا</a:t>
            </a:r>
            <a:r>
              <a:rPr dirty="0" smtClean="0" sz="1400" spc="-60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10">
                <a:latin typeface="Arial"/>
                <a:cs typeface="Arial"/>
              </a:rPr>
              <a:t> ي</a:t>
            </a:r>
            <a:r>
              <a:rPr dirty="0" smtClean="0" sz="1400" spc="-25">
                <a:latin typeface="Arial"/>
                <a:cs typeface="Arial"/>
              </a:rPr>
              <a:t>ا</a:t>
            </a:r>
            <a:r>
              <a:rPr dirty="0" smtClean="0" sz="1400" spc="-215">
                <a:latin typeface="Arial"/>
                <a:cs typeface="Arial"/>
              </a:rPr>
              <a:t>اسل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430">
                <a:latin typeface="Arial"/>
                <a:cs typeface="Arial"/>
              </a:rPr>
              <a:t>يييبي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ايل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6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35">
                <a:latin typeface="Arial"/>
                <a:cs typeface="Arial"/>
              </a:rPr>
              <a:t>زلألأ 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10">
                <a:latin typeface="Arial"/>
                <a:cs typeface="Arial"/>
              </a:rPr>
              <a:t>شا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ايلشا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0">
                <a:latin typeface="Arial"/>
                <a:cs typeface="Arial"/>
              </a:rPr>
              <a:t> و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ايهلأا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لألأ 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ا  و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35">
                <a:latin typeface="Arial"/>
                <a:cs typeface="Arial"/>
              </a:rPr>
              <a:t>إلأ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</a:t>
            </a:r>
            <a:r>
              <a:rPr dirty="0" smtClean="0" sz="1400" spc="-175">
                <a:latin typeface="Arial"/>
                <a:cs typeface="Arial"/>
              </a:rPr>
              <a:t>ي  </a:t>
            </a:r>
            <a:r>
              <a:rPr dirty="0" smtClean="0" sz="1400" spc="-355">
                <a:latin typeface="Arial"/>
                <a:cs typeface="Arial"/>
              </a:rPr>
              <a:t>س</a:t>
            </a:r>
            <a:r>
              <a:rPr dirty="0" smtClean="0" sz="1400" spc="-530">
                <a:latin typeface="Arial"/>
                <a:cs typeface="Arial"/>
              </a:rPr>
              <a:t>ي</a:t>
            </a:r>
            <a:r>
              <a:rPr dirty="0" smtClean="0" sz="1400" spc="-415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4604">
              <a:lnSpc>
                <a:spcPct val="100000"/>
              </a:lnSpc>
            </a:pPr>
            <a:r>
              <a:rPr dirty="0" smtClean="0" sz="1400" spc="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-55" b="1" u="heavy">
                <a:solidFill>
                  <a:srgbClr val="FF0000"/>
                </a:solidFill>
                <a:latin typeface="Arial"/>
                <a:cs typeface="Arial"/>
              </a:rPr>
              <a:t>س</a:t>
            </a:r>
            <a:r>
              <a:rPr dirty="0" smtClean="0" sz="1400" spc="-40" b="1" u="heavy">
                <a:solidFill>
                  <a:srgbClr val="FF0000"/>
                </a:solidFill>
                <a:latin typeface="Arial"/>
                <a:cs typeface="Arial"/>
              </a:rPr>
              <a:t>خ</a:t>
            </a:r>
            <a:r>
              <a:rPr dirty="0" smtClean="0" sz="1400" spc="-540" b="1" u="heavy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dirty="0" smtClean="0" sz="1400" spc="-54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340" b="1" u="heavy">
                <a:solidFill>
                  <a:srgbClr val="FF0000"/>
                </a:solidFill>
                <a:latin typeface="Arial"/>
                <a:cs typeface="Arial"/>
              </a:rPr>
              <a:t>ثل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540" b="1" u="heavy">
                <a:solidFill>
                  <a:srgbClr val="FF0000"/>
                </a:solidFill>
                <a:latin typeface="Arial"/>
                <a:cs typeface="Arial"/>
              </a:rPr>
              <a:t>ث</a:t>
            </a:r>
            <a:r>
              <a:rPr dirty="0" smtClean="0" sz="1400" spc="-54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just" marL="12700" marR="12700">
              <a:lnSpc>
                <a:spcPct val="100000"/>
              </a:lnSpc>
            </a:pPr>
            <a:r>
              <a:rPr dirty="0" smtClean="0" sz="1400" spc="20">
                <a:latin typeface="Arial"/>
                <a:cs typeface="Arial"/>
              </a:rPr>
              <a:t>ق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اسيل إلأ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  سي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 لالأ </a:t>
            </a:r>
            <a:r>
              <a:rPr dirty="0" smtClean="0" sz="1400" spc="-295">
                <a:latin typeface="Arial"/>
                <a:cs typeface="Arial"/>
              </a:rPr>
              <a:t>ث</a:t>
            </a:r>
            <a:r>
              <a:rPr dirty="0" smtClean="0" sz="1400" spc="-305">
                <a:latin typeface="Arial"/>
                <a:cs typeface="Arial"/>
              </a:rPr>
              <a:t>و</a:t>
            </a:r>
            <a:r>
              <a:rPr dirty="0" smtClean="0" sz="1400" spc="-350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ي 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اس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 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يوالأ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85">
                <a:latin typeface="Arial"/>
                <a:cs typeface="Arial"/>
              </a:rPr>
              <a:t>و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اش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 دي</a:t>
            </a:r>
            <a:r>
              <a:rPr dirty="0" smtClean="0" sz="1400" spc="-290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85">
                <a:latin typeface="Arial"/>
                <a:cs typeface="Arial"/>
              </a:rPr>
              <a:t>ه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 للأل</a:t>
            </a:r>
            <a:r>
              <a:rPr dirty="0" smtClean="0" sz="1400" spc="-66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just" marL="12700" marR="18415">
              <a:lnSpc>
                <a:spcPts val="1860"/>
              </a:lnSpc>
              <a:spcBef>
                <a:spcPts val="80"/>
              </a:spcBef>
            </a:pP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 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15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ا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35">
                <a:latin typeface="Arial"/>
                <a:cs typeface="Arial"/>
              </a:rPr>
              <a:t>لأ ي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او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ةل</a:t>
            </a:r>
            <a:r>
              <a:rPr dirty="0" smtClean="0" sz="1400" spc="-55">
                <a:latin typeface="Arial"/>
                <a:cs typeface="Arial"/>
              </a:rPr>
              <a:t>أ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ا 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 و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اهلأل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-330">
                <a:latin typeface="Arial"/>
                <a:cs typeface="Arial"/>
              </a:rPr>
              <a:t>اث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ايلأ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315">
                <a:latin typeface="Arial"/>
                <a:cs typeface="Arial"/>
              </a:rPr>
              <a:t>ي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110">
                <a:latin typeface="Arial"/>
                <a:cs typeface="Arial"/>
              </a:rPr>
              <a:t> لأ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اللل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95">
                <a:latin typeface="Arial"/>
                <a:cs typeface="Arial"/>
              </a:rPr>
              <a:t>و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ا</a:t>
            </a:r>
            <a:r>
              <a:rPr dirty="0" smtClean="0" sz="1400" spc="170">
                <a:latin typeface="Arial"/>
                <a:cs typeface="Arial"/>
              </a:rPr>
              <a:t>ا  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اي ي</a:t>
            </a:r>
            <a:r>
              <a:rPr dirty="0" smtClean="0" sz="1400" spc="-75">
                <a:latin typeface="Arial"/>
                <a:cs typeface="Arial"/>
              </a:rPr>
              <a:t>ل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اسلاالأ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اغل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ا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235">
                <a:latin typeface="Arial"/>
                <a:cs typeface="Arial"/>
              </a:rPr>
              <a:t>لألبا(</a:t>
            </a:r>
            <a:r>
              <a:rPr dirty="0" smtClean="0" sz="1400" spc="-23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305">
                <a:latin typeface="Arial"/>
                <a:cs typeface="Arial"/>
              </a:rPr>
              <a:t>اسي يبا</a:t>
            </a:r>
            <a:r>
              <a:rPr dirty="0" smtClean="0" sz="1400" spc="-305">
                <a:latin typeface="Arial"/>
                <a:cs typeface="Arial"/>
              </a:rPr>
              <a:t> 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254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30">
                <a:latin typeface="Arial"/>
                <a:cs typeface="Arial"/>
              </a:rPr>
              <a:t>اسي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305">
                <a:latin typeface="Arial"/>
                <a:cs typeface="Arial"/>
              </a:rPr>
              <a:t>اسلأبي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الي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ا</a:t>
            </a:r>
            <a:r>
              <a:rPr dirty="0" smtClean="0" sz="1400" spc="-310">
                <a:latin typeface="Arial"/>
                <a:cs typeface="Arial"/>
              </a:rPr>
              <a:t>اييللبا</a:t>
            </a:r>
            <a:r>
              <a:rPr dirty="0" smtClean="0" sz="1400" spc="-310">
                <a:latin typeface="Arial"/>
                <a:cs typeface="Arial"/>
              </a:rPr>
              <a:t> </a:t>
            </a:r>
            <a:r>
              <a:rPr dirty="0" smtClean="0" sz="1400" spc="61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ا  لأ</a:t>
            </a:r>
            <a:endParaRPr sz="1400">
              <a:latin typeface="Arial"/>
              <a:cs typeface="Arial"/>
            </a:endParaRPr>
          </a:p>
          <a:p>
            <a:pPr algn="just" marL="12700" marR="13335">
              <a:lnSpc>
                <a:spcPct val="100000"/>
              </a:lnSpc>
              <a:spcBef>
                <a:spcPts val="75"/>
              </a:spcBef>
            </a:pPr>
            <a:r>
              <a:rPr dirty="0" smtClean="0" sz="1400" spc="-25">
                <a:latin typeface="Arial"/>
                <a:cs typeface="Arial"/>
              </a:rPr>
              <a:t>ق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اسلأ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ا  هالأل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05">
                <a:latin typeface="Arial"/>
                <a:cs typeface="Arial"/>
              </a:rPr>
              <a:t>ل 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80">
                <a:latin typeface="Arial"/>
                <a:cs typeface="Arial"/>
              </a:rPr>
              <a:t>الل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 لأ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ا 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،)ىلأ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114">
                <a:latin typeface="Arial"/>
                <a:cs typeface="Arial"/>
              </a:rPr>
              <a:t>ا 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170">
                <a:latin typeface="Arial"/>
                <a:cs typeface="Arial"/>
              </a:rPr>
              <a:t>ا  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 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ا ب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60">
                <a:latin typeface="Arial"/>
                <a:cs typeface="Arial"/>
              </a:rPr>
              <a:t>لألبالأ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170"/>
              </a:spcBef>
            </a:pPr>
            <a:r>
              <a:rPr dirty="0" smtClean="0" sz="1400" spc="5">
                <a:latin typeface="Arial"/>
                <a:cs typeface="Arial"/>
              </a:rPr>
              <a:t>.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-16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ء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785">
                <a:latin typeface="Arial"/>
                <a:cs typeface="Arial"/>
              </a:rPr>
              <a:t>ه</a:t>
            </a:r>
            <a:r>
              <a:rPr dirty="0" smtClean="0" sz="1400" spc="-530">
                <a:latin typeface="Arial"/>
                <a:cs typeface="Arial"/>
              </a:rPr>
              <a:t>ي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75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ؤ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1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غ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705">
                <a:latin typeface="Arial"/>
                <a:cs typeface="Arial"/>
              </a:rPr>
              <a:t>ا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14">
                <a:latin typeface="Arial"/>
                <a:cs typeface="Arial"/>
              </a:rPr>
              <a:t>لأ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35">
                <a:latin typeface="Arial"/>
                <a:cs typeface="Arial"/>
              </a:rPr>
              <a:t> س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4604">
              <a:lnSpc>
                <a:spcPct val="100000"/>
              </a:lnSpc>
            </a:pPr>
            <a:r>
              <a:rPr dirty="0" smtClean="0" sz="1400" spc="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-380" b="1" u="heavy">
                <a:solidFill>
                  <a:srgbClr val="FF0000"/>
                </a:solidFill>
                <a:latin typeface="Arial"/>
                <a:cs typeface="Arial"/>
              </a:rPr>
              <a:t>سيفن</a:t>
            </a:r>
            <a:r>
              <a:rPr dirty="0" smtClean="0" sz="1400" spc="-38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540" b="1" u="heavy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dirty="0" smtClean="0" sz="1400" spc="-54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200" b="1" u="heavy">
                <a:solidFill>
                  <a:srgbClr val="FF0000"/>
                </a:solidFill>
                <a:latin typeface="Arial"/>
                <a:cs typeface="Arial"/>
              </a:rPr>
              <a:t>عبار</a:t>
            </a:r>
            <a:r>
              <a:rPr dirty="0" smtClean="0" sz="1400" spc="-2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9"/>
              </a:spcBef>
            </a:pPr>
            <a:endParaRPr sz="950"/>
          </a:p>
          <a:p>
            <a:pPr algn="just" marL="12700" marR="13335" indent="0">
              <a:lnSpc>
                <a:spcPct val="110400"/>
              </a:lnSpc>
            </a:pPr>
            <a:r>
              <a:rPr dirty="0" smtClean="0" sz="1400" spc="-295">
                <a:latin typeface="Arial"/>
                <a:cs typeface="Arial"/>
              </a:rPr>
              <a:t>ز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35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1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baseline="7936" sz="2100" spc="-7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10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65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م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31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م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 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ع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30">
                <a:latin typeface="Arial"/>
                <a:cs typeface="Arial"/>
              </a:rPr>
              <a:t>ض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ق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65">
                <a:latin typeface="Arial"/>
                <a:cs typeface="Arial"/>
              </a:rPr>
              <a:t>ي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الأةلأ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اسو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 </a:t>
            </a:r>
            <a:r>
              <a:rPr dirty="0" smtClean="0" sz="1400" spc="-540">
                <a:latin typeface="Arial"/>
                <a:cs typeface="Arial"/>
              </a:rPr>
              <a:t>س</a:t>
            </a:r>
            <a:r>
              <a:rPr dirty="0" smtClean="0" sz="1400" spc="60">
                <a:latin typeface="Arial"/>
                <a:cs typeface="Arial"/>
              </a:rPr>
              <a:t>ه 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85">
                <a:latin typeface="Arial"/>
                <a:cs typeface="Arial"/>
              </a:rPr>
              <a:t>ا </a:t>
            </a:r>
            <a:r>
              <a:rPr dirty="0" smtClean="0" sz="1400" spc="-285">
                <a:latin typeface="Arial"/>
                <a:cs typeface="Arial"/>
              </a:rPr>
              <a:t>س</a:t>
            </a:r>
            <a:r>
              <a:rPr dirty="0" smtClean="0" sz="1400" spc="-114">
                <a:latin typeface="Arial"/>
                <a:cs typeface="Arial"/>
              </a:rPr>
              <a:t>لأ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245">
                <a:latin typeface="Arial"/>
                <a:cs typeface="Arial"/>
              </a:rPr>
              <a:t>ا</a:t>
            </a:r>
            <a:r>
              <a:rPr dirty="0" smtClean="0" sz="1400" spc="254">
                <a:latin typeface="Arial"/>
                <a:cs typeface="Arial"/>
              </a:rPr>
              <a:t>اه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245">
                <a:latin typeface="Arial"/>
                <a:cs typeface="Arial"/>
              </a:rPr>
              <a:t>ا</a:t>
            </a:r>
            <a:r>
              <a:rPr dirty="0" smtClean="0" sz="1400" spc="70">
                <a:latin typeface="Arial"/>
                <a:cs typeface="Arial"/>
              </a:rPr>
              <a:t>ا  إ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اولأ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ف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19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71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 ي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هل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اس</a:t>
            </a:r>
            <a:r>
              <a:rPr dirty="0" smtClean="0" sz="1400" spc="-80">
                <a:latin typeface="Arial"/>
                <a:cs typeface="Arial"/>
              </a:rPr>
              <a:t>إ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اهيبا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ط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40">
                <a:latin typeface="Arial"/>
                <a:cs typeface="Arial"/>
              </a:rPr>
              <a:t>ايف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اشإ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61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ايي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 للأي</a:t>
            </a:r>
            <a:r>
              <a:rPr dirty="0" smtClean="0" sz="1400" spc="-405">
                <a:latin typeface="Arial"/>
                <a:cs typeface="Arial"/>
              </a:rPr>
              <a:t>ث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اي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endParaRPr sz="14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80">
                <a:latin typeface="Arial"/>
                <a:cs typeface="Arial"/>
              </a:rPr>
              <a:t>ي 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300">
                <a:latin typeface="Arial"/>
                <a:cs typeface="Arial"/>
              </a:rPr>
              <a:t>دس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  سبا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 </a:t>
            </a:r>
            <a:r>
              <a:rPr dirty="0" smtClean="0" sz="1400" spc="90">
                <a:latin typeface="Arial"/>
                <a:cs typeface="Arial"/>
              </a:rPr>
              <a:t>س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">
                <a:latin typeface="Arial"/>
                <a:cs typeface="Arial"/>
              </a:rPr>
              <a:t>ام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310">
                <a:latin typeface="Arial"/>
                <a:cs typeface="Arial"/>
              </a:rPr>
              <a:t>له</a:t>
            </a:r>
            <a:r>
              <a:rPr dirty="0" smtClean="0" sz="1400" spc="31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زلألأف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14">
                <a:latin typeface="Arial"/>
                <a:cs typeface="Arial"/>
              </a:rPr>
              <a:t>ل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ط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135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ايل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8995" y="10134600"/>
            <a:ext cx="64922" cy="143865"/>
          </a:xfrm>
          <a:custGeom>
            <a:avLst/>
            <a:gdLst/>
            <a:ahLst/>
            <a:cxnLst/>
            <a:rect l="l" t="t" r="r" b="b"/>
            <a:pathLst>
              <a:path w="64922" h="143865">
                <a:moveTo>
                  <a:pt x="0" y="143865"/>
                </a:moveTo>
                <a:lnTo>
                  <a:pt x="64922" y="143865"/>
                </a:lnTo>
                <a:lnTo>
                  <a:pt x="64922" y="0"/>
                </a:lnTo>
                <a:lnTo>
                  <a:pt x="0" y="0"/>
                </a:lnTo>
                <a:lnTo>
                  <a:pt x="0" y="14386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48995" y="10278465"/>
            <a:ext cx="209092" cy="64922"/>
          </a:xfrm>
          <a:custGeom>
            <a:avLst/>
            <a:gdLst/>
            <a:ahLst/>
            <a:cxnLst/>
            <a:rect l="l" t="t" r="r" b="b"/>
            <a:pathLst>
              <a:path w="209092" h="64922">
                <a:moveTo>
                  <a:pt x="0" y="64922"/>
                </a:moveTo>
                <a:lnTo>
                  <a:pt x="209092" y="64922"/>
                </a:lnTo>
                <a:lnTo>
                  <a:pt x="20909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10172547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64667" y="10167822"/>
            <a:ext cx="0" cy="219760"/>
          </a:xfrm>
          <a:custGeom>
            <a:avLst/>
            <a:gdLst/>
            <a:ahLst/>
            <a:cxnLst/>
            <a:rect l="l" t="t" r="r" b="b"/>
            <a:pathLst>
              <a:path w="0" h="219760">
                <a:moveTo>
                  <a:pt x="0" y="0"/>
                </a:moveTo>
                <a:lnTo>
                  <a:pt x="0" y="21976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10382859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9676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227868"/>
            <a:ext cx="208787" cy="0"/>
          </a:xfrm>
          <a:custGeom>
            <a:avLst/>
            <a:gdLst/>
            <a:ahLst/>
            <a:cxnLst/>
            <a:rect l="l" t="t" r="r" b="b"/>
            <a:pathLst>
              <a:path w="208787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08863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04139" y="10382859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13918" y="348970"/>
            <a:ext cx="144170" cy="64922"/>
          </a:xfrm>
          <a:custGeom>
            <a:avLst/>
            <a:gdLst/>
            <a:ahLst/>
            <a:cxnLst/>
            <a:rect l="l" t="t" r="r" b="b"/>
            <a:pathLst>
              <a:path w="144170" h="64922">
                <a:moveTo>
                  <a:pt x="0" y="64922"/>
                </a:moveTo>
                <a:lnTo>
                  <a:pt x="144170" y="64922"/>
                </a:lnTo>
                <a:lnTo>
                  <a:pt x="144170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48995" y="348995"/>
            <a:ext cx="64922" cy="208788"/>
          </a:xfrm>
          <a:custGeom>
            <a:avLst/>
            <a:gdLst/>
            <a:ahLst/>
            <a:cxnLst/>
            <a:rect l="l" t="t" r="r" b="b"/>
            <a:pathLst>
              <a:path w="64922" h="208788">
                <a:moveTo>
                  <a:pt x="0" y="208788"/>
                </a:moveTo>
                <a:lnTo>
                  <a:pt x="64922" y="208788"/>
                </a:lnTo>
                <a:lnTo>
                  <a:pt x="64922" y="0"/>
                </a:lnTo>
                <a:lnTo>
                  <a:pt x="0" y="0"/>
                </a:lnTo>
                <a:lnTo>
                  <a:pt x="0" y="208788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15112" y="309701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9988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464514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9676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309701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64667" y="304799"/>
            <a:ext cx="0" cy="208788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508863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5930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817168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074724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332230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589786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847342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10489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36245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620391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877947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3550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39305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650615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908171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165980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423536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68109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938648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19620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453760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711697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969253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22680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484365" y="10278465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743445" y="10278465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5930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817168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074724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332230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589786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847342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10489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36245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620391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877947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13550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39305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650615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908171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165980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423536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68109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938648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19620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453760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711697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969253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622680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484365" y="348970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743445" y="348970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7002526" y="10278465"/>
            <a:ext cx="143764" cy="64922"/>
          </a:xfrm>
          <a:custGeom>
            <a:avLst/>
            <a:gdLst/>
            <a:ahLst/>
            <a:cxnLst/>
            <a:rect l="l" t="t" r="r" b="b"/>
            <a:pathLst>
              <a:path w="143764" h="64922">
                <a:moveTo>
                  <a:pt x="0" y="64922"/>
                </a:moveTo>
                <a:lnTo>
                  <a:pt x="143764" y="64922"/>
                </a:lnTo>
                <a:lnTo>
                  <a:pt x="143764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7146290" y="10134600"/>
            <a:ext cx="64312" cy="208788"/>
          </a:xfrm>
          <a:custGeom>
            <a:avLst/>
            <a:gdLst/>
            <a:ahLst/>
            <a:cxnLst/>
            <a:rect l="l" t="t" r="r" b="b"/>
            <a:pathLst>
              <a:path w="64312" h="208788">
                <a:moveTo>
                  <a:pt x="0" y="208787"/>
                </a:moveTo>
                <a:lnTo>
                  <a:pt x="64312" y="208787"/>
                </a:lnTo>
                <a:lnTo>
                  <a:pt x="64312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7040550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035672" y="10227868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250862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091171" y="10382859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7095896" y="10178795"/>
            <a:ext cx="0" cy="208787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7091171" y="10183672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7146290" y="413892"/>
            <a:ext cx="64312" cy="143891"/>
          </a:xfrm>
          <a:custGeom>
            <a:avLst/>
            <a:gdLst/>
            <a:ahLst/>
            <a:cxnLst/>
            <a:rect l="l" t="t" r="r" b="b"/>
            <a:pathLst>
              <a:path w="64312" h="143891">
                <a:moveTo>
                  <a:pt x="0" y="143891"/>
                </a:moveTo>
                <a:lnTo>
                  <a:pt x="64312" y="143891"/>
                </a:lnTo>
                <a:lnTo>
                  <a:pt x="64312" y="0"/>
                </a:lnTo>
                <a:lnTo>
                  <a:pt x="0" y="0"/>
                </a:lnTo>
                <a:lnTo>
                  <a:pt x="0" y="14389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7002526" y="348970"/>
            <a:ext cx="208178" cy="64922"/>
          </a:xfrm>
          <a:custGeom>
            <a:avLst/>
            <a:gdLst/>
            <a:ahLst/>
            <a:cxnLst/>
            <a:rect l="l" t="t" r="r" b="b"/>
            <a:pathLst>
              <a:path w="208178" h="64922">
                <a:moveTo>
                  <a:pt x="0" y="64922"/>
                </a:moveTo>
                <a:lnTo>
                  <a:pt x="208178" y="64922"/>
                </a:lnTo>
                <a:lnTo>
                  <a:pt x="208178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7102093" y="520013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7095896" y="304825"/>
            <a:ext cx="0" cy="220065"/>
          </a:xfrm>
          <a:custGeom>
            <a:avLst/>
            <a:gdLst/>
            <a:ahLst/>
            <a:cxnLst/>
            <a:rect l="l" t="t" r="r" b="b"/>
            <a:pathLst>
              <a:path w="0" h="220065">
                <a:moveTo>
                  <a:pt x="0" y="0"/>
                </a:moveTo>
                <a:lnTo>
                  <a:pt x="0" y="220065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7102093" y="309701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7250862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7046976" y="464514"/>
            <a:ext cx="208788" cy="0"/>
          </a:xfrm>
          <a:custGeom>
            <a:avLst/>
            <a:gdLst/>
            <a:ahLst/>
            <a:cxnLst/>
            <a:rect l="l" t="t" r="r" b="b"/>
            <a:pathLst>
              <a:path w="208788" h="0">
                <a:moveTo>
                  <a:pt x="0" y="0"/>
                </a:moveTo>
                <a:lnTo>
                  <a:pt x="208788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7051700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7210602" y="559256"/>
            <a:ext cx="45211" cy="256336"/>
          </a:xfrm>
          <a:custGeom>
            <a:avLst/>
            <a:gdLst/>
            <a:ahLst/>
            <a:cxnLst/>
            <a:rect l="l" t="t" r="r" b="b"/>
            <a:pathLst>
              <a:path w="45211" h="256336">
                <a:moveTo>
                  <a:pt x="0" y="256336"/>
                </a:moveTo>
                <a:lnTo>
                  <a:pt x="45211" y="256336"/>
                </a:lnTo>
                <a:lnTo>
                  <a:pt x="45211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7002526" y="559256"/>
            <a:ext cx="143764" cy="256336"/>
          </a:xfrm>
          <a:custGeom>
            <a:avLst/>
            <a:gdLst/>
            <a:ahLst/>
            <a:cxnLst/>
            <a:rect l="l" t="t" r="r" b="b"/>
            <a:pathLst>
              <a:path w="143764" h="256336">
                <a:moveTo>
                  <a:pt x="0" y="256336"/>
                </a:moveTo>
                <a:lnTo>
                  <a:pt x="143764" y="256336"/>
                </a:lnTo>
                <a:lnTo>
                  <a:pt x="143764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146290" y="559256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7250862" y="510234"/>
            <a:ext cx="0" cy="9683191"/>
          </a:xfrm>
          <a:custGeom>
            <a:avLst/>
            <a:gdLst/>
            <a:ahLst/>
            <a:cxnLst/>
            <a:rect l="l" t="t" r="r" b="b"/>
            <a:pathLst>
              <a:path w="0" h="9683191">
                <a:moveTo>
                  <a:pt x="0" y="0"/>
                </a:moveTo>
                <a:lnTo>
                  <a:pt x="0" y="9683191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7146290" y="816813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7146290" y="107467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7146290" y="1332229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7146290" y="1589785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7146290" y="1847341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7146290" y="2104897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7146290" y="236245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7146290" y="262000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7146290" y="2879165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7146290" y="31385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7146290" y="33976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7146290" y="365671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7146290" y="391579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7146290" y="417487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7146290" y="44339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7146290" y="46930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7146290" y="4952060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7146290" y="52114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7146290" y="547052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7146290" y="572960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7146290" y="598868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7146290" y="624776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7146290" y="65068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7146290" y="6765925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7146290" y="7025081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7146290" y="72844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7146290" y="75435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7146290" y="7802626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7146290" y="806170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7146290" y="832078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7146290" y="85798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7146290" y="88389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7146290" y="9097974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7146290" y="9357359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7146290" y="961644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7146290" y="987551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348995" y="559256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309676" y="499262"/>
            <a:ext cx="0" cy="9682886"/>
          </a:xfrm>
          <a:custGeom>
            <a:avLst/>
            <a:gdLst/>
            <a:ahLst/>
            <a:cxnLst/>
            <a:rect l="l" t="t" r="r" b="b"/>
            <a:pathLst>
              <a:path w="0" h="9682886">
                <a:moveTo>
                  <a:pt x="0" y="0"/>
                </a:moveTo>
                <a:lnTo>
                  <a:pt x="0" y="9682886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348995" y="816813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48995" y="107467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48995" y="1332229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48995" y="1589785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48995" y="1847341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8995" y="2104897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348995" y="236245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348995" y="262000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348995" y="2879165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48995" y="31385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48995" y="33976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348995" y="365671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348995" y="391579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348995" y="417487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348995" y="44339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348995" y="46930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348995" y="4952060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348995" y="52114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48995" y="547052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348995" y="572960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348995" y="598868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348995" y="624776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348995" y="65068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348995" y="6765925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348995" y="7025081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348995" y="72844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348995" y="75435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48995" y="7802626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348995" y="806170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348995" y="832078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348995" y="85798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348995" y="88389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348995" y="9097974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348995" y="9357359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348995" y="961644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13918" y="9875519"/>
            <a:ext cx="144170" cy="257556"/>
          </a:xfrm>
          <a:custGeom>
            <a:avLst/>
            <a:gdLst/>
            <a:ahLst/>
            <a:cxnLst/>
            <a:rect l="l" t="t" r="r" b="b"/>
            <a:pathLst>
              <a:path w="144170" h="257555">
                <a:moveTo>
                  <a:pt x="0" y="257555"/>
                </a:moveTo>
                <a:lnTo>
                  <a:pt x="144170" y="257555"/>
                </a:lnTo>
                <a:lnTo>
                  <a:pt x="144170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304800" y="9875519"/>
            <a:ext cx="44196" cy="257556"/>
          </a:xfrm>
          <a:custGeom>
            <a:avLst/>
            <a:gdLst/>
            <a:ahLst/>
            <a:cxnLst/>
            <a:rect l="l" t="t" r="r" b="b"/>
            <a:pathLst>
              <a:path w="44196" h="257555">
                <a:moveTo>
                  <a:pt x="0" y="257555"/>
                </a:moveTo>
                <a:lnTo>
                  <a:pt x="44196" y="257555"/>
                </a:lnTo>
                <a:lnTo>
                  <a:pt x="44196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348995" y="987551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9488" y="1625345"/>
            <a:ext cx="5724525" cy="81032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4604">
              <a:lnSpc>
                <a:spcPct val="100000"/>
              </a:lnSpc>
            </a:pPr>
            <a:r>
              <a:rPr dirty="0" smtClean="0" sz="1400" spc="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-229" b="1" u="heavy">
                <a:solidFill>
                  <a:srgbClr val="FF0000"/>
                </a:solidFill>
                <a:latin typeface="Arial"/>
                <a:cs typeface="Arial"/>
              </a:rPr>
              <a:t>ثحبل</a:t>
            </a:r>
            <a:r>
              <a:rPr dirty="0" smtClean="0" sz="1400" spc="-229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260" b="1" u="heavy">
                <a:solidFill>
                  <a:srgbClr val="FF0000"/>
                </a:solidFill>
                <a:latin typeface="Arial"/>
                <a:cs typeface="Arial"/>
              </a:rPr>
              <a:t>نجل</a:t>
            </a:r>
            <a:r>
              <a:rPr dirty="0" smtClean="0" sz="1400" spc="-26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-260" b="1" u="heavy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dirty="0" smtClean="0" sz="1400" spc="-26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434" b="1" u="heavy">
                <a:solidFill>
                  <a:srgbClr val="FF0000"/>
                </a:solidFill>
                <a:latin typeface="Arial"/>
                <a:cs typeface="Arial"/>
              </a:rPr>
              <a:t>يكشت</a:t>
            </a:r>
            <a:r>
              <a:rPr dirty="0" smtClean="0" sz="1400" spc="-434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100" b="1" u="heavy">
                <a:solidFill>
                  <a:srgbClr val="FF0000"/>
                </a:solidFill>
                <a:latin typeface="Arial"/>
                <a:cs typeface="Arial"/>
              </a:rPr>
              <a:t>سما</a:t>
            </a:r>
            <a:r>
              <a:rPr dirty="0" smtClean="0" sz="1400" spc="-120" b="1" u="heavy">
                <a:solidFill>
                  <a:srgbClr val="FF0000"/>
                </a:solidFill>
                <a:latin typeface="Arial"/>
                <a:cs typeface="Arial"/>
              </a:rPr>
              <a:t>خ</a:t>
            </a:r>
            <a:r>
              <a:rPr dirty="0" smtClean="0" sz="1400" spc="-12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algn="just" marL="12700" marR="12700">
              <a:lnSpc>
                <a:spcPct val="110200"/>
              </a:lnSpc>
            </a:pP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لأل</a:t>
            </a:r>
            <a:r>
              <a:rPr dirty="0" smtClean="0" sz="1400" spc="-295">
                <a:latin typeface="Arial"/>
                <a:cs typeface="Arial"/>
              </a:rPr>
              <a:t>ي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يا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250">
                <a:latin typeface="Arial"/>
                <a:cs typeface="Arial"/>
              </a:rPr>
              <a:t>ايلأدلي</a:t>
            </a:r>
            <a:r>
              <a:rPr dirty="0" smtClean="0" sz="1400" spc="-420">
                <a:latin typeface="Arial"/>
                <a:cs typeface="Arial"/>
              </a:rPr>
              <a:t>ب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يا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 ي</a:t>
            </a:r>
            <a:r>
              <a:rPr dirty="0" smtClean="0" sz="1400" spc="-50">
                <a:latin typeface="Arial"/>
                <a:cs typeface="Arial"/>
              </a:rPr>
              <a:t>  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215">
                <a:latin typeface="Arial"/>
                <a:cs typeface="Arial"/>
              </a:rPr>
              <a:t>ال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يية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ا س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13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 با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و</a:t>
            </a:r>
            <a:r>
              <a:rPr dirty="0" smtClean="0" sz="1400" spc="-28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ا </a:t>
            </a:r>
            <a:r>
              <a:rPr dirty="0" smtClean="0" sz="1400" spc="60">
                <a:latin typeface="Arial"/>
                <a:cs typeface="Arial"/>
              </a:rPr>
              <a:t>د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)ا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ة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ال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190">
                <a:latin typeface="Arial"/>
                <a:cs typeface="Arial"/>
              </a:rPr>
              <a:t>ا</a:t>
            </a:r>
            <a:r>
              <a:rPr dirty="0" smtClean="0" sz="1400" spc="140">
                <a:latin typeface="Arial"/>
                <a:cs typeface="Arial"/>
              </a:rPr>
              <a:t>ا 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اهل</a:t>
            </a:r>
            <a:r>
              <a:rPr dirty="0" smtClean="0" sz="1400" spc="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(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  دبا</a:t>
            </a:r>
            <a:r>
              <a:rPr dirty="0" smtClean="0" sz="1400" spc="-10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ط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ا ل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اشل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 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  يل</a:t>
            </a:r>
            <a:r>
              <a:rPr dirty="0" smtClean="0" sz="1400" spc="-40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لأل</a:t>
            </a:r>
            <a:r>
              <a:rPr dirty="0" smtClean="0" sz="1400" spc="-295">
                <a:latin typeface="Arial"/>
                <a:cs typeface="Arial"/>
              </a:rPr>
              <a:t>ي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90">
                <a:latin typeface="Arial"/>
                <a:cs typeface="Arial"/>
              </a:rPr>
              <a:t>ايدلليبا</a:t>
            </a:r>
            <a:r>
              <a:rPr dirty="0" smtClean="0" sz="1400" spc="-29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لأل</a:t>
            </a:r>
            <a:r>
              <a:rPr dirty="0" smtClean="0" sz="1400" spc="-295">
                <a:latin typeface="Arial"/>
                <a:cs typeface="Arial"/>
              </a:rPr>
              <a:t>ي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يا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250">
                <a:latin typeface="Arial"/>
                <a:cs typeface="Arial"/>
              </a:rPr>
              <a:t>ايلأدلي</a:t>
            </a:r>
            <a:r>
              <a:rPr dirty="0" smtClean="0" sz="1400" spc="-420">
                <a:latin typeface="Arial"/>
                <a:cs typeface="Arial"/>
              </a:rPr>
              <a:t>ب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يا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 ي</a:t>
            </a:r>
            <a:r>
              <a:rPr dirty="0" smtClean="0" sz="1400" spc="-50">
                <a:latin typeface="Arial"/>
                <a:cs typeface="Arial"/>
              </a:rPr>
              <a:t>  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فا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70">
                <a:latin typeface="Arial"/>
                <a:cs typeface="Arial"/>
              </a:rPr>
              <a:t>افو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سلأا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2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25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70">
                <a:latin typeface="Arial"/>
                <a:cs typeface="Arial"/>
              </a:rPr>
              <a:t>فلأ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450">
                <a:latin typeface="Arial"/>
                <a:cs typeface="Arial"/>
              </a:rPr>
              <a:t>دب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785">
                <a:latin typeface="Arial"/>
                <a:cs typeface="Arial"/>
              </a:rPr>
              <a:t>ه</a:t>
            </a:r>
            <a:r>
              <a:rPr dirty="0" smtClean="0" sz="1400" spc="78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  ل</a:t>
            </a:r>
            <a:r>
              <a:rPr dirty="0" smtClean="0" sz="1400" spc="-45">
                <a:latin typeface="Arial"/>
                <a:cs typeface="Arial"/>
              </a:rPr>
              <a:t>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50">
                <a:latin typeface="Arial"/>
                <a:cs typeface="Arial"/>
              </a:rPr>
              <a:t>يلأ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90">
                <a:latin typeface="Arial"/>
                <a:cs typeface="Arial"/>
              </a:rPr>
              <a:t>ءال</a:t>
            </a:r>
            <a:r>
              <a:rPr dirty="0" smtClean="0" sz="1400" spc="-60">
                <a:latin typeface="Arial"/>
                <a:cs typeface="Arial"/>
              </a:rPr>
              <a:t>أ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34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60">
                <a:latin typeface="Arial"/>
                <a:cs typeface="Arial"/>
              </a:rPr>
              <a:t>لبا</a:t>
            </a:r>
            <a:r>
              <a:rPr dirty="0" smtClean="0" sz="1400" spc="-36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90">
                <a:latin typeface="Arial"/>
                <a:cs typeface="Arial"/>
              </a:rPr>
              <a:t> ي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يوبا</a:t>
            </a:r>
            <a:r>
              <a:rPr dirty="0" smtClean="0" sz="1400" spc="-28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15">
                <a:latin typeface="Arial"/>
                <a:cs typeface="Arial"/>
              </a:rPr>
              <a:t>يبا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ق</a:t>
            </a:r>
            <a:r>
              <a:rPr dirty="0" smtClean="0" sz="1400" spc="-390">
                <a:latin typeface="Arial"/>
                <a:cs typeface="Arial"/>
              </a:rPr>
              <a:t>ب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الللأ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اس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الأة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افل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85">
                <a:latin typeface="Arial"/>
                <a:cs typeface="Arial"/>
              </a:rPr>
              <a:t>ا </a:t>
            </a:r>
            <a:r>
              <a:rPr dirty="0" smtClean="0" sz="1400" spc="-285">
                <a:latin typeface="Arial"/>
                <a:cs typeface="Arial"/>
              </a:rPr>
              <a:t>س</a:t>
            </a:r>
            <a:r>
              <a:rPr dirty="0" smtClean="0" sz="1400" spc="-114">
                <a:latin typeface="Arial"/>
                <a:cs typeface="Arial"/>
              </a:rPr>
              <a:t>لأ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ا 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  س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275">
                <a:latin typeface="Arial"/>
                <a:cs typeface="Arial"/>
              </a:rPr>
              <a:t>اث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35">
                <a:latin typeface="Arial"/>
                <a:cs typeface="Arial"/>
              </a:rPr>
              <a:t> 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 ي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يوبا</a:t>
            </a:r>
            <a:endParaRPr sz="14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5">
                <a:latin typeface="Arial"/>
                <a:cs typeface="Arial"/>
              </a:rPr>
              <a:t>.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م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ؤ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130">
                <a:latin typeface="Arial"/>
                <a:cs typeface="Arial"/>
              </a:rPr>
              <a:t>و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95">
                <a:latin typeface="Arial"/>
                <a:cs typeface="Arial"/>
              </a:rPr>
              <a:t>ز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605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و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4604">
              <a:lnSpc>
                <a:spcPct val="100000"/>
              </a:lnSpc>
            </a:pPr>
            <a:r>
              <a:rPr dirty="0" smtClean="0" sz="1400" spc="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10" b="1" u="heavy">
                <a:solidFill>
                  <a:srgbClr val="FF0000"/>
                </a:solidFill>
                <a:latin typeface="Arial"/>
                <a:cs typeface="Arial"/>
              </a:rPr>
              <a:t>د</a:t>
            </a:r>
            <a:r>
              <a:rPr dirty="0" smtClean="0" sz="1400" spc="-5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40" b="1" u="heavy">
                <a:solidFill>
                  <a:srgbClr val="FF0000"/>
                </a:solidFill>
                <a:latin typeface="Arial"/>
                <a:cs typeface="Arial"/>
              </a:rPr>
              <a:t>خإ</a:t>
            </a:r>
            <a:r>
              <a:rPr dirty="0" smtClean="0" sz="1400" spc="-4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170" b="1" u="heavy">
                <a:solidFill>
                  <a:srgbClr val="FF0000"/>
                </a:solidFill>
                <a:latin typeface="Arial"/>
                <a:cs typeface="Arial"/>
              </a:rPr>
              <a:t>سد</a:t>
            </a:r>
            <a:r>
              <a:rPr dirty="0" smtClean="0" sz="1400" spc="-70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425" b="1" u="heavy">
                <a:solidFill>
                  <a:srgbClr val="FF0000"/>
                </a:solidFill>
                <a:latin typeface="Arial"/>
                <a:cs typeface="Arial"/>
              </a:rPr>
              <a:t>س</a:t>
            </a:r>
            <a:r>
              <a:rPr dirty="0" smtClean="0" sz="1400" spc="-42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algn="just" marL="12700" marR="13970">
              <a:lnSpc>
                <a:spcPct val="110700"/>
              </a:lnSpc>
            </a:pP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ءي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ا للأ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زلألأ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  </a:t>
            </a:r>
            <a:r>
              <a:rPr dirty="0" smtClean="0" sz="1400" spc="2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 ي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80">
                <a:latin typeface="Arial"/>
                <a:cs typeface="Arial"/>
              </a:rPr>
              <a:t>الل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يية</a:t>
            </a:r>
            <a:r>
              <a:rPr dirty="0" smtClean="0" sz="1400" spc="-155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ا س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16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اسلأا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15">
                <a:latin typeface="Arial"/>
                <a:cs typeface="Arial"/>
              </a:rPr>
              <a:t> ي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  يبا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و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ا </a:t>
            </a:r>
            <a:r>
              <a:rPr dirty="0" smtClean="0" sz="1400" spc="60">
                <a:latin typeface="Arial"/>
                <a:cs typeface="Arial"/>
              </a:rPr>
              <a:t>د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4">
                <a:latin typeface="Arial"/>
                <a:cs typeface="Arial"/>
              </a:rPr>
              <a:t>زل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61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امل</a:t>
            </a:r>
            <a:r>
              <a:rPr dirty="0" smtClean="0" sz="1400" spc="-280">
                <a:latin typeface="Arial"/>
                <a:cs typeface="Arial"/>
              </a:rPr>
              <a:t>دل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40">
                <a:latin typeface="Arial"/>
                <a:cs typeface="Arial"/>
              </a:rPr>
              <a:t>اي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 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اش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زلألأ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اف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زلأ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365">
                <a:latin typeface="Arial"/>
                <a:cs typeface="Arial"/>
              </a:rPr>
              <a:t>ايب</a:t>
            </a:r>
            <a:r>
              <a:rPr dirty="0" smtClean="0" sz="1400" spc="-15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1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 لبا</a:t>
            </a:r>
            <a:r>
              <a:rPr dirty="0" smtClean="0" sz="1400" spc="-185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اسللأ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اوةلأ ل</a:t>
            </a:r>
            <a:r>
              <a:rPr dirty="0" smtClean="0" sz="1400" spc="-25">
                <a:latin typeface="Arial"/>
                <a:cs typeface="Arial"/>
              </a:rPr>
              <a:t>أ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endParaRPr sz="1400">
              <a:latin typeface="Arial"/>
              <a:cs typeface="Arial"/>
            </a:endParaRPr>
          </a:p>
          <a:p>
            <a:pPr algn="r" marR="1587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05">
                <a:latin typeface="Arial"/>
                <a:cs typeface="Arial"/>
              </a:rPr>
              <a:t>يي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اييللبا</a:t>
            </a:r>
            <a:r>
              <a:rPr dirty="0" smtClean="0" sz="1400" spc="-25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يس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يبالأ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30">
                <a:latin typeface="Arial"/>
                <a:cs typeface="Arial"/>
              </a:rPr>
              <a:t>لأسي</a:t>
            </a:r>
            <a:r>
              <a:rPr dirty="0" smtClean="0" sz="1400" spc="-380">
                <a:latin typeface="Arial"/>
                <a:cs typeface="Arial"/>
              </a:rPr>
              <a:t>شي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just" marL="12700" marR="14604">
              <a:lnSpc>
                <a:spcPct val="100000"/>
              </a:lnSpc>
            </a:pPr>
            <a:r>
              <a:rPr dirty="0" smtClean="0" sz="1400" spc="-295">
                <a:latin typeface="Arial"/>
                <a:cs typeface="Arial"/>
              </a:rPr>
              <a:t>ز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60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baseline="7936" sz="2100" spc="-7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655">
                <a:latin typeface="Arial"/>
                <a:cs typeface="Arial"/>
              </a:rPr>
              <a:t>ث</a:t>
            </a:r>
            <a:r>
              <a:rPr dirty="0" smtClean="0" sz="1400" spc="-16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85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05">
                <a:latin typeface="Arial"/>
                <a:cs typeface="Arial"/>
              </a:rPr>
              <a:t>ا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endParaRPr sz="1400">
              <a:latin typeface="Arial"/>
              <a:cs typeface="Arial"/>
            </a:endParaRPr>
          </a:p>
          <a:p>
            <a:pPr algn="r" marR="13335">
              <a:lnSpc>
                <a:spcPct val="100000"/>
              </a:lnSpc>
              <a:spcBef>
                <a:spcPts val="17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يي  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2700">
              <a:lnSpc>
                <a:spcPct val="100000"/>
              </a:lnSpc>
            </a:pPr>
            <a:r>
              <a:rPr dirty="0" smtClean="0" sz="1400" spc="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-320" b="1" u="heavy">
                <a:solidFill>
                  <a:srgbClr val="FF0000"/>
                </a:solidFill>
                <a:latin typeface="Arial"/>
                <a:cs typeface="Arial"/>
              </a:rPr>
              <a:t>عي</a:t>
            </a:r>
            <a:r>
              <a:rPr dirty="0" smtClean="0" sz="1400" spc="-32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310" b="1" u="heavy">
                <a:solidFill>
                  <a:srgbClr val="FF0000"/>
                </a:solidFill>
                <a:latin typeface="Arial"/>
                <a:cs typeface="Arial"/>
              </a:rPr>
              <a:t>رف</a:t>
            </a:r>
            <a:r>
              <a:rPr dirty="0" smtClean="0" sz="1400" spc="-3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540" b="1" u="heavy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dirty="0" smtClean="0" sz="1400" spc="-54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-14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295" b="1" u="heavy">
                <a:solidFill>
                  <a:srgbClr val="FF0000"/>
                </a:solidFill>
                <a:latin typeface="Arial"/>
                <a:cs typeface="Arial"/>
              </a:rPr>
              <a:t>عباس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9"/>
              </a:spcBef>
            </a:pPr>
            <a:endParaRPr sz="950"/>
          </a:p>
          <a:p>
            <a:pPr algn="just" marL="12700" marR="15875">
              <a:lnSpc>
                <a:spcPct val="110400"/>
              </a:lnSpc>
            </a:pPr>
            <a:r>
              <a:rPr dirty="0" smtClean="0" sz="1400" spc="-229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الأ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35">
                <a:latin typeface="Arial"/>
                <a:cs typeface="Arial"/>
              </a:rPr>
              <a:t>ف</a:t>
            </a:r>
            <a:r>
              <a:rPr dirty="0" smtClean="0" sz="1400" spc="-31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ل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54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 </a:t>
            </a:r>
            <a:r>
              <a:rPr dirty="0" smtClean="0" sz="1400" spc="-340">
                <a:latin typeface="Arial"/>
                <a:cs typeface="Arial"/>
              </a:rPr>
              <a:t>س</a:t>
            </a:r>
            <a:r>
              <a:rPr dirty="0" smtClean="0" sz="1400" spc="-114">
                <a:latin typeface="Arial"/>
                <a:cs typeface="Arial"/>
              </a:rPr>
              <a:t>لأ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5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2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26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26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سه 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45">
                <a:latin typeface="Arial"/>
                <a:cs typeface="Arial"/>
              </a:rPr>
              <a:t>سيل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4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55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سلأا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ط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يلل </a:t>
            </a:r>
            <a:r>
              <a:rPr dirty="0" smtClean="0" sz="1400" spc="-24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30">
                <a:latin typeface="Arial"/>
                <a:cs typeface="Arial"/>
              </a:rPr>
              <a:t>هلأ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 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،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0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15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40">
                <a:latin typeface="Arial"/>
                <a:cs typeface="Arial"/>
              </a:rPr>
              <a:t>سلأم</a:t>
            </a:r>
            <a:r>
              <a:rPr dirty="0" smtClean="0" sz="1400" spc="-250">
                <a:latin typeface="Arial"/>
                <a:cs typeface="Arial"/>
              </a:rPr>
              <a:t>ل</a:t>
            </a:r>
            <a:r>
              <a:rPr dirty="0" smtClean="0" sz="1400" spc="-250">
                <a:latin typeface="Arial"/>
                <a:cs typeface="Arial"/>
              </a:rPr>
              <a:t>يلأ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4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لأمل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24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سل</a:t>
            </a:r>
            <a:r>
              <a:rPr dirty="0" smtClean="0" sz="1400" spc="-105">
                <a:latin typeface="Arial"/>
                <a:cs typeface="Arial"/>
              </a:rPr>
              <a:t>أ</a:t>
            </a:r>
            <a:r>
              <a:rPr dirty="0" smtClean="0" sz="1400" spc="-125">
                <a:latin typeface="Arial"/>
                <a:cs typeface="Arial"/>
              </a:rPr>
              <a:t>ي يل</a:t>
            </a:r>
            <a:r>
              <a:rPr dirty="0" smtClean="0" sz="1400" spc="-125">
                <a:latin typeface="Arial"/>
                <a:cs typeface="Arial"/>
              </a:rPr>
              <a:t> </a:t>
            </a:r>
            <a:r>
              <a:rPr dirty="0" smtClean="0" sz="1400" spc="254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0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4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43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25">
                <a:latin typeface="Arial"/>
                <a:cs typeface="Arial"/>
              </a:rPr>
              <a:t>ييللبالأ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2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لل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4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0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ءلأ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390">
                <a:latin typeface="Arial"/>
                <a:cs typeface="Arial"/>
              </a:rPr>
              <a:t>اه</a:t>
            </a:r>
            <a:r>
              <a:rPr dirty="0" smtClean="0" sz="1400" spc="39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5">
                <a:latin typeface="Arial"/>
                <a:cs typeface="Arial"/>
              </a:rPr>
              <a:t> ل</a:t>
            </a:r>
            <a:r>
              <a:rPr dirty="0" smtClean="0" sz="1400" spc="70">
                <a:latin typeface="Arial"/>
                <a:cs typeface="Arial"/>
              </a:rPr>
              <a:t>أ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ا </a:t>
            </a:r>
            <a:r>
              <a:rPr dirty="0" smtClean="0" sz="1400" spc="-18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240">
                <a:latin typeface="Arial"/>
                <a:cs typeface="Arial"/>
              </a:rPr>
              <a:t>ضلأي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امل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اي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،ا</a:t>
            </a:r>
            <a:r>
              <a:rPr dirty="0" smtClean="0" sz="1400" spc="-19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155">
                <a:latin typeface="Arial"/>
                <a:cs typeface="Arial"/>
              </a:rPr>
              <a:t> ل</a:t>
            </a:r>
            <a:r>
              <a:rPr dirty="0" smtClean="0" sz="1400" spc="75">
                <a:latin typeface="Arial"/>
                <a:cs typeface="Arial"/>
              </a:rPr>
              <a:t>أ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210">
                <a:latin typeface="Arial"/>
                <a:cs typeface="Arial"/>
              </a:rPr>
              <a:t>ا </a:t>
            </a:r>
            <a:r>
              <a:rPr dirty="0" smtClean="0" sz="1400" spc="210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295">
                <a:latin typeface="Arial"/>
                <a:cs typeface="Arial"/>
              </a:rPr>
              <a:t>الب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اوا</a:t>
            </a:r>
            <a:endParaRPr sz="1400">
              <a:latin typeface="Arial"/>
              <a:cs typeface="Arial"/>
            </a:endParaRPr>
          </a:p>
          <a:p>
            <a:pPr algn="r" marR="1841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280">
                <a:latin typeface="Arial"/>
                <a:cs typeface="Arial"/>
              </a:rPr>
              <a:t>و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60">
                <a:latin typeface="Arial"/>
                <a:cs typeface="Arial"/>
              </a:rPr>
              <a:t>لألأي</a:t>
            </a:r>
            <a:r>
              <a:rPr dirty="0" smtClean="0" sz="1400" spc="-105">
                <a:latin typeface="Arial"/>
                <a:cs typeface="Arial"/>
              </a:rPr>
              <a:t>وي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10">
                <a:latin typeface="Arial"/>
                <a:cs typeface="Arial"/>
              </a:rPr>
              <a:t>ا</a:t>
            </a:r>
            <a:r>
              <a:rPr dirty="0" smtClean="0" sz="1400" spc="430">
                <a:latin typeface="Arial"/>
                <a:cs typeface="Arial"/>
              </a:rPr>
              <a:t>و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ق</a:t>
            </a:r>
            <a:r>
              <a:rPr dirty="0" smtClean="0" sz="1400" spc="-390">
                <a:latin typeface="Arial"/>
                <a:cs typeface="Arial"/>
              </a:rPr>
              <a:t>ب</a:t>
            </a:r>
            <a:r>
              <a:rPr dirty="0" smtClean="0" sz="1400" spc="-34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ق </a:t>
            </a:r>
            <a:r>
              <a:rPr dirty="0" smtClean="0" sz="1400" spc="-260">
                <a:latin typeface="Arial"/>
                <a:cs typeface="Arial"/>
              </a:rPr>
              <a:t>يول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95">
                <a:latin typeface="Arial"/>
                <a:cs typeface="Arial"/>
              </a:rPr>
              <a:t>لي 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10">
                <a:latin typeface="Arial"/>
                <a:cs typeface="Arial"/>
              </a:rPr>
              <a:t>يوا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لأثللا</a:t>
            </a:r>
            <a:r>
              <a:rPr dirty="0" smtClean="0" sz="1400" spc="-229">
                <a:latin typeface="Arial"/>
                <a:cs typeface="Arial"/>
              </a:rPr>
              <a:t>ا </a:t>
            </a:r>
            <a:r>
              <a:rPr dirty="0" smtClean="0" sz="1400" spc="-30">
                <a:latin typeface="Arial"/>
                <a:cs typeface="Arial"/>
              </a:rPr>
              <a:t>غ</a:t>
            </a:r>
            <a:r>
              <a:rPr dirty="0" smtClean="0" sz="1400" spc="-430">
                <a:latin typeface="Arial"/>
                <a:cs typeface="Arial"/>
              </a:rPr>
              <a:t>بيفيب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90">
                <a:latin typeface="Arial"/>
                <a:cs typeface="Arial"/>
              </a:rPr>
              <a:t>ول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ctr" marL="1791970">
              <a:lnSpc>
                <a:spcPct val="100000"/>
              </a:lnSpc>
              <a:tabLst>
                <a:tab pos="517779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560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0">
                <a:latin typeface="Arial"/>
                <a:cs typeface="Arial"/>
              </a:rPr>
              <a:t>ي ي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0">
                <a:latin typeface="Arial"/>
                <a:cs typeface="Arial"/>
              </a:rPr>
              <a:t>ي ي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125">
                <a:latin typeface="Arial"/>
                <a:cs typeface="Arial"/>
              </a:rPr>
              <a:t>ال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لأل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ط</a:t>
            </a:r>
            <a:r>
              <a:rPr dirty="0" smtClean="0" sz="1400" spc="-465">
                <a:latin typeface="Arial"/>
                <a:cs typeface="Arial"/>
              </a:rPr>
              <a:t>يي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ول</a:t>
            </a:r>
            <a:r>
              <a:rPr dirty="0" smtClean="0" sz="1400" spc="-120">
                <a:latin typeface="Arial"/>
                <a:cs typeface="Arial"/>
              </a:rPr>
              <a:t>	</a:t>
            </a:r>
            <a:r>
              <a:rPr dirty="0" smtClean="0" sz="1400" spc="-12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677670">
              <a:lnSpc>
                <a:spcPct val="100000"/>
              </a:lnSpc>
              <a:spcBef>
                <a:spcPts val="165"/>
              </a:spcBef>
              <a:tabLst>
                <a:tab pos="542099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560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0">
                <a:latin typeface="Arial"/>
                <a:cs typeface="Arial"/>
              </a:rPr>
              <a:t>ي ي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0">
                <a:latin typeface="Arial"/>
                <a:cs typeface="Arial"/>
              </a:rPr>
              <a:t>ي ي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125">
                <a:latin typeface="Arial"/>
                <a:cs typeface="Arial"/>
              </a:rPr>
              <a:t>ال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اي 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ط</a:t>
            </a:r>
            <a:r>
              <a:rPr dirty="0" smtClean="0" sz="1400" spc="-465">
                <a:latin typeface="Arial"/>
                <a:cs typeface="Arial"/>
              </a:rPr>
              <a:t>يي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ول</a:t>
            </a:r>
            <a:r>
              <a:rPr dirty="0" smtClean="0" sz="1400" spc="-120">
                <a:latin typeface="Arial"/>
                <a:cs typeface="Arial"/>
              </a:rPr>
              <a:t>	</a:t>
            </a:r>
            <a:r>
              <a:rPr dirty="0" smtClean="0" sz="1400" spc="-12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algn="ctr" marL="1193165">
              <a:lnSpc>
                <a:spcPct val="100000"/>
              </a:lnSpc>
              <a:spcBef>
                <a:spcPts val="170"/>
              </a:spcBef>
              <a:tabLst>
                <a:tab pos="5177790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560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40">
                <a:latin typeface="Arial"/>
                <a:cs typeface="Arial"/>
              </a:rPr>
              <a:t>ي ي</a:t>
            </a:r>
            <a:r>
              <a:rPr dirty="0" smtClean="0" sz="1400" spc="-34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اطو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0">
                <a:latin typeface="Arial"/>
                <a:cs typeface="Arial"/>
              </a:rPr>
              <a:t>ي ي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-155">
                <a:latin typeface="Arial"/>
                <a:cs typeface="Arial"/>
              </a:rPr>
              <a:t>الب</a:t>
            </a:r>
            <a:r>
              <a:rPr dirty="0" smtClean="0" sz="1400" spc="-155">
                <a:latin typeface="Arial"/>
                <a:cs typeface="Arial"/>
              </a:rPr>
              <a:t> </a:t>
            </a:r>
            <a:r>
              <a:rPr dirty="0" smtClean="0" sz="1400" spc="70">
                <a:latin typeface="Arial"/>
                <a:cs typeface="Arial"/>
              </a:rPr>
              <a:t>اي 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 ي</a:t>
            </a:r>
            <a:r>
              <a:rPr dirty="0" smtClean="0" sz="1400" spc="-40">
                <a:latin typeface="Arial"/>
                <a:cs typeface="Arial"/>
              </a:rPr>
              <a:t>ة</a:t>
            </a:r>
            <a:r>
              <a:rPr dirty="0" smtClean="0" sz="1400" spc="-450">
                <a:latin typeface="Arial"/>
                <a:cs typeface="Arial"/>
              </a:rPr>
              <a:t>يل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190">
                <a:latin typeface="Arial"/>
                <a:cs typeface="Arial"/>
              </a:rPr>
              <a:t>لي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65">
                <a:latin typeface="Arial"/>
                <a:cs typeface="Arial"/>
              </a:rPr>
              <a:t>يي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ول</a:t>
            </a:r>
            <a:r>
              <a:rPr dirty="0" smtClean="0" sz="1400" spc="-120">
                <a:latin typeface="Arial"/>
                <a:cs typeface="Arial"/>
              </a:rPr>
              <a:t>	</a:t>
            </a:r>
            <a:r>
              <a:rPr dirty="0" smtClean="0" sz="1400" spc="-12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561340">
              <a:lnSpc>
                <a:spcPct val="100000"/>
              </a:lnSpc>
              <a:spcBef>
                <a:spcPts val="165"/>
              </a:spcBef>
              <a:tabLst>
                <a:tab pos="542099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560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0">
                <a:latin typeface="Arial"/>
                <a:cs typeface="Arial"/>
              </a:rPr>
              <a:t>ي ي</a:t>
            </a:r>
            <a:r>
              <a:rPr dirty="0" smtClean="0" sz="1400" spc="-110">
                <a:latin typeface="Arial"/>
                <a:cs typeface="Arial"/>
              </a:rPr>
              <a:t> ا</a:t>
            </a:r>
            <a:r>
              <a:rPr dirty="0" smtClean="0" sz="1400" spc="-5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ي 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105">
                <a:latin typeface="Arial"/>
                <a:cs typeface="Arial"/>
              </a:rPr>
              <a:t>ل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ق </a:t>
            </a:r>
            <a:r>
              <a:rPr dirty="0" smtClean="0" sz="1400" spc="-260">
                <a:latin typeface="Arial"/>
                <a:cs typeface="Arial"/>
              </a:rPr>
              <a:t>يول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فدس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ق </a:t>
            </a:r>
            <a:r>
              <a:rPr dirty="0" smtClean="0" sz="1400" spc="-260">
                <a:latin typeface="Arial"/>
                <a:cs typeface="Arial"/>
              </a:rPr>
              <a:t>يول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فدس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95">
                <a:latin typeface="Arial"/>
                <a:cs typeface="Arial"/>
              </a:rPr>
              <a:t>لأليبا</a:t>
            </a:r>
            <a:r>
              <a:rPr dirty="0" smtClean="0" sz="1400" spc="-295">
                <a:latin typeface="Arial"/>
                <a:cs typeface="Arial"/>
              </a:rPr>
              <a:t> </a:t>
            </a:r>
            <a:r>
              <a:rPr dirty="0" smtClean="0" sz="1400" spc="-345">
                <a:latin typeface="Arial"/>
                <a:cs typeface="Arial"/>
              </a:rPr>
              <a:t>لأي</a:t>
            </a:r>
            <a:r>
              <a:rPr dirty="0" smtClean="0" sz="1400" spc="-535">
                <a:latin typeface="Arial"/>
                <a:cs typeface="Arial"/>
              </a:rPr>
              <a:t>ث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5">
                <a:latin typeface="Arial"/>
                <a:cs typeface="Arial"/>
              </a:rPr>
              <a:t>ة ةول</a:t>
            </a:r>
            <a:r>
              <a:rPr dirty="0" smtClean="0" sz="1400" spc="-25">
                <a:latin typeface="Arial"/>
                <a:cs typeface="Arial"/>
              </a:rPr>
              <a:t>	</a:t>
            </a:r>
            <a:r>
              <a:rPr dirty="0" smtClean="0" sz="1400" spc="-25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096645">
              <a:lnSpc>
                <a:spcPct val="100000"/>
              </a:lnSpc>
              <a:spcBef>
                <a:spcPts val="180"/>
              </a:spcBef>
              <a:tabLst>
                <a:tab pos="542099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سي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الأةلاا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280">
                <a:latin typeface="Arial"/>
                <a:cs typeface="Arial"/>
              </a:rPr>
              <a:t>و</a:t>
            </a:r>
            <a:r>
              <a:rPr dirty="0" smtClean="0" sz="1400" spc="-465">
                <a:latin typeface="Arial"/>
                <a:cs typeface="Arial"/>
              </a:rPr>
              <a:t>يي</a:t>
            </a:r>
            <a:r>
              <a:rPr dirty="0" smtClean="0" sz="1400" spc="-46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لأ</a:t>
            </a:r>
            <a:r>
              <a:rPr dirty="0" smtClean="0" sz="1400" spc="120">
                <a:latin typeface="Arial"/>
                <a:cs typeface="Arial"/>
              </a:rPr>
              <a:t>فه</a:t>
            </a:r>
            <a:r>
              <a:rPr dirty="0" smtClean="0" sz="1400" spc="120">
                <a:latin typeface="Arial"/>
                <a:cs typeface="Arial"/>
              </a:rPr>
              <a:t> 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اي 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 سلأييل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نا </a:t>
            </a:r>
            <a:r>
              <a:rPr dirty="0" smtClean="0" sz="1400" spc="335">
                <a:latin typeface="Arial"/>
                <a:cs typeface="Arial"/>
              </a:rPr>
              <a:t>ا 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65">
                <a:latin typeface="Arial"/>
                <a:cs typeface="Arial"/>
              </a:rPr>
              <a:t>يي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ول</a:t>
            </a:r>
            <a:r>
              <a:rPr dirty="0" smtClean="0" sz="1400" spc="-120">
                <a:latin typeface="Arial"/>
                <a:cs typeface="Arial"/>
              </a:rPr>
              <a:t>	</a:t>
            </a:r>
            <a:r>
              <a:rPr dirty="0" smtClean="0" sz="1400" spc="-12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14604">
              <a:lnSpc>
                <a:spcPct val="100000"/>
              </a:lnSpc>
            </a:pPr>
            <a:r>
              <a:rPr dirty="0" smtClean="0" sz="1400" spc="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1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7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9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-10" b="1" u="heavy">
                <a:solidFill>
                  <a:srgbClr val="FF0000"/>
                </a:solidFill>
                <a:latin typeface="Arial"/>
                <a:cs typeface="Arial"/>
              </a:rPr>
              <a:t>ى</a:t>
            </a:r>
            <a:r>
              <a:rPr dirty="0" smtClean="0" sz="1400" spc="-220" b="1" u="heavy">
                <a:solidFill>
                  <a:srgbClr val="FF0000"/>
                </a:solidFill>
                <a:latin typeface="Arial"/>
                <a:cs typeface="Arial"/>
              </a:rPr>
              <a:t>وق</a:t>
            </a:r>
            <a:r>
              <a:rPr dirty="0" smtClean="0" sz="1400" spc="-22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لز</a:t>
            </a:r>
            <a:r>
              <a:rPr dirty="0" smtClean="0" sz="1400" spc="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بو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310" b="1" u="heavy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dirty="0" smtClean="0" sz="1400" spc="-204" b="1" u="heavy">
                <a:solidFill>
                  <a:srgbClr val="FF0000"/>
                </a:solidFill>
                <a:latin typeface="Arial"/>
                <a:cs typeface="Arial"/>
              </a:rPr>
              <a:t>سأ</a:t>
            </a:r>
            <a:r>
              <a:rPr dirty="0" smtClean="0" sz="1400" spc="-204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155" b="1" u="heavy">
                <a:solidFill>
                  <a:srgbClr val="FF0000"/>
                </a:solidFill>
                <a:latin typeface="Arial"/>
                <a:cs typeface="Arial"/>
              </a:rPr>
              <a:t>نم</a:t>
            </a:r>
            <a:r>
              <a:rPr dirty="0" smtClean="0" sz="1400" spc="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 u="heavy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540" b="1" u="heavy">
                <a:solidFill>
                  <a:srgbClr val="FF0000"/>
                </a:solidFill>
                <a:latin typeface="Arial"/>
                <a:cs typeface="Arial"/>
              </a:rPr>
              <a:t>ث</a:t>
            </a:r>
            <a:r>
              <a:rPr dirty="0" smtClean="0" sz="1400" spc="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algn="r" marL="1231900" marR="15240" indent="-1219835">
              <a:lnSpc>
                <a:spcPct val="110000"/>
              </a:lnSpc>
            </a:pP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ايي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245">
                <a:latin typeface="Arial"/>
                <a:cs typeface="Arial"/>
              </a:rPr>
              <a:t>او</a:t>
            </a:r>
            <a:r>
              <a:rPr dirty="0" smtClean="0" sz="1400" spc="100">
                <a:latin typeface="Arial"/>
                <a:cs typeface="Arial"/>
              </a:rPr>
              <a:t>ا</a:t>
            </a:r>
            <a:r>
              <a:rPr dirty="0" smtClean="0" sz="1400" spc="175">
                <a:latin typeface="Arial"/>
                <a:cs typeface="Arial"/>
              </a:rPr>
              <a:t>ا 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،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254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اوا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لأول</a:t>
            </a:r>
            <a:r>
              <a:rPr dirty="0" smtClean="0" sz="1400" spc="-75">
                <a:latin typeface="Arial"/>
                <a:cs typeface="Arial"/>
              </a:rPr>
              <a:t>أ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175">
                <a:latin typeface="Arial"/>
                <a:cs typeface="Arial"/>
              </a:rPr>
              <a:t>ا 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415">
                <a:latin typeface="Arial"/>
                <a:cs typeface="Arial"/>
              </a:rPr>
              <a:t>ايب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160">
                <a:latin typeface="Arial"/>
                <a:cs typeface="Arial"/>
              </a:rPr>
              <a:t>ل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اش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160">
                <a:latin typeface="Arial"/>
                <a:cs typeface="Arial"/>
              </a:rPr>
              <a:t>ل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300">
                <a:latin typeface="Arial"/>
                <a:cs typeface="Arial"/>
              </a:rPr>
              <a:t>ا</a:t>
            </a:r>
            <a:r>
              <a:rPr dirty="0" smtClean="0" sz="1400" spc="400">
                <a:latin typeface="Arial"/>
                <a:cs typeface="Arial"/>
              </a:rPr>
              <a:t>ه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 ي</a:t>
            </a:r>
            <a:r>
              <a:rPr dirty="0" smtClean="0" sz="1400" spc="-120">
                <a:latin typeface="Arial"/>
                <a:cs typeface="Arial"/>
              </a:rPr>
              <a:t>ول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415">
                <a:latin typeface="Arial"/>
                <a:cs typeface="Arial"/>
              </a:rPr>
              <a:t>يبا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اطو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7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الأول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)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320">
                <a:latin typeface="Arial"/>
                <a:cs typeface="Arial"/>
              </a:rPr>
              <a:t>يف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ي </a:t>
            </a:r>
            <a:r>
              <a:rPr dirty="0" smtClean="0" sz="1400" spc="-29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50">
                <a:latin typeface="Arial"/>
                <a:cs typeface="Arial"/>
              </a:rPr>
              <a:t>بيي</a:t>
            </a:r>
            <a:r>
              <a:rPr dirty="0" smtClean="0" sz="1400" spc="-5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20">
                <a:latin typeface="Arial"/>
                <a:cs typeface="Arial"/>
              </a:rPr>
              <a:t>إ</a:t>
            </a:r>
            <a:r>
              <a:rPr dirty="0" smtClean="0" sz="1400" spc="0">
                <a:latin typeface="Arial"/>
                <a:cs typeface="Arial"/>
              </a:rPr>
              <a:t>(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35">
                <a:latin typeface="Arial"/>
                <a:cs typeface="Arial"/>
              </a:rPr>
              <a:t>ه </a:t>
            </a:r>
            <a:r>
              <a:rPr dirty="0" smtClean="0" sz="1400" spc="16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90">
                <a:latin typeface="Arial"/>
                <a:cs typeface="Arial"/>
              </a:rPr>
              <a:t>ولأ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05">
                <a:latin typeface="Arial"/>
                <a:cs typeface="Arial"/>
              </a:rPr>
              <a:t>قس</a:t>
            </a:r>
            <a:r>
              <a:rPr dirty="0" smtClean="0" sz="1400" spc="-204">
                <a:latin typeface="Arial"/>
                <a:cs typeface="Arial"/>
              </a:rPr>
              <a:t>الأس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0"/>
              </a:spcBef>
            </a:pPr>
            <a:endParaRPr sz="900"/>
          </a:p>
          <a:p>
            <a:pPr marL="3822065" marR="471805" indent="-527685">
              <a:lnSpc>
                <a:spcPct val="115799"/>
              </a:lnSpc>
              <a:tabLst>
                <a:tab pos="4942205" algn="l"/>
              </a:tabLst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فبإ</a:t>
            </a:r>
            <a:r>
              <a:rPr dirty="0" smtClean="0" sz="1400" spc="-33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يهلأا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445">
                <a:latin typeface="Arial"/>
                <a:cs typeface="Arial"/>
              </a:rPr>
              <a:t>سيل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لأ 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و </a:t>
            </a:r>
            <a:r>
              <a:rPr dirty="0" smtClean="0" sz="1400" spc="-10">
                <a:latin typeface="Arial"/>
                <a:cs typeface="Arial"/>
              </a:rPr>
              <a:t>ايهلأا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ي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ف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	</a:t>
            </a:r>
            <a:r>
              <a:rPr dirty="0" smtClean="0" sz="1400" spc="-2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3030855">
              <a:lnSpc>
                <a:spcPct val="100000"/>
              </a:lnSpc>
              <a:spcBef>
                <a:spcPts val="265"/>
              </a:spcBef>
              <a:tabLst>
                <a:tab pos="4942205" algn="l"/>
              </a:tabLst>
            </a:pPr>
            <a:r>
              <a:rPr dirty="0" smtClean="0" sz="1400" spc="165">
                <a:latin typeface="Arial"/>
                <a:cs typeface="Arial"/>
              </a:rPr>
              <a:t>ايه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710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زلأه</a:t>
            </a:r>
            <a:r>
              <a:rPr dirty="0" smtClean="0" sz="1400" spc="-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455">
                <a:latin typeface="Arial"/>
                <a:cs typeface="Arial"/>
              </a:rPr>
              <a:t>يب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ؤ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415">
                <a:latin typeface="Arial"/>
                <a:cs typeface="Arial"/>
              </a:rPr>
              <a:t>يبا</a:t>
            </a:r>
            <a:r>
              <a:rPr dirty="0" smtClean="0" sz="1400" spc="-415">
                <a:latin typeface="Arial"/>
                <a:cs typeface="Arial"/>
              </a:rPr>
              <a:t>	</a:t>
            </a:r>
            <a:r>
              <a:rPr dirty="0" smtClean="0" sz="1400" spc="-41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8995" y="10134600"/>
            <a:ext cx="64922" cy="143865"/>
          </a:xfrm>
          <a:custGeom>
            <a:avLst/>
            <a:gdLst/>
            <a:ahLst/>
            <a:cxnLst/>
            <a:rect l="l" t="t" r="r" b="b"/>
            <a:pathLst>
              <a:path w="64922" h="143865">
                <a:moveTo>
                  <a:pt x="0" y="143865"/>
                </a:moveTo>
                <a:lnTo>
                  <a:pt x="64922" y="143865"/>
                </a:lnTo>
                <a:lnTo>
                  <a:pt x="64922" y="0"/>
                </a:lnTo>
                <a:lnTo>
                  <a:pt x="0" y="0"/>
                </a:lnTo>
                <a:lnTo>
                  <a:pt x="0" y="14386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48995" y="10278465"/>
            <a:ext cx="209092" cy="64922"/>
          </a:xfrm>
          <a:custGeom>
            <a:avLst/>
            <a:gdLst/>
            <a:ahLst/>
            <a:cxnLst/>
            <a:rect l="l" t="t" r="r" b="b"/>
            <a:pathLst>
              <a:path w="209092" h="64922">
                <a:moveTo>
                  <a:pt x="0" y="64922"/>
                </a:moveTo>
                <a:lnTo>
                  <a:pt x="209092" y="64922"/>
                </a:lnTo>
                <a:lnTo>
                  <a:pt x="20909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10172547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64667" y="10167822"/>
            <a:ext cx="0" cy="219760"/>
          </a:xfrm>
          <a:custGeom>
            <a:avLst/>
            <a:gdLst/>
            <a:ahLst/>
            <a:cxnLst/>
            <a:rect l="l" t="t" r="r" b="b"/>
            <a:pathLst>
              <a:path w="0" h="219760">
                <a:moveTo>
                  <a:pt x="0" y="0"/>
                </a:moveTo>
                <a:lnTo>
                  <a:pt x="0" y="21976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10382859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9676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227868"/>
            <a:ext cx="208787" cy="0"/>
          </a:xfrm>
          <a:custGeom>
            <a:avLst/>
            <a:gdLst/>
            <a:ahLst/>
            <a:cxnLst/>
            <a:rect l="l" t="t" r="r" b="b"/>
            <a:pathLst>
              <a:path w="208787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08863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04139" y="10382859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13918" y="348970"/>
            <a:ext cx="144170" cy="64922"/>
          </a:xfrm>
          <a:custGeom>
            <a:avLst/>
            <a:gdLst/>
            <a:ahLst/>
            <a:cxnLst/>
            <a:rect l="l" t="t" r="r" b="b"/>
            <a:pathLst>
              <a:path w="144170" h="64922">
                <a:moveTo>
                  <a:pt x="0" y="64922"/>
                </a:moveTo>
                <a:lnTo>
                  <a:pt x="144170" y="64922"/>
                </a:lnTo>
                <a:lnTo>
                  <a:pt x="144170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48995" y="348995"/>
            <a:ext cx="64922" cy="208788"/>
          </a:xfrm>
          <a:custGeom>
            <a:avLst/>
            <a:gdLst/>
            <a:ahLst/>
            <a:cxnLst/>
            <a:rect l="l" t="t" r="r" b="b"/>
            <a:pathLst>
              <a:path w="64922" h="208788">
                <a:moveTo>
                  <a:pt x="0" y="208788"/>
                </a:moveTo>
                <a:lnTo>
                  <a:pt x="64922" y="208788"/>
                </a:lnTo>
                <a:lnTo>
                  <a:pt x="64922" y="0"/>
                </a:lnTo>
                <a:lnTo>
                  <a:pt x="0" y="0"/>
                </a:lnTo>
                <a:lnTo>
                  <a:pt x="0" y="208788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15112" y="309701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9988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464514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9676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309701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64667" y="304799"/>
            <a:ext cx="0" cy="208788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508863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5930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817168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074724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332230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589786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847342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10489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36245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620391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877947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3550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39305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650615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908171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165980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423536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68109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938648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19620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453760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711697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969253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22680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484365" y="10278465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743445" y="10278465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5930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817168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074724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332230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589786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847342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10489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36245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620391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877947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13550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39305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650615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908171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165980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423536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68109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938648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19620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453760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711697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969253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622680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484365" y="348970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743445" y="348970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7002526" y="10278465"/>
            <a:ext cx="143764" cy="64922"/>
          </a:xfrm>
          <a:custGeom>
            <a:avLst/>
            <a:gdLst/>
            <a:ahLst/>
            <a:cxnLst/>
            <a:rect l="l" t="t" r="r" b="b"/>
            <a:pathLst>
              <a:path w="143764" h="64922">
                <a:moveTo>
                  <a:pt x="0" y="64922"/>
                </a:moveTo>
                <a:lnTo>
                  <a:pt x="143764" y="64922"/>
                </a:lnTo>
                <a:lnTo>
                  <a:pt x="143764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7146290" y="10134600"/>
            <a:ext cx="64312" cy="208788"/>
          </a:xfrm>
          <a:custGeom>
            <a:avLst/>
            <a:gdLst/>
            <a:ahLst/>
            <a:cxnLst/>
            <a:rect l="l" t="t" r="r" b="b"/>
            <a:pathLst>
              <a:path w="64312" h="208788">
                <a:moveTo>
                  <a:pt x="0" y="208787"/>
                </a:moveTo>
                <a:lnTo>
                  <a:pt x="64312" y="208787"/>
                </a:lnTo>
                <a:lnTo>
                  <a:pt x="64312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7040550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035672" y="10227868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250862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091171" y="10382859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7095896" y="10178795"/>
            <a:ext cx="0" cy="208787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7091171" y="10183672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7146290" y="413892"/>
            <a:ext cx="64312" cy="143891"/>
          </a:xfrm>
          <a:custGeom>
            <a:avLst/>
            <a:gdLst/>
            <a:ahLst/>
            <a:cxnLst/>
            <a:rect l="l" t="t" r="r" b="b"/>
            <a:pathLst>
              <a:path w="64312" h="143891">
                <a:moveTo>
                  <a:pt x="0" y="143891"/>
                </a:moveTo>
                <a:lnTo>
                  <a:pt x="64312" y="143891"/>
                </a:lnTo>
                <a:lnTo>
                  <a:pt x="64312" y="0"/>
                </a:lnTo>
                <a:lnTo>
                  <a:pt x="0" y="0"/>
                </a:lnTo>
                <a:lnTo>
                  <a:pt x="0" y="14389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7002526" y="348970"/>
            <a:ext cx="208178" cy="64922"/>
          </a:xfrm>
          <a:custGeom>
            <a:avLst/>
            <a:gdLst/>
            <a:ahLst/>
            <a:cxnLst/>
            <a:rect l="l" t="t" r="r" b="b"/>
            <a:pathLst>
              <a:path w="208178" h="64922">
                <a:moveTo>
                  <a:pt x="0" y="64922"/>
                </a:moveTo>
                <a:lnTo>
                  <a:pt x="208178" y="64922"/>
                </a:lnTo>
                <a:lnTo>
                  <a:pt x="208178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7102093" y="520013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7095896" y="304825"/>
            <a:ext cx="0" cy="220065"/>
          </a:xfrm>
          <a:custGeom>
            <a:avLst/>
            <a:gdLst/>
            <a:ahLst/>
            <a:cxnLst/>
            <a:rect l="l" t="t" r="r" b="b"/>
            <a:pathLst>
              <a:path w="0" h="220065">
                <a:moveTo>
                  <a:pt x="0" y="0"/>
                </a:moveTo>
                <a:lnTo>
                  <a:pt x="0" y="220065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7102093" y="309701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7250862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7046976" y="464514"/>
            <a:ext cx="208788" cy="0"/>
          </a:xfrm>
          <a:custGeom>
            <a:avLst/>
            <a:gdLst/>
            <a:ahLst/>
            <a:cxnLst/>
            <a:rect l="l" t="t" r="r" b="b"/>
            <a:pathLst>
              <a:path w="208788" h="0">
                <a:moveTo>
                  <a:pt x="0" y="0"/>
                </a:moveTo>
                <a:lnTo>
                  <a:pt x="208788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7051700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7210602" y="559256"/>
            <a:ext cx="45211" cy="256336"/>
          </a:xfrm>
          <a:custGeom>
            <a:avLst/>
            <a:gdLst/>
            <a:ahLst/>
            <a:cxnLst/>
            <a:rect l="l" t="t" r="r" b="b"/>
            <a:pathLst>
              <a:path w="45211" h="256336">
                <a:moveTo>
                  <a:pt x="0" y="256336"/>
                </a:moveTo>
                <a:lnTo>
                  <a:pt x="45211" y="256336"/>
                </a:lnTo>
                <a:lnTo>
                  <a:pt x="45211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7002526" y="559256"/>
            <a:ext cx="143764" cy="256336"/>
          </a:xfrm>
          <a:custGeom>
            <a:avLst/>
            <a:gdLst/>
            <a:ahLst/>
            <a:cxnLst/>
            <a:rect l="l" t="t" r="r" b="b"/>
            <a:pathLst>
              <a:path w="143764" h="256336">
                <a:moveTo>
                  <a:pt x="0" y="256336"/>
                </a:moveTo>
                <a:lnTo>
                  <a:pt x="143764" y="256336"/>
                </a:lnTo>
                <a:lnTo>
                  <a:pt x="143764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146290" y="559256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7250862" y="510234"/>
            <a:ext cx="0" cy="9683191"/>
          </a:xfrm>
          <a:custGeom>
            <a:avLst/>
            <a:gdLst/>
            <a:ahLst/>
            <a:cxnLst/>
            <a:rect l="l" t="t" r="r" b="b"/>
            <a:pathLst>
              <a:path w="0" h="9683191">
                <a:moveTo>
                  <a:pt x="0" y="0"/>
                </a:moveTo>
                <a:lnTo>
                  <a:pt x="0" y="9683191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7146290" y="816813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7146290" y="107467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7146290" y="1332229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7146290" y="1589785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7146290" y="1847341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7146290" y="2104897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7146290" y="236245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7146290" y="262000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7146290" y="2879165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7146290" y="31385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7146290" y="33976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7146290" y="365671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7146290" y="391579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7146290" y="417487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7146290" y="44339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7146290" y="46930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7146290" y="4952060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7146290" y="52114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7146290" y="547052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7146290" y="572960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7146290" y="598868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7146290" y="624776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7146290" y="65068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7146290" y="6765925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7146290" y="7025081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7146290" y="72844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7146290" y="75435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7146290" y="7802626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7146290" y="806170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7146290" y="832078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7146290" y="85798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7146290" y="88389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7146290" y="9097974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7146290" y="9357359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7146290" y="961644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7146290" y="987551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348995" y="559256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309676" y="499262"/>
            <a:ext cx="0" cy="9682886"/>
          </a:xfrm>
          <a:custGeom>
            <a:avLst/>
            <a:gdLst/>
            <a:ahLst/>
            <a:cxnLst/>
            <a:rect l="l" t="t" r="r" b="b"/>
            <a:pathLst>
              <a:path w="0" h="9682886">
                <a:moveTo>
                  <a:pt x="0" y="0"/>
                </a:moveTo>
                <a:lnTo>
                  <a:pt x="0" y="9682886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348995" y="816813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48995" y="107467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48995" y="1332229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48995" y="1589785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48995" y="1847341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8995" y="2104897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348995" y="236245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348995" y="262000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348995" y="2879165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48995" y="31385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48995" y="33976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348995" y="365671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348995" y="391579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348995" y="417487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348995" y="44339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348995" y="46930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348995" y="4952060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348995" y="52114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48995" y="547052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348995" y="572960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348995" y="598868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348995" y="624776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348995" y="65068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348995" y="6765925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348995" y="7025081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348995" y="72844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348995" y="75435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48995" y="7802626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348995" y="806170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348995" y="832078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348995" y="85798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348995" y="88389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348995" y="9097974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348995" y="9357359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348995" y="961644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13918" y="9875519"/>
            <a:ext cx="144170" cy="257556"/>
          </a:xfrm>
          <a:custGeom>
            <a:avLst/>
            <a:gdLst/>
            <a:ahLst/>
            <a:cxnLst/>
            <a:rect l="l" t="t" r="r" b="b"/>
            <a:pathLst>
              <a:path w="144170" h="257555">
                <a:moveTo>
                  <a:pt x="0" y="257555"/>
                </a:moveTo>
                <a:lnTo>
                  <a:pt x="144170" y="257555"/>
                </a:lnTo>
                <a:lnTo>
                  <a:pt x="144170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304800" y="9875519"/>
            <a:ext cx="44196" cy="257556"/>
          </a:xfrm>
          <a:custGeom>
            <a:avLst/>
            <a:gdLst/>
            <a:ahLst/>
            <a:cxnLst/>
            <a:rect l="l" t="t" r="r" b="b"/>
            <a:pathLst>
              <a:path w="44196" h="257555">
                <a:moveTo>
                  <a:pt x="0" y="257555"/>
                </a:moveTo>
                <a:lnTo>
                  <a:pt x="44196" y="257555"/>
                </a:lnTo>
                <a:lnTo>
                  <a:pt x="44196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348995" y="987551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9488" y="913638"/>
            <a:ext cx="5723890" cy="8416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80765">
              <a:lnSpc>
                <a:spcPct val="100000"/>
              </a:lnSpc>
              <a:tabLst>
                <a:tab pos="4942205" algn="l"/>
              </a:tabLst>
            </a:pPr>
            <a:r>
              <a:rPr dirty="0" smtClean="0" sz="1400" spc="-105">
                <a:latin typeface="Arial"/>
                <a:cs typeface="Arial"/>
              </a:rPr>
              <a:t>ايهلأي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ايل</a:t>
            </a:r>
            <a:r>
              <a:rPr dirty="0" smtClean="0" sz="1400" spc="-250">
                <a:latin typeface="Arial"/>
                <a:cs typeface="Arial"/>
              </a:rPr>
              <a:t> ي</a:t>
            </a:r>
            <a:r>
              <a:rPr dirty="0" smtClean="0" sz="1400" spc="-40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415">
                <a:latin typeface="Arial"/>
                <a:cs typeface="Arial"/>
              </a:rPr>
              <a:t>يبا</a:t>
            </a:r>
            <a:r>
              <a:rPr dirty="0" smtClean="0" sz="1400" spc="-415">
                <a:latin typeface="Arial"/>
                <a:cs typeface="Arial"/>
              </a:rPr>
              <a:t>	</a:t>
            </a:r>
            <a:r>
              <a:rPr dirty="0" smtClean="0" sz="1400" spc="-41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ts val="950"/>
              </a:lnSpc>
              <a:spcBef>
                <a:spcPts val="29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4604">
              <a:lnSpc>
                <a:spcPct val="100000"/>
              </a:lnSpc>
            </a:pPr>
            <a:r>
              <a:rPr dirty="0" smtClean="0" sz="1800" spc="-20" b="1">
                <a:solidFill>
                  <a:srgbClr val="FF0000"/>
                </a:solidFill>
                <a:latin typeface="Arial"/>
                <a:cs typeface="Arial"/>
              </a:rPr>
              <a:t>ةمزلأا</a:t>
            </a:r>
            <a:r>
              <a:rPr dirty="0" smtClean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-60" b="1">
                <a:solidFill>
                  <a:srgbClr val="FF0000"/>
                </a:solidFill>
                <a:latin typeface="Arial"/>
                <a:cs typeface="Arial"/>
              </a:rPr>
              <a:t>ةرادلأ</a:t>
            </a:r>
            <a:r>
              <a:rPr dirty="0" smtClean="0" sz="1800" spc="-6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-395" b="1">
                <a:solidFill>
                  <a:srgbClr val="FF0000"/>
                </a:solidFill>
                <a:latin typeface="Arial"/>
                <a:cs typeface="Arial"/>
              </a:rPr>
              <a:t>ةيديلق</a:t>
            </a:r>
            <a:r>
              <a:rPr dirty="0" smtClean="0" sz="1800" spc="-500" b="1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dirty="0" smtClean="0" sz="1800" spc="-200" b="1">
                <a:solidFill>
                  <a:srgbClr val="FF0000"/>
                </a:solidFill>
                <a:latin typeface="Arial"/>
                <a:cs typeface="Arial"/>
              </a:rPr>
              <a:t>لا</a:t>
            </a:r>
            <a:r>
              <a:rPr dirty="0" smtClean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-235" b="1">
                <a:solidFill>
                  <a:srgbClr val="FF0000"/>
                </a:solidFill>
                <a:latin typeface="Arial"/>
                <a:cs typeface="Arial"/>
              </a:rPr>
              <a:t>ريغ</a:t>
            </a:r>
            <a:r>
              <a:rPr dirty="0" smtClean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800" spc="-240" b="1">
                <a:solidFill>
                  <a:srgbClr val="FF0000"/>
                </a:solidFill>
                <a:latin typeface="Arial"/>
                <a:cs typeface="Arial"/>
              </a:rPr>
              <a:t>بيلاسلأا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63"/>
              </a:spcBef>
            </a:pPr>
            <a:endParaRPr sz="1200"/>
          </a:p>
          <a:p>
            <a:pPr algn="just" marL="12700" marR="18415">
              <a:lnSpc>
                <a:spcPct val="100000"/>
              </a:lnSpc>
            </a:pP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المبا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 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اي </a:t>
            </a:r>
            <a:r>
              <a:rPr dirty="0" smtClean="0" sz="1400" spc="-18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ا لأا</a:t>
            </a:r>
            <a:r>
              <a:rPr dirty="0" smtClean="0" sz="1400" spc="-60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ا  ل</a:t>
            </a:r>
            <a:r>
              <a:rPr dirty="0" smtClean="0" sz="1400" spc="-10">
                <a:latin typeface="Arial"/>
                <a:cs typeface="Arial"/>
              </a:rPr>
              <a:t>أ</a:t>
            </a:r>
            <a:r>
              <a:rPr dirty="0" smtClean="0" sz="1400" spc="-330">
                <a:latin typeface="Arial"/>
                <a:cs typeface="Arial"/>
              </a:rPr>
              <a:t>بلأ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85">
                <a:latin typeface="Arial"/>
                <a:cs typeface="Arial"/>
              </a:rPr>
              <a:t>أ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ا لبالأ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14">
                <a:latin typeface="Arial"/>
                <a:cs typeface="Arial"/>
              </a:rPr>
              <a:t>د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335">
                <a:latin typeface="Arial"/>
                <a:cs typeface="Arial"/>
              </a:rPr>
              <a:t>اس</a:t>
            </a:r>
            <a:r>
              <a:rPr dirty="0" smtClean="0" sz="1400" spc="-4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0">
                <a:latin typeface="Arial"/>
                <a:cs typeface="Arial"/>
              </a:rPr>
              <a:t> يا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اي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85">
                <a:latin typeface="Arial"/>
                <a:cs typeface="Arial"/>
              </a:rPr>
              <a:t>أ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يا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345">
                <a:latin typeface="Arial"/>
                <a:cs typeface="Arial"/>
              </a:rPr>
              <a:t>يم</a:t>
            </a:r>
            <a:r>
              <a:rPr dirty="0" smtClean="0" sz="1400" spc="25">
                <a:latin typeface="Arial"/>
                <a:cs typeface="Arial"/>
              </a:rPr>
              <a:t> لأا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س </a:t>
            </a:r>
            <a:endParaRPr sz="1400">
              <a:latin typeface="Arial"/>
              <a:cs typeface="Arial"/>
            </a:endParaRPr>
          </a:p>
          <a:p>
            <a:pPr algn="r" marR="17145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605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ييهلأا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60">
                <a:latin typeface="Arial"/>
                <a:cs typeface="Arial"/>
              </a:rPr>
              <a:t>ديل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لأ غ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25">
                <a:latin typeface="Arial"/>
                <a:cs typeface="Arial"/>
              </a:rPr>
              <a:t>بيسلأا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0">
                <a:latin typeface="Arial"/>
                <a:cs typeface="Arial"/>
              </a:rPr>
              <a:t>ي ي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لأفيلي</a:t>
            </a:r>
            <a:r>
              <a:rPr dirty="0" smtClean="0" sz="1400" spc="-36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61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3970">
              <a:lnSpc>
                <a:spcPct val="100000"/>
              </a:lnSpc>
            </a:pPr>
            <a:r>
              <a:rPr dirty="0" smtClean="0" sz="1400" spc="-10" b="1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dirty="0" smtClean="0" sz="1400" spc="-270" b="1">
                <a:solidFill>
                  <a:srgbClr val="FF0000"/>
                </a:solidFill>
                <a:latin typeface="Arial"/>
                <a:cs typeface="Arial"/>
              </a:rPr>
              <a:t>وب</a:t>
            </a:r>
            <a:r>
              <a:rPr dirty="0" smtClean="0" sz="1400" spc="-275" b="1">
                <a:solidFill>
                  <a:srgbClr val="FF0000"/>
                </a:solidFill>
                <a:latin typeface="Arial"/>
                <a:cs typeface="Arial"/>
              </a:rPr>
              <a:t>عتلا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00" b="1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dirty="0" smtClean="0" sz="1400" spc="10" b="1">
                <a:solidFill>
                  <a:srgbClr val="FF0000"/>
                </a:solidFill>
                <a:latin typeface="Arial"/>
                <a:cs typeface="Arial"/>
              </a:rPr>
              <a:t>ط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525" b="1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dirty="0" smtClean="0" sz="1400" spc="-525" b="1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dirty="0" smtClean="0" sz="1400" spc="-85" b="1">
                <a:solidFill>
                  <a:srgbClr val="FF0000"/>
                </a:solidFill>
                <a:latin typeface="Arial"/>
                <a:cs typeface="Arial"/>
              </a:rPr>
              <a:t>حلأا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لاو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6"/>
              </a:spcBef>
            </a:pPr>
            <a:endParaRPr sz="1100"/>
          </a:p>
          <a:p>
            <a:pPr algn="just" marL="12700" marR="19685">
              <a:lnSpc>
                <a:spcPct val="100000"/>
              </a:lnSpc>
            </a:pP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40">
                <a:latin typeface="Arial"/>
                <a:cs typeface="Arial"/>
              </a:rPr>
              <a:t>اس</a:t>
            </a:r>
            <a:r>
              <a:rPr dirty="0" smtClean="0" sz="1400" spc="-18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450">
                <a:latin typeface="Arial"/>
                <a:cs typeface="Arial"/>
              </a:rPr>
              <a:t>بي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لألي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 ل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ن</a:t>
            </a:r>
            <a:r>
              <a:rPr dirty="0" smtClean="0" sz="1400" spc="-245">
                <a:latin typeface="Arial"/>
                <a:cs typeface="Arial"/>
              </a:rPr>
              <a:t>ن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ايلاا</a:t>
            </a:r>
            <a:r>
              <a:rPr dirty="0" smtClean="0" sz="1400" spc="-12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ة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اولأ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  </a:t>
            </a:r>
            <a:r>
              <a:rPr dirty="0" smtClean="0" sz="1400" spc="2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35">
                <a:latin typeface="Arial"/>
                <a:cs typeface="Arial"/>
              </a:rPr>
              <a:t>يون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لأ 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">
                <a:latin typeface="Arial"/>
                <a:cs typeface="Arial"/>
              </a:rPr>
              <a:t>ام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اس</a:t>
            </a:r>
            <a:r>
              <a:rPr dirty="0" smtClean="0" sz="1400" spc="-160">
                <a:latin typeface="Arial"/>
                <a:cs typeface="Arial"/>
              </a:rPr>
              <a:t>د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ايلل </a:t>
            </a:r>
            <a:endParaRPr sz="1400">
              <a:latin typeface="Arial"/>
              <a:cs typeface="Arial"/>
            </a:endParaRPr>
          </a:p>
          <a:p>
            <a:pPr algn="r" marR="1778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90">
                <a:latin typeface="Arial"/>
                <a:cs typeface="Arial"/>
              </a:rPr>
              <a:t>ن</a:t>
            </a:r>
            <a:r>
              <a:rPr dirty="0" smtClean="0" sz="1400" spc="-254">
                <a:latin typeface="Arial"/>
                <a:cs typeface="Arial"/>
              </a:rPr>
              <a:t>لأمب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05">
                <a:latin typeface="Arial"/>
                <a:cs typeface="Arial"/>
              </a:rPr>
              <a:t> 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زلأ</a:t>
            </a:r>
            <a:r>
              <a:rPr dirty="0" smtClean="0" sz="1400" spc="-335">
                <a:latin typeface="Arial"/>
                <a:cs typeface="Arial"/>
              </a:rPr>
              <a:t>يبالأ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95">
                <a:latin typeface="Arial"/>
                <a:cs typeface="Arial"/>
              </a:rPr>
              <a:t> </a:t>
            </a:r>
            <a:r>
              <a:rPr dirty="0" smtClean="0" sz="1400" spc="350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هبا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 يي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ول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اي  </a:t>
            </a:r>
            <a:r>
              <a:rPr dirty="0" smtClean="0" sz="1400" spc="-409">
                <a:latin typeface="Arial"/>
                <a:cs typeface="Arial"/>
              </a:rPr>
              <a:t>يدب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 لأي ب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60">
                <a:latin typeface="Arial"/>
                <a:cs typeface="Arial"/>
              </a:rPr>
              <a:t>د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just" marL="12700" marR="14604">
              <a:lnSpc>
                <a:spcPct val="100000"/>
              </a:lnSpc>
            </a:pP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415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،</a:t>
            </a:r>
            <a:r>
              <a:rPr dirty="0" smtClean="0" sz="1400" spc="46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30">
                <a:latin typeface="Arial"/>
                <a:cs typeface="Arial"/>
              </a:rPr>
              <a:t>ي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baseline="7936" sz="2100" spc="-7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13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0">
                <a:latin typeface="Arial"/>
                <a:cs typeface="Arial"/>
              </a:rPr>
              <a:t> </a:t>
            </a:r>
            <a:r>
              <a:rPr dirty="0" smtClean="0" baseline="7936" sz="2100" spc="-7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53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7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ف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53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785">
                <a:latin typeface="Arial"/>
                <a:cs typeface="Arial"/>
              </a:rPr>
              <a:t>ه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endParaRPr sz="1400">
              <a:latin typeface="Arial"/>
              <a:cs typeface="Arial"/>
            </a:endParaRPr>
          </a:p>
          <a:p>
            <a:pPr algn="just" marL="12700" marR="19050">
              <a:lnSpc>
                <a:spcPts val="1860"/>
              </a:lnSpc>
              <a:spcBef>
                <a:spcPts val="80"/>
              </a:spcBef>
            </a:pP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85">
                <a:latin typeface="Arial"/>
                <a:cs typeface="Arial"/>
              </a:rPr>
              <a:t>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ا 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465">
                <a:latin typeface="Arial"/>
                <a:cs typeface="Arial"/>
              </a:rPr>
              <a:t>فل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ة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اوا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الأ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افلأ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املل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البا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ال ي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450">
                <a:latin typeface="Arial"/>
                <a:cs typeface="Arial"/>
              </a:rPr>
              <a:t>يي</a:t>
            </a:r>
            <a:r>
              <a:rPr dirty="0" smtClean="0" sz="1400" spc="-509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5">
                <a:latin typeface="Arial"/>
                <a:cs typeface="Arial"/>
              </a:rPr>
              <a:t>ه الأ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او</a:t>
            </a:r>
            <a:r>
              <a:rPr dirty="0" smtClean="0" sz="1400" spc="-31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اد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اس</a:t>
            </a:r>
            <a:r>
              <a:rPr dirty="0" smtClean="0" sz="1400" spc="-160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-275">
                <a:latin typeface="Arial"/>
                <a:cs typeface="Arial"/>
              </a:rPr>
              <a:t>قي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و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اللي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ا 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30">
                <a:latin typeface="Arial"/>
                <a:cs typeface="Arial"/>
              </a:rPr>
              <a:t>ا ل</a:t>
            </a:r>
            <a:r>
              <a:rPr dirty="0" smtClean="0" sz="1400" spc="-19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  ي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ا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25">
                <a:latin typeface="Arial"/>
                <a:cs typeface="Arial"/>
              </a:rPr>
              <a:t>ولاا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ايول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ال</a:t>
            </a:r>
            <a:r>
              <a:rPr dirty="0" smtClean="0" sz="1400" spc="-254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 لأو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35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algn="just" marL="12700" marR="12700">
              <a:lnSpc>
                <a:spcPct val="100000"/>
              </a:lnSpc>
              <a:spcBef>
                <a:spcPts val="75"/>
              </a:spcBef>
            </a:pP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30">
                <a:latin typeface="Arial"/>
                <a:cs typeface="Arial"/>
              </a:rPr>
              <a:t>ا ل</a:t>
            </a:r>
            <a:r>
              <a:rPr dirty="0" smtClean="0" sz="1400" spc="-19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  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ا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85">
                <a:latin typeface="Arial"/>
                <a:cs typeface="Arial"/>
              </a:rPr>
              <a:t>ولأالأ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 بي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285">
                <a:latin typeface="Arial"/>
                <a:cs typeface="Arial"/>
              </a:rPr>
              <a:t>اي</a:t>
            </a:r>
            <a:r>
              <a:rPr dirty="0" smtClean="0" sz="1400" spc="-49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61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30">
                <a:latin typeface="Arial"/>
                <a:cs typeface="Arial"/>
              </a:rPr>
              <a:t>ا ل</a:t>
            </a:r>
            <a:r>
              <a:rPr dirty="0" smtClean="0" sz="1400" spc="-19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  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ا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85">
                <a:latin typeface="Arial"/>
                <a:cs typeface="Arial"/>
              </a:rPr>
              <a:t>ولأالأ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40">
                <a:latin typeface="Arial"/>
                <a:cs typeface="Arial"/>
              </a:rPr>
              <a:t>ة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30">
                <a:latin typeface="Arial"/>
                <a:cs typeface="Arial"/>
              </a:rPr>
              <a:t>ا ل</a:t>
            </a:r>
            <a:r>
              <a:rPr dirty="0" smtClean="0" sz="1400" spc="-19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  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ا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25">
                <a:latin typeface="Arial"/>
                <a:cs typeface="Arial"/>
              </a:rPr>
              <a:t>ولأا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(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10">
                <a:latin typeface="Arial"/>
                <a:cs typeface="Arial"/>
              </a:rPr>
              <a:t>ا</a:t>
            </a:r>
            <a:r>
              <a:rPr dirty="0" smtClean="0" sz="1400" spc="430">
                <a:latin typeface="Arial"/>
                <a:cs typeface="Arial"/>
              </a:rPr>
              <a:t>و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175">
                <a:latin typeface="Arial"/>
                <a:cs typeface="Arial"/>
              </a:rPr>
              <a:t>ا </a:t>
            </a:r>
            <a:endParaRPr sz="1400">
              <a:latin typeface="Arial"/>
              <a:cs typeface="Arial"/>
            </a:endParaRPr>
          </a:p>
          <a:p>
            <a:pPr algn="just" marL="12700" marR="1778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17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7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اي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ا</a:t>
            </a:r>
            <a:r>
              <a:rPr dirty="0" smtClean="0" sz="1400" spc="-340">
                <a:latin typeface="Arial"/>
                <a:cs typeface="Arial"/>
              </a:rPr>
              <a:t>اس</a:t>
            </a:r>
            <a:r>
              <a:rPr dirty="0" smtClean="0" sz="1400" spc="-18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75">
                <a:latin typeface="Arial"/>
                <a:cs typeface="Arial"/>
              </a:rPr>
              <a:t>زي</a:t>
            </a:r>
            <a:r>
              <a:rPr dirty="0" smtClean="0" sz="1400" spc="-15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 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15">
                <a:latin typeface="Arial"/>
                <a:cs typeface="Arial"/>
              </a:rPr>
              <a:t>ا 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افف ليبا</a:t>
            </a:r>
            <a:r>
              <a:rPr dirty="0" smtClean="0" sz="1400" spc="-12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130">
                <a:latin typeface="Arial"/>
                <a:cs typeface="Arial"/>
              </a:rPr>
              <a:t>ا ل</a:t>
            </a:r>
            <a:r>
              <a:rPr dirty="0" smtClean="0" sz="1400" spc="-19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  ي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ا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85">
                <a:latin typeface="Arial"/>
                <a:cs typeface="Arial"/>
              </a:rPr>
              <a:t>ولأالأ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ا  ل</a:t>
            </a:r>
            <a:r>
              <a:rPr dirty="0" smtClean="0" sz="1400" spc="-10">
                <a:latin typeface="Arial"/>
                <a:cs typeface="Arial"/>
              </a:rPr>
              <a:t>أ</a:t>
            </a:r>
            <a:r>
              <a:rPr dirty="0" smtClean="0" sz="1400" spc="-330">
                <a:latin typeface="Arial"/>
                <a:cs typeface="Arial"/>
              </a:rPr>
              <a:t>بلأ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اسا</a:t>
            </a:r>
            <a:r>
              <a:rPr dirty="0" smtClean="0" sz="1400" spc="-65">
                <a:latin typeface="Arial"/>
                <a:cs typeface="Arial"/>
              </a:rPr>
              <a:t>ة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1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endParaRPr sz="14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5">
                <a:latin typeface="Arial"/>
                <a:cs typeface="Arial"/>
              </a:rPr>
              <a:t>.</a:t>
            </a:r>
            <a:r>
              <a:rPr dirty="0" smtClean="0" sz="1400" spc="0">
                <a:latin typeface="Arial"/>
                <a:cs typeface="Arial"/>
              </a:rPr>
              <a:t>)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235">
                <a:latin typeface="Arial"/>
                <a:cs typeface="Arial"/>
              </a:rPr>
              <a:t>ي با</a:t>
            </a:r>
            <a:r>
              <a:rPr dirty="0" smtClean="0" sz="1400" spc="-235">
                <a:latin typeface="Arial"/>
                <a:cs typeface="Arial"/>
              </a:rPr>
              <a:t> </a:t>
            </a:r>
            <a:r>
              <a:rPr dirty="0" smtClean="0" sz="1400" spc="40">
                <a:latin typeface="Arial"/>
                <a:cs typeface="Arial"/>
              </a:rPr>
              <a:t>ة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6"/>
              </a:spcBef>
            </a:pPr>
            <a:endParaRPr sz="1100"/>
          </a:p>
          <a:p>
            <a:pPr algn="r" marR="14604">
              <a:lnSpc>
                <a:spcPct val="100000"/>
              </a:lnSpc>
            </a:pPr>
            <a:r>
              <a:rPr dirty="0" smtClean="0" sz="1400" spc="10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-150" b="1">
                <a:solidFill>
                  <a:srgbClr val="FF0000"/>
                </a:solidFill>
                <a:latin typeface="Arial"/>
                <a:cs typeface="Arial"/>
              </a:rPr>
              <a:t>يطارق</a:t>
            </a:r>
            <a:r>
              <a:rPr dirty="0" smtClean="0" sz="1400" spc="-110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-210" b="1">
                <a:solidFill>
                  <a:srgbClr val="FF0000"/>
                </a:solidFill>
                <a:latin typeface="Arial"/>
                <a:cs typeface="Arial"/>
              </a:rPr>
              <a:t>يدلا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-125" b="1">
                <a:solidFill>
                  <a:srgbClr val="FF0000"/>
                </a:solidFill>
                <a:latin typeface="Arial"/>
                <a:cs typeface="Arial"/>
              </a:rPr>
              <a:t>كراشملا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500" b="1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dirty="0" smtClean="0" sz="1400" spc="-415" b="1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540" b="1">
                <a:solidFill>
                  <a:srgbClr val="FF0000"/>
                </a:solidFill>
                <a:latin typeface="Arial"/>
                <a:cs typeface="Arial"/>
              </a:rPr>
              <a:t>ث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algn="just" marL="12700" marR="12700">
              <a:lnSpc>
                <a:spcPct val="110000"/>
              </a:lnSpc>
            </a:pP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 ي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  الأيي ة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0">
                <a:latin typeface="Arial"/>
                <a:cs typeface="Arial"/>
              </a:rPr>
              <a:t> ي 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54">
                <a:latin typeface="Arial"/>
                <a:cs typeface="Arial"/>
              </a:rPr>
              <a:t>ةي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ايل</a:t>
            </a:r>
            <a:r>
              <a:rPr dirty="0" smtClean="0" sz="1400" spc="-425">
                <a:latin typeface="Arial"/>
                <a:cs typeface="Arial"/>
              </a:rPr>
              <a:t>س</a:t>
            </a:r>
            <a:r>
              <a:rPr dirty="0" smtClean="0" sz="1400" spc="-315">
                <a:latin typeface="Arial"/>
                <a:cs typeface="Arial"/>
              </a:rPr>
              <a:t>ي 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 للأا</a:t>
            </a:r>
            <a:r>
              <a:rPr dirty="0" smtClean="0" sz="1400" spc="-70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71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70">
                <a:latin typeface="Arial"/>
                <a:cs typeface="Arial"/>
              </a:rPr>
              <a:t>افلل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البا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ايلل 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اسلأا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80">
                <a:latin typeface="Arial"/>
                <a:cs typeface="Arial"/>
              </a:rPr>
              <a:t>الل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يية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ا س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ي يا</a:t>
            </a:r>
            <a:r>
              <a:rPr dirty="0" smtClean="0" sz="1400" spc="-10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ا  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،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110">
                <a:latin typeface="Arial"/>
                <a:cs typeface="Arial"/>
              </a:rPr>
              <a:t> ال</a:t>
            </a:r>
            <a:r>
              <a:rPr dirty="0" smtClean="0" sz="1400" spc="55">
                <a:latin typeface="Arial"/>
                <a:cs typeface="Arial"/>
              </a:rPr>
              <a:t>أ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140">
                <a:latin typeface="Arial"/>
                <a:cs typeface="Arial"/>
              </a:rPr>
              <a:t>ا 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 </a:t>
            </a:r>
            <a:r>
              <a:rPr dirty="0" smtClean="0" sz="1400" spc="-425">
                <a:latin typeface="Arial"/>
                <a:cs typeface="Arial"/>
              </a:rPr>
              <a:t>ث</a:t>
            </a:r>
            <a:r>
              <a:rPr dirty="0" smtClean="0" sz="1400" spc="-285">
                <a:latin typeface="Arial"/>
                <a:cs typeface="Arial"/>
              </a:rPr>
              <a:t>و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البا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 ل</a:t>
            </a:r>
            <a:r>
              <a:rPr dirty="0" smtClean="0" sz="1400" spc="-75">
                <a:latin typeface="Arial"/>
                <a:cs typeface="Arial"/>
              </a:rPr>
              <a:t>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345">
                <a:latin typeface="Arial"/>
                <a:cs typeface="Arial"/>
              </a:rPr>
              <a:t>يم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645">
                <a:latin typeface="Arial"/>
                <a:cs typeface="Arial"/>
              </a:rPr>
              <a:t>بي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اولأ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819">
                <a:latin typeface="Arial"/>
                <a:cs typeface="Arial"/>
              </a:rPr>
              <a:t>س</a:t>
            </a:r>
            <a:r>
              <a:rPr dirty="0" smtClean="0" sz="1400" spc="-290">
                <a:latin typeface="Arial"/>
                <a:cs typeface="Arial"/>
              </a:rPr>
              <a:t>يا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اف بالأ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85">
                <a:latin typeface="Arial"/>
                <a:cs typeface="Arial"/>
              </a:rPr>
              <a:t>أ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شلأا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ف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2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-30">
                <a:latin typeface="Arial"/>
                <a:cs typeface="Arial"/>
              </a:rPr>
              <a:t>غ</a:t>
            </a:r>
            <a:r>
              <a:rPr dirty="0" smtClean="0" sz="1400" spc="-560">
                <a:latin typeface="Arial"/>
                <a:cs typeface="Arial"/>
              </a:rPr>
              <a:t>بي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30">
                <a:latin typeface="Arial"/>
                <a:cs typeface="Arial"/>
              </a:rPr>
              <a:t>في</a:t>
            </a:r>
            <a:r>
              <a:rPr dirty="0" smtClean="0" sz="1400" spc="-34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254">
                <a:latin typeface="Arial"/>
                <a:cs typeface="Arial"/>
              </a:rPr>
              <a:t>ا</a:t>
            </a:r>
            <a:r>
              <a:rPr dirty="0" smtClean="0" sz="1400" spc="-345">
                <a:latin typeface="Arial"/>
                <a:cs typeface="Arial"/>
              </a:rPr>
              <a:t>ط</a:t>
            </a:r>
            <a:r>
              <a:rPr dirty="0" smtClean="0" sz="1400" spc="-34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45">
                <a:latin typeface="Arial"/>
                <a:cs typeface="Arial"/>
              </a:rPr>
              <a:t> لأا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265">
                <a:latin typeface="Arial"/>
                <a:cs typeface="Arial"/>
              </a:rPr>
              <a:t>ي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85">
                <a:latin typeface="Arial"/>
                <a:cs typeface="Arial"/>
              </a:rPr>
              <a:t> لأو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وس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اط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r" marR="1778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م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الأدوبا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450">
                <a:latin typeface="Arial"/>
                <a:cs typeface="Arial"/>
              </a:rPr>
              <a:t>يل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10">
                <a:latin typeface="Arial"/>
                <a:cs typeface="Arial"/>
              </a:rPr>
              <a:t>  </a:t>
            </a:r>
            <a:r>
              <a:rPr dirty="0" smtClean="0" sz="1400" spc="21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دلمبا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ايو</a:t>
            </a:r>
            <a:r>
              <a:rPr dirty="0" smtClean="0" sz="1400" spc="-475">
                <a:latin typeface="Arial"/>
                <a:cs typeface="Arial"/>
              </a:rPr>
              <a:t>يسيب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اي 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14604">
              <a:lnSpc>
                <a:spcPct val="100000"/>
              </a:lnSpc>
            </a:pPr>
            <a:r>
              <a:rPr dirty="0" smtClean="0" sz="1400" spc="10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75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ا </a:t>
            </a:r>
            <a:r>
              <a:rPr dirty="0" smtClean="0" sz="1400" spc="-105" b="1">
                <a:solidFill>
                  <a:srgbClr val="FF0000"/>
                </a:solidFill>
                <a:latin typeface="Arial"/>
                <a:cs typeface="Arial"/>
              </a:rPr>
              <a:t>ءاوتحأ</a:t>
            </a:r>
            <a:r>
              <a:rPr dirty="0" smtClean="0" sz="1400" spc="-105" b="1">
                <a:solidFill>
                  <a:srgbClr val="FF0000"/>
                </a:solidFill>
                <a:latin typeface="Arial"/>
                <a:cs typeface="Arial"/>
              </a:rPr>
              <a:t> بو</a:t>
            </a:r>
            <a:r>
              <a:rPr dirty="0" smtClean="0" sz="1400" spc="-310" b="1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dirty="0" smtClean="0" sz="1400" spc="-204" b="1">
                <a:solidFill>
                  <a:srgbClr val="FF0000"/>
                </a:solidFill>
                <a:latin typeface="Arial"/>
                <a:cs typeface="Arial"/>
              </a:rPr>
              <a:t>سأ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340" b="1">
                <a:solidFill>
                  <a:srgbClr val="FF0000"/>
                </a:solidFill>
                <a:latin typeface="Arial"/>
                <a:cs typeface="Arial"/>
              </a:rPr>
              <a:t>ثل</a:t>
            </a:r>
            <a:r>
              <a:rPr dirty="0" smtClean="0" sz="1400" spc="-14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540" b="1">
                <a:solidFill>
                  <a:srgbClr val="FF0000"/>
                </a:solidFill>
                <a:latin typeface="Arial"/>
                <a:cs typeface="Arial"/>
              </a:rPr>
              <a:t>ث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just" marL="12700" marR="16510">
              <a:lnSpc>
                <a:spcPct val="100000"/>
              </a:lnSpc>
            </a:pPr>
            <a:r>
              <a:rPr dirty="0" smtClean="0" sz="1400" spc="5">
                <a:latin typeface="Arial"/>
                <a:cs typeface="Arial"/>
              </a:rPr>
              <a:t> لأ</a:t>
            </a:r>
            <a:r>
              <a:rPr dirty="0" smtClean="0" sz="1400" spc="-280">
                <a:latin typeface="Arial"/>
                <a:cs typeface="Arial"/>
              </a:rPr>
              <a:t>فا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اه</a:t>
            </a:r>
            <a:r>
              <a:rPr dirty="0" smtClean="0" sz="1400" spc="4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04">
                <a:latin typeface="Arial"/>
                <a:cs typeface="Arial"/>
              </a:rPr>
              <a:t>اا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ال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نيا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افليالأ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315">
                <a:latin typeface="Arial"/>
                <a:cs typeface="Arial"/>
              </a:rPr>
              <a:t>يل</a:t>
            </a:r>
            <a:r>
              <a:rPr dirty="0" smtClean="0" sz="1400" spc="-15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370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فا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95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اي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قا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 ل</a:t>
            </a:r>
            <a:r>
              <a:rPr dirty="0" smtClean="0" sz="1400" spc="-75">
                <a:latin typeface="Arial"/>
                <a:cs typeface="Arial"/>
              </a:rPr>
              <a:t>أ</a:t>
            </a:r>
            <a:r>
              <a:rPr dirty="0" smtClean="0" sz="1400" spc="25">
                <a:latin typeface="Arial"/>
                <a:cs typeface="Arial"/>
              </a:rPr>
              <a:t> 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افيوي</a:t>
            </a:r>
            <a:r>
              <a:rPr dirty="0" smtClean="0" sz="1400" spc="-14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فا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65">
                <a:latin typeface="Arial"/>
                <a:cs typeface="Arial"/>
              </a:rPr>
              <a:t>ه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الل</a:t>
            </a:r>
            <a:r>
              <a:rPr dirty="0" smtClean="0" sz="1400" spc="-80">
                <a:latin typeface="Arial"/>
                <a:cs typeface="Arial"/>
              </a:rPr>
              <a:t>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endParaRPr sz="1400">
              <a:latin typeface="Arial"/>
              <a:cs typeface="Arial"/>
            </a:endParaRPr>
          </a:p>
          <a:p>
            <a:pPr algn="r" marR="18415">
              <a:lnSpc>
                <a:spcPct val="100000"/>
              </a:lnSpc>
              <a:spcBef>
                <a:spcPts val="17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ي 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315">
                <a:latin typeface="Arial"/>
                <a:cs typeface="Arial"/>
              </a:rPr>
              <a:t>ي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35">
                <a:latin typeface="Arial"/>
                <a:cs typeface="Arial"/>
              </a:rPr>
              <a:t>ي لي</a:t>
            </a:r>
            <a:r>
              <a:rPr dirty="0" smtClean="0" sz="1400" spc="-23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 يل</a:t>
            </a:r>
            <a:r>
              <a:rPr dirty="0" smtClean="0" sz="1400" spc="-55">
                <a:latin typeface="Arial"/>
                <a:cs typeface="Arial"/>
              </a:rPr>
              <a:t>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05">
                <a:latin typeface="Arial"/>
                <a:cs typeface="Arial"/>
              </a:rPr>
              <a:t>ي </a:t>
            </a:r>
            <a:r>
              <a:rPr dirty="0" smtClean="0" sz="1400" spc="-465">
                <a:latin typeface="Arial"/>
                <a:cs typeface="Arial"/>
              </a:rPr>
              <a:t>ث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135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80">
                <a:latin typeface="Arial"/>
                <a:cs typeface="Arial"/>
              </a:rPr>
              <a:t>لألأ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70">
                <a:latin typeface="Arial"/>
                <a:cs typeface="Arial"/>
              </a:rPr>
              <a:t> 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10">
                <a:latin typeface="Arial"/>
                <a:cs typeface="Arial"/>
              </a:rPr>
              <a:t>ا</a:t>
            </a:r>
            <a:r>
              <a:rPr dirty="0" smtClean="0" sz="1400" spc="430">
                <a:latin typeface="Arial"/>
                <a:cs typeface="Arial"/>
              </a:rPr>
              <a:t>و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اي ي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just" marL="12700" marR="17780">
              <a:lnSpc>
                <a:spcPct val="100000"/>
              </a:lnSpc>
            </a:pP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اوا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95">
                <a:latin typeface="Arial"/>
                <a:cs typeface="Arial"/>
              </a:rPr>
              <a:t>ا 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  ل</a:t>
            </a:r>
            <a:r>
              <a:rPr dirty="0" smtClean="0" sz="1400" spc="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335">
                <a:latin typeface="Arial"/>
                <a:cs typeface="Arial"/>
              </a:rPr>
              <a:t>اس</a:t>
            </a:r>
            <a:r>
              <a:rPr dirty="0" smtClean="0" sz="1400" spc="-4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40">
                <a:latin typeface="Arial"/>
                <a:cs typeface="Arial"/>
              </a:rPr>
              <a:t>اي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 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ي </a:t>
            </a:r>
            <a:r>
              <a:rPr dirty="0" smtClean="0" sz="1400" spc="-60">
                <a:latin typeface="Arial"/>
                <a:cs typeface="Arial"/>
              </a:rPr>
              <a:t>ة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endParaRPr sz="1400">
              <a:latin typeface="Arial"/>
              <a:cs typeface="Arial"/>
            </a:endParaRPr>
          </a:p>
          <a:p>
            <a:pPr algn="r" marR="1714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5">
                <a:latin typeface="Arial"/>
                <a:cs typeface="Arial"/>
              </a:rPr>
              <a:t> 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5">
                <a:latin typeface="Arial"/>
                <a:cs typeface="Arial"/>
              </a:rPr>
              <a:t>ولاا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320">
                <a:latin typeface="Arial"/>
                <a:cs typeface="Arial"/>
              </a:rPr>
              <a:t>ديس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10">
                <a:latin typeface="Arial"/>
                <a:cs typeface="Arial"/>
              </a:rPr>
              <a:t>او</a:t>
            </a:r>
            <a:r>
              <a:rPr dirty="0" smtClean="0" sz="1400" spc="125">
                <a:latin typeface="Arial"/>
                <a:cs typeface="Arial"/>
              </a:rPr>
              <a:t>ا</a:t>
            </a:r>
            <a:r>
              <a:rPr dirty="0" smtClean="0" sz="1400" spc="-215">
                <a:latin typeface="Arial"/>
                <a:cs typeface="Arial"/>
              </a:rPr>
              <a:t>لأيلأ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-30">
                <a:latin typeface="Arial"/>
                <a:cs typeface="Arial"/>
              </a:rPr>
              <a:t>غ</a:t>
            </a:r>
            <a:r>
              <a:rPr dirty="0" smtClean="0" sz="1400" spc="-380">
                <a:latin typeface="Arial"/>
                <a:cs typeface="Arial"/>
              </a:rPr>
              <a:t>بيفيبا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يوفا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95">
                <a:latin typeface="Arial"/>
                <a:cs typeface="Arial"/>
              </a:rPr>
              <a:t>والأ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88"/>
              </a:spcBef>
            </a:pPr>
            <a:endParaRPr sz="1100"/>
          </a:p>
          <a:p>
            <a:pPr algn="just" marL="12700" marR="240665">
              <a:lnSpc>
                <a:spcPct val="100000"/>
              </a:lnSpc>
            </a:pP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215">
                <a:latin typeface="Arial"/>
                <a:cs typeface="Arial"/>
              </a:rPr>
              <a:t>اسل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 ي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10">
                <a:latin typeface="Arial"/>
                <a:cs typeface="Arial"/>
              </a:rPr>
              <a:t>ا</a:t>
            </a:r>
            <a:r>
              <a:rPr dirty="0" smtClean="0" sz="1400" spc="430">
                <a:latin typeface="Arial"/>
                <a:cs typeface="Arial"/>
              </a:rPr>
              <a:t>و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175">
                <a:latin typeface="Arial"/>
                <a:cs typeface="Arial"/>
              </a:rPr>
              <a:t>ا 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  بي ي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ايل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 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65">
                <a:latin typeface="Arial"/>
                <a:cs typeface="Arial"/>
              </a:rPr>
              <a:t>بي يلأ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 ي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7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ع</a:t>
            </a:r>
            <a:r>
              <a:rPr dirty="0" smtClean="0" sz="1400" spc="-465">
                <a:latin typeface="Arial"/>
                <a:cs typeface="Arial"/>
              </a:rPr>
              <a:t>يي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marL="12700" marR="240665" indent="4711700">
              <a:lnSpc>
                <a:spcPct val="11070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اي 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ط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 ي ب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ي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80">
                <a:latin typeface="Arial"/>
                <a:cs typeface="Arial"/>
              </a:rPr>
              <a:t> 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هلأ</a:t>
            </a:r>
            <a:r>
              <a:rPr dirty="0" smtClean="0" sz="1400" spc="10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  </a:t>
            </a:r>
            <a:r>
              <a:rPr dirty="0" smtClean="0" sz="1400" spc="-560">
                <a:latin typeface="Arial"/>
                <a:cs typeface="Arial"/>
              </a:rPr>
              <a:t>بي</a:t>
            </a:r>
            <a:r>
              <a:rPr dirty="0" smtClean="0" sz="1400" spc="-15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 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 ول</a:t>
            </a:r>
            <a:r>
              <a:rPr dirty="0" smtClean="0" sz="1400" spc="-45">
                <a:latin typeface="Arial"/>
                <a:cs typeface="Arial"/>
              </a:rPr>
              <a:t>أ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50">
                <a:latin typeface="Arial"/>
                <a:cs typeface="Arial"/>
              </a:rPr>
              <a:t> بي ي</a:t>
            </a:r>
            <a:r>
              <a:rPr dirty="0" smtClean="0" sz="1400" spc="-250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algn="ctr" marL="50419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ولأ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365">
                <a:latin typeface="Arial"/>
                <a:cs typeface="Arial"/>
              </a:rPr>
              <a:t>بي ي</a:t>
            </a:r>
            <a:r>
              <a:rPr dirty="0" smtClean="0" sz="1400" spc="-4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 يس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م 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2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د ل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لأيلاي </a:t>
            </a:r>
            <a:r>
              <a:rPr dirty="0" smtClean="0" sz="1400" spc="-215">
                <a:latin typeface="Arial"/>
                <a:cs typeface="Arial"/>
              </a:rPr>
              <a:t> ، </a:t>
            </a:r>
            <a:r>
              <a:rPr dirty="0" smtClean="0" sz="1400" spc="185">
                <a:latin typeface="Arial"/>
                <a:cs typeface="Arial"/>
              </a:rPr>
              <a:t>ا </a:t>
            </a:r>
            <a:r>
              <a:rPr dirty="0" smtClean="0" sz="1400" spc="-120">
                <a:latin typeface="Arial"/>
                <a:cs typeface="Arial"/>
              </a:rPr>
              <a:t>ول</a:t>
            </a:r>
            <a:r>
              <a:rPr dirty="0" smtClean="0" sz="1400" spc="-380">
                <a:latin typeface="Arial"/>
                <a:cs typeface="Arial"/>
              </a:rPr>
              <a:t>سي</a:t>
            </a:r>
            <a:r>
              <a:rPr dirty="0" smtClean="0" sz="1400" spc="-38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لأيا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365">
                <a:latin typeface="Arial"/>
                <a:cs typeface="Arial"/>
              </a:rPr>
              <a:t>بي ي</a:t>
            </a:r>
            <a:r>
              <a:rPr dirty="0" smtClean="0" sz="1400" spc="-4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ctr" marL="47879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45">
                <a:latin typeface="Arial"/>
                <a:cs typeface="Arial"/>
              </a:rPr>
              <a:t>وب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45">
                <a:latin typeface="Arial"/>
                <a:cs typeface="Arial"/>
              </a:rPr>
              <a:t>يم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ء</a:t>
            </a:r>
            <a:r>
              <a:rPr dirty="0" smtClean="0" sz="1400" spc="20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54">
                <a:latin typeface="Arial"/>
                <a:cs typeface="Arial"/>
              </a:rPr>
              <a:t>ا 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415">
                <a:latin typeface="Arial"/>
                <a:cs typeface="Arial"/>
              </a:rPr>
              <a:t>يبا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اطو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40">
                <a:latin typeface="Arial"/>
                <a:cs typeface="Arial"/>
              </a:rPr>
              <a:t>اثيل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 ب</a:t>
            </a:r>
            <a:r>
              <a:rPr dirty="0" smtClean="0" sz="1400" spc="-185">
                <a:latin typeface="Arial"/>
                <a:cs typeface="Arial"/>
              </a:rPr>
              <a:t> </a:t>
            </a:r>
            <a:r>
              <a:rPr dirty="0" smtClean="0" sz="1400" spc="185">
                <a:latin typeface="Arial"/>
                <a:cs typeface="Arial"/>
              </a:rPr>
              <a:t>ا </a:t>
            </a:r>
            <a:r>
              <a:rPr dirty="0" smtClean="0" sz="1400" spc="-245">
                <a:latin typeface="Arial"/>
                <a:cs typeface="Arial"/>
              </a:rPr>
              <a:t>لشل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305">
                <a:latin typeface="Arial"/>
                <a:cs typeface="Arial"/>
              </a:rPr>
              <a:t>بي ي</a:t>
            </a:r>
            <a:r>
              <a:rPr dirty="0" smtClean="0" sz="1400" spc="-305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8995" y="10134600"/>
            <a:ext cx="64922" cy="143865"/>
          </a:xfrm>
          <a:custGeom>
            <a:avLst/>
            <a:gdLst/>
            <a:ahLst/>
            <a:cxnLst/>
            <a:rect l="l" t="t" r="r" b="b"/>
            <a:pathLst>
              <a:path w="64922" h="143865">
                <a:moveTo>
                  <a:pt x="0" y="143865"/>
                </a:moveTo>
                <a:lnTo>
                  <a:pt x="64922" y="143865"/>
                </a:lnTo>
                <a:lnTo>
                  <a:pt x="64922" y="0"/>
                </a:lnTo>
                <a:lnTo>
                  <a:pt x="0" y="0"/>
                </a:lnTo>
                <a:lnTo>
                  <a:pt x="0" y="14386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48995" y="10278465"/>
            <a:ext cx="209092" cy="64922"/>
          </a:xfrm>
          <a:custGeom>
            <a:avLst/>
            <a:gdLst/>
            <a:ahLst/>
            <a:cxnLst/>
            <a:rect l="l" t="t" r="r" b="b"/>
            <a:pathLst>
              <a:path w="209092" h="64922">
                <a:moveTo>
                  <a:pt x="0" y="64922"/>
                </a:moveTo>
                <a:lnTo>
                  <a:pt x="209092" y="64922"/>
                </a:lnTo>
                <a:lnTo>
                  <a:pt x="20909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10172547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64667" y="10167822"/>
            <a:ext cx="0" cy="219760"/>
          </a:xfrm>
          <a:custGeom>
            <a:avLst/>
            <a:gdLst/>
            <a:ahLst/>
            <a:cxnLst/>
            <a:rect l="l" t="t" r="r" b="b"/>
            <a:pathLst>
              <a:path w="0" h="219760">
                <a:moveTo>
                  <a:pt x="0" y="0"/>
                </a:moveTo>
                <a:lnTo>
                  <a:pt x="0" y="21976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10382859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9676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227868"/>
            <a:ext cx="208787" cy="0"/>
          </a:xfrm>
          <a:custGeom>
            <a:avLst/>
            <a:gdLst/>
            <a:ahLst/>
            <a:cxnLst/>
            <a:rect l="l" t="t" r="r" b="b"/>
            <a:pathLst>
              <a:path w="208787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08863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04139" y="10382859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13918" y="348970"/>
            <a:ext cx="144170" cy="64922"/>
          </a:xfrm>
          <a:custGeom>
            <a:avLst/>
            <a:gdLst/>
            <a:ahLst/>
            <a:cxnLst/>
            <a:rect l="l" t="t" r="r" b="b"/>
            <a:pathLst>
              <a:path w="144170" h="64922">
                <a:moveTo>
                  <a:pt x="0" y="64922"/>
                </a:moveTo>
                <a:lnTo>
                  <a:pt x="144170" y="64922"/>
                </a:lnTo>
                <a:lnTo>
                  <a:pt x="144170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48995" y="348995"/>
            <a:ext cx="64922" cy="208788"/>
          </a:xfrm>
          <a:custGeom>
            <a:avLst/>
            <a:gdLst/>
            <a:ahLst/>
            <a:cxnLst/>
            <a:rect l="l" t="t" r="r" b="b"/>
            <a:pathLst>
              <a:path w="64922" h="208788">
                <a:moveTo>
                  <a:pt x="0" y="208788"/>
                </a:moveTo>
                <a:lnTo>
                  <a:pt x="64922" y="208788"/>
                </a:lnTo>
                <a:lnTo>
                  <a:pt x="64922" y="0"/>
                </a:lnTo>
                <a:lnTo>
                  <a:pt x="0" y="0"/>
                </a:lnTo>
                <a:lnTo>
                  <a:pt x="0" y="208788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15112" y="309701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9988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464514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9676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309701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64667" y="304799"/>
            <a:ext cx="0" cy="208788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508863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5930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817168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074724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332230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589786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847342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10489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36245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620391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877947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3550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39305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650615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908171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165980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423536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68109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938648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19620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453760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711697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969253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22680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484365" y="10278465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743445" y="10278465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5930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817168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074724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332230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589786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847342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10489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36245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620391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877947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13550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39305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650615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908171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165980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423536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68109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938648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19620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453760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711697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969253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622680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484365" y="348970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743445" y="348970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7002526" y="10278465"/>
            <a:ext cx="143764" cy="64922"/>
          </a:xfrm>
          <a:custGeom>
            <a:avLst/>
            <a:gdLst/>
            <a:ahLst/>
            <a:cxnLst/>
            <a:rect l="l" t="t" r="r" b="b"/>
            <a:pathLst>
              <a:path w="143764" h="64922">
                <a:moveTo>
                  <a:pt x="0" y="64922"/>
                </a:moveTo>
                <a:lnTo>
                  <a:pt x="143764" y="64922"/>
                </a:lnTo>
                <a:lnTo>
                  <a:pt x="143764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7146290" y="10134600"/>
            <a:ext cx="64312" cy="208788"/>
          </a:xfrm>
          <a:custGeom>
            <a:avLst/>
            <a:gdLst/>
            <a:ahLst/>
            <a:cxnLst/>
            <a:rect l="l" t="t" r="r" b="b"/>
            <a:pathLst>
              <a:path w="64312" h="208788">
                <a:moveTo>
                  <a:pt x="0" y="208787"/>
                </a:moveTo>
                <a:lnTo>
                  <a:pt x="64312" y="208787"/>
                </a:lnTo>
                <a:lnTo>
                  <a:pt x="64312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7040550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035672" y="10227868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250862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091171" y="10382859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7095896" y="10178795"/>
            <a:ext cx="0" cy="208787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7091171" y="10183672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7146290" y="413892"/>
            <a:ext cx="64312" cy="143891"/>
          </a:xfrm>
          <a:custGeom>
            <a:avLst/>
            <a:gdLst/>
            <a:ahLst/>
            <a:cxnLst/>
            <a:rect l="l" t="t" r="r" b="b"/>
            <a:pathLst>
              <a:path w="64312" h="143891">
                <a:moveTo>
                  <a:pt x="0" y="143891"/>
                </a:moveTo>
                <a:lnTo>
                  <a:pt x="64312" y="143891"/>
                </a:lnTo>
                <a:lnTo>
                  <a:pt x="64312" y="0"/>
                </a:lnTo>
                <a:lnTo>
                  <a:pt x="0" y="0"/>
                </a:lnTo>
                <a:lnTo>
                  <a:pt x="0" y="14389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7002526" y="348970"/>
            <a:ext cx="208178" cy="64922"/>
          </a:xfrm>
          <a:custGeom>
            <a:avLst/>
            <a:gdLst/>
            <a:ahLst/>
            <a:cxnLst/>
            <a:rect l="l" t="t" r="r" b="b"/>
            <a:pathLst>
              <a:path w="208178" h="64922">
                <a:moveTo>
                  <a:pt x="0" y="64922"/>
                </a:moveTo>
                <a:lnTo>
                  <a:pt x="208178" y="64922"/>
                </a:lnTo>
                <a:lnTo>
                  <a:pt x="208178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7102093" y="520013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7095896" y="304825"/>
            <a:ext cx="0" cy="220065"/>
          </a:xfrm>
          <a:custGeom>
            <a:avLst/>
            <a:gdLst/>
            <a:ahLst/>
            <a:cxnLst/>
            <a:rect l="l" t="t" r="r" b="b"/>
            <a:pathLst>
              <a:path w="0" h="220065">
                <a:moveTo>
                  <a:pt x="0" y="0"/>
                </a:moveTo>
                <a:lnTo>
                  <a:pt x="0" y="220065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7102093" y="309701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7250862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7046976" y="464514"/>
            <a:ext cx="208788" cy="0"/>
          </a:xfrm>
          <a:custGeom>
            <a:avLst/>
            <a:gdLst/>
            <a:ahLst/>
            <a:cxnLst/>
            <a:rect l="l" t="t" r="r" b="b"/>
            <a:pathLst>
              <a:path w="208788" h="0">
                <a:moveTo>
                  <a:pt x="0" y="0"/>
                </a:moveTo>
                <a:lnTo>
                  <a:pt x="208788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7051700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7210602" y="559256"/>
            <a:ext cx="45211" cy="256336"/>
          </a:xfrm>
          <a:custGeom>
            <a:avLst/>
            <a:gdLst/>
            <a:ahLst/>
            <a:cxnLst/>
            <a:rect l="l" t="t" r="r" b="b"/>
            <a:pathLst>
              <a:path w="45211" h="256336">
                <a:moveTo>
                  <a:pt x="0" y="256336"/>
                </a:moveTo>
                <a:lnTo>
                  <a:pt x="45211" y="256336"/>
                </a:lnTo>
                <a:lnTo>
                  <a:pt x="45211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7002526" y="559256"/>
            <a:ext cx="143764" cy="256336"/>
          </a:xfrm>
          <a:custGeom>
            <a:avLst/>
            <a:gdLst/>
            <a:ahLst/>
            <a:cxnLst/>
            <a:rect l="l" t="t" r="r" b="b"/>
            <a:pathLst>
              <a:path w="143764" h="256336">
                <a:moveTo>
                  <a:pt x="0" y="256336"/>
                </a:moveTo>
                <a:lnTo>
                  <a:pt x="143764" y="256336"/>
                </a:lnTo>
                <a:lnTo>
                  <a:pt x="143764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146290" y="559256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7250862" y="510234"/>
            <a:ext cx="0" cy="9683191"/>
          </a:xfrm>
          <a:custGeom>
            <a:avLst/>
            <a:gdLst/>
            <a:ahLst/>
            <a:cxnLst/>
            <a:rect l="l" t="t" r="r" b="b"/>
            <a:pathLst>
              <a:path w="0" h="9683191">
                <a:moveTo>
                  <a:pt x="0" y="0"/>
                </a:moveTo>
                <a:lnTo>
                  <a:pt x="0" y="9683191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7146290" y="816813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7146290" y="107467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7146290" y="1332229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7146290" y="1589785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7146290" y="1847341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7146290" y="2104897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7146290" y="236245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7146290" y="262000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7146290" y="2879165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7146290" y="31385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7146290" y="33976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7146290" y="365671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7146290" y="391579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7146290" y="417487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7146290" y="44339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7146290" y="46930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7146290" y="4952060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7146290" y="52114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7146290" y="547052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7146290" y="572960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7146290" y="598868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7146290" y="624776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7146290" y="65068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7146290" y="6765925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7146290" y="7025081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7146290" y="72844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7146290" y="75435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7146290" y="7802626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7146290" y="806170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7146290" y="832078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7146290" y="85798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7146290" y="88389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7146290" y="9097974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7146290" y="9357359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7146290" y="961644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7146290" y="987551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348995" y="559256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309676" y="499262"/>
            <a:ext cx="0" cy="9682886"/>
          </a:xfrm>
          <a:custGeom>
            <a:avLst/>
            <a:gdLst/>
            <a:ahLst/>
            <a:cxnLst/>
            <a:rect l="l" t="t" r="r" b="b"/>
            <a:pathLst>
              <a:path w="0" h="9682886">
                <a:moveTo>
                  <a:pt x="0" y="0"/>
                </a:moveTo>
                <a:lnTo>
                  <a:pt x="0" y="9682886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348995" y="816813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48995" y="107467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48995" y="1332229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48995" y="1589785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48995" y="1847341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8995" y="2104897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348995" y="236245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348995" y="262000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348995" y="2879165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48995" y="31385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48995" y="33976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348995" y="365671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348995" y="391579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348995" y="417487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348995" y="44339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348995" y="46930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348995" y="4952060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348995" y="52114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48995" y="547052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348995" y="572960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348995" y="598868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348995" y="624776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348995" y="65068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348995" y="6765925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348995" y="7025081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348995" y="72844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348995" y="75435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48995" y="7802626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348995" y="806170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348995" y="832078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348995" y="85798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348995" y="88389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348995" y="9097974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348995" y="9357359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348995" y="961644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13918" y="9875519"/>
            <a:ext cx="144170" cy="257556"/>
          </a:xfrm>
          <a:custGeom>
            <a:avLst/>
            <a:gdLst/>
            <a:ahLst/>
            <a:cxnLst/>
            <a:rect l="l" t="t" r="r" b="b"/>
            <a:pathLst>
              <a:path w="144170" h="257555">
                <a:moveTo>
                  <a:pt x="0" y="257555"/>
                </a:moveTo>
                <a:lnTo>
                  <a:pt x="144170" y="257555"/>
                </a:lnTo>
                <a:lnTo>
                  <a:pt x="144170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304800" y="9875519"/>
            <a:ext cx="44196" cy="257556"/>
          </a:xfrm>
          <a:custGeom>
            <a:avLst/>
            <a:gdLst/>
            <a:ahLst/>
            <a:cxnLst/>
            <a:rect l="l" t="t" r="r" b="b"/>
            <a:pathLst>
              <a:path w="44196" h="257555">
                <a:moveTo>
                  <a:pt x="0" y="257555"/>
                </a:moveTo>
                <a:lnTo>
                  <a:pt x="44196" y="257555"/>
                </a:lnTo>
                <a:lnTo>
                  <a:pt x="44196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348995" y="987551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9676" y="902969"/>
            <a:ext cx="5495290" cy="4610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baseline="7936" sz="2100" spc="-7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ء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ق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530">
                <a:latin typeface="Arial"/>
                <a:cs typeface="Arial"/>
              </a:rPr>
              <a:t>ي</a:t>
            </a:r>
            <a:r>
              <a:rPr dirty="0" smtClean="0" sz="1400" spc="130">
                <a:latin typeface="Arial"/>
                <a:cs typeface="Arial"/>
              </a:rPr>
              <a:t>و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و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415">
                <a:latin typeface="Arial"/>
                <a:cs typeface="Arial"/>
              </a:rPr>
              <a:t>ا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135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1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ف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  دبا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ي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لأالأ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او</a:t>
            </a:r>
            <a:r>
              <a:rPr dirty="0" smtClean="0" sz="1400" spc="-310">
                <a:latin typeface="Arial"/>
                <a:cs typeface="Arial"/>
              </a:rPr>
              <a:t>ب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امل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35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marL="3529329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س</a:t>
            </a:r>
            <a:r>
              <a:rPr dirty="0" smtClean="0" sz="1400" spc="-240">
                <a:latin typeface="Arial"/>
                <a:cs typeface="Arial"/>
              </a:rPr>
              <a:t>لأيفل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لأ لاا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390">
                <a:latin typeface="Arial"/>
                <a:cs typeface="Arial"/>
              </a:rPr>
              <a:t>بيفي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9488" y="2586990"/>
            <a:ext cx="5723890" cy="7120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4604">
              <a:lnSpc>
                <a:spcPct val="100000"/>
              </a:lnSpc>
            </a:pPr>
            <a:r>
              <a:rPr dirty="0" smtClean="0" sz="1400" spc="10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75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ا </a:t>
            </a:r>
            <a:r>
              <a:rPr dirty="0" smtClean="0" sz="1400" spc="-345" b="1">
                <a:solidFill>
                  <a:srgbClr val="FF0000"/>
                </a:solidFill>
                <a:latin typeface="Arial"/>
                <a:cs typeface="Arial"/>
              </a:rPr>
              <a:t>ديعصت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200" b="1">
                <a:solidFill>
                  <a:srgbClr val="FF0000"/>
                </a:solidFill>
                <a:latin typeface="Arial"/>
                <a:cs typeface="Arial"/>
              </a:rPr>
              <a:t>عبار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algn="r" marR="14604">
              <a:lnSpc>
                <a:spcPct val="100000"/>
              </a:lnSpc>
            </a:pP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135">
                <a:latin typeface="Arial"/>
                <a:cs typeface="Arial"/>
              </a:rPr>
              <a:t>ولأي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310">
                <a:latin typeface="Arial"/>
                <a:cs typeface="Arial"/>
              </a:rPr>
              <a:t>ايبا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ة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95">
                <a:latin typeface="Arial"/>
                <a:cs typeface="Arial"/>
              </a:rPr>
              <a:t>الب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اللل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5">
                <a:latin typeface="Arial"/>
                <a:cs typeface="Arial"/>
              </a:rPr>
              <a:t>ا 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اس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4">
                <a:latin typeface="Arial"/>
                <a:cs typeface="Arial"/>
              </a:rPr>
              <a:t>د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اسلأا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اسل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إ ض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ال </a:t>
            </a:r>
            <a:endParaRPr sz="1400">
              <a:latin typeface="Arial"/>
              <a:cs typeface="Arial"/>
            </a:endParaRPr>
          </a:p>
          <a:p>
            <a:pPr algn="r" marL="12700" marR="12700">
              <a:lnSpc>
                <a:spcPts val="1860"/>
              </a:lnSpc>
              <a:spcBef>
                <a:spcPts val="80"/>
              </a:spcBef>
            </a:pP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2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90">
                <a:latin typeface="Arial"/>
                <a:cs typeface="Arial"/>
              </a:rPr>
              <a:t>ه</a:t>
            </a:r>
            <a:r>
              <a:rPr dirty="0" smtClean="0" sz="1400" spc="375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ول 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و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2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61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35">
                <a:latin typeface="Arial"/>
                <a:cs typeface="Arial"/>
              </a:rPr>
              <a:t>ة 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فل</a:t>
            </a:r>
            <a:r>
              <a:rPr dirty="0" smtClean="0" sz="1400" spc="-14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95">
                <a:latin typeface="Arial"/>
                <a:cs typeface="Arial"/>
              </a:rPr>
              <a:t>و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50">
                <a:latin typeface="Arial"/>
                <a:cs typeface="Arial"/>
              </a:rPr>
              <a:t>يلأ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45">
                <a:latin typeface="Arial"/>
                <a:cs typeface="Arial"/>
              </a:rPr>
              <a:t>زةلالأ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  س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اي ي با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لأ</a:t>
            </a:r>
            <a:r>
              <a:rPr dirty="0" smtClean="0" sz="1400" spc="-555">
                <a:latin typeface="Arial"/>
                <a:cs typeface="Arial"/>
              </a:rPr>
              <a:t>ف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اه</a:t>
            </a:r>
            <a:r>
              <a:rPr dirty="0" smtClean="0" sz="1400" spc="4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71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ا م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61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ط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اولأ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245">
                <a:latin typeface="Arial"/>
                <a:cs typeface="Arial"/>
              </a:rPr>
              <a:t>وب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220">
                <a:latin typeface="Arial"/>
                <a:cs typeface="Arial"/>
              </a:rPr>
              <a:t>ولأي</a:t>
            </a:r>
            <a:r>
              <a:rPr dirty="0" smtClean="0" sz="1400" spc="-3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ا  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ا س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645">
                <a:latin typeface="Arial"/>
                <a:cs typeface="Arial"/>
              </a:rPr>
              <a:t>بي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افي</a:t>
            </a:r>
            <a:r>
              <a:rPr dirty="0" smtClean="0" sz="1400" spc="-31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r" marR="13335">
              <a:lnSpc>
                <a:spcPct val="100000"/>
              </a:lnSpc>
              <a:spcBef>
                <a:spcPts val="7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17145">
              <a:lnSpc>
                <a:spcPct val="100000"/>
              </a:lnSpc>
            </a:pPr>
            <a:r>
              <a:rPr dirty="0" smtClean="0" sz="1400" spc="-85">
                <a:latin typeface="Arial"/>
                <a:cs typeface="Arial"/>
              </a:rPr>
              <a:t>لأ</a:t>
            </a:r>
            <a:r>
              <a:rPr dirty="0" smtClean="0" sz="1400" spc="-80">
                <a:latin typeface="Arial"/>
                <a:cs typeface="Arial"/>
              </a:rPr>
              <a:t>ة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افي</a:t>
            </a:r>
            <a:r>
              <a:rPr dirty="0" smtClean="0" sz="1400" spc="-31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50">
                <a:latin typeface="Arial"/>
                <a:cs typeface="Arial"/>
              </a:rPr>
              <a:t>زة</a:t>
            </a:r>
            <a:r>
              <a:rPr dirty="0" smtClean="0" sz="1400" spc="-50">
                <a:latin typeface="Arial"/>
                <a:cs typeface="Arial"/>
              </a:rPr>
              <a:t>ة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الليلأ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560">
                <a:latin typeface="Arial"/>
                <a:cs typeface="Arial"/>
              </a:rPr>
              <a:t>بي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ال</a:t>
            </a:r>
            <a:r>
              <a:rPr dirty="0" smtClean="0" sz="1400" spc="-254">
                <a:latin typeface="Arial"/>
                <a:cs typeface="Arial"/>
              </a:rPr>
              <a:t>ي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35">
                <a:latin typeface="Arial"/>
                <a:cs typeface="Arial"/>
              </a:rPr>
              <a:t>او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275">
                <a:latin typeface="Arial"/>
                <a:cs typeface="Arial"/>
              </a:rPr>
              <a:t>اه</a:t>
            </a:r>
            <a:r>
              <a:rPr dirty="0" smtClean="0" sz="1400" spc="22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غ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ا </a:t>
            </a:r>
            <a:r>
              <a:rPr dirty="0" smtClean="0" sz="1400" spc="9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يية</a:t>
            </a:r>
            <a:r>
              <a:rPr dirty="0" smtClean="0" sz="1400" spc="-155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ا س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150">
                <a:latin typeface="Arial"/>
                <a:cs typeface="Arial"/>
              </a:rPr>
              <a:t>  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4">
                <a:latin typeface="Arial"/>
                <a:cs typeface="Arial"/>
              </a:rPr>
              <a:t>د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اولأ</a:t>
            </a:r>
            <a:endParaRPr sz="1400">
              <a:latin typeface="Arial"/>
              <a:cs typeface="Arial"/>
            </a:endParaRPr>
          </a:p>
          <a:p>
            <a:pPr algn="r" marR="1524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-195">
                <a:latin typeface="Arial"/>
                <a:cs typeface="Arial"/>
              </a:rPr>
              <a:t>ي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50">
                <a:latin typeface="Arial"/>
                <a:cs typeface="Arial"/>
              </a:rPr>
              <a:t>يلأ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12700">
              <a:lnSpc>
                <a:spcPct val="100000"/>
              </a:lnSpc>
              <a:tabLst>
                <a:tab pos="2245360" algn="l"/>
              </a:tabLst>
            </a:pP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120" b="1">
                <a:solidFill>
                  <a:srgbClr val="FF0000"/>
                </a:solidFill>
                <a:latin typeface="Arial"/>
                <a:cs typeface="Arial"/>
              </a:rPr>
              <a:t>هن</a:t>
            </a:r>
            <a:r>
              <a:rPr dirty="0" smtClean="0" sz="1400" spc="40" b="1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dirty="0" smtClean="0" sz="1400" spc="40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-170" b="1">
                <a:solidFill>
                  <a:srgbClr val="FF0000"/>
                </a:solidFill>
                <a:latin typeface="Arial"/>
                <a:cs typeface="Arial"/>
              </a:rPr>
              <a:t>ضم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35" b="1">
                <a:solidFill>
                  <a:srgbClr val="FF0000"/>
                </a:solidFill>
                <a:latin typeface="Arial"/>
                <a:cs typeface="Arial"/>
              </a:rPr>
              <a:t>نم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75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ا </a:t>
            </a:r>
            <a:r>
              <a:rPr dirty="0" smtClean="0" sz="1400" spc="-320" b="1">
                <a:solidFill>
                  <a:srgbClr val="FF0000"/>
                </a:solidFill>
                <a:latin typeface="Arial"/>
                <a:cs typeface="Arial"/>
              </a:rPr>
              <a:t>غي</a:t>
            </a:r>
            <a:r>
              <a:rPr dirty="0" smtClean="0" sz="1400" spc="-310" b="1">
                <a:solidFill>
                  <a:srgbClr val="FF0000"/>
                </a:solidFill>
                <a:latin typeface="Arial"/>
                <a:cs typeface="Arial"/>
              </a:rPr>
              <a:t>رف</a:t>
            </a:r>
            <a:r>
              <a:rPr dirty="0" smtClean="0" sz="1400" spc="-540" b="1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65" b="1">
                <a:solidFill>
                  <a:srgbClr val="FF0000"/>
                </a:solidFill>
                <a:latin typeface="Arial"/>
                <a:cs typeface="Arial"/>
              </a:rPr>
              <a:t>بولس</a:t>
            </a:r>
            <a:r>
              <a:rPr dirty="0" smtClean="0" sz="1400" spc="-50" b="1">
                <a:solidFill>
                  <a:srgbClr val="FF0000"/>
                </a:solidFill>
                <a:latin typeface="Arial"/>
                <a:cs typeface="Arial"/>
              </a:rPr>
              <a:t>أ</a:t>
            </a:r>
            <a:r>
              <a:rPr dirty="0" smtClean="0" sz="1400" spc="-15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425" b="1">
                <a:solidFill>
                  <a:srgbClr val="FF0000"/>
                </a:solidFill>
                <a:latin typeface="Arial"/>
                <a:cs typeface="Arial"/>
              </a:rPr>
              <a:t>س</a:t>
            </a:r>
            <a:r>
              <a:rPr dirty="0" smtClean="0" sz="1400" spc="-1745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baseline="3968" sz="2100" spc="0" b="1">
                <a:solidFill>
                  <a:srgbClr val="FF0000"/>
                </a:solidFill>
                <a:latin typeface="Arial"/>
                <a:cs typeface="Arial"/>
              </a:rPr>
              <a:t>ً	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85" b="1">
                <a:solidFill>
                  <a:srgbClr val="FF0000"/>
                </a:solidFill>
                <a:latin typeface="Arial"/>
                <a:cs typeface="Arial"/>
              </a:rPr>
              <a:t>خ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algn="r" marL="12700" marR="16510">
              <a:lnSpc>
                <a:spcPct val="110000"/>
              </a:lnSpc>
            </a:pPr>
            <a:r>
              <a:rPr dirty="0" smtClean="0" sz="1400" spc="-185">
                <a:latin typeface="Arial"/>
                <a:cs typeface="Arial"/>
              </a:rPr>
              <a:t>زلألأ</a:t>
            </a:r>
            <a:r>
              <a:rPr dirty="0" smtClean="0" sz="1400" spc="-20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اف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اي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245">
                <a:latin typeface="Arial"/>
                <a:cs typeface="Arial"/>
              </a:rPr>
              <a:t>وب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اي </a:t>
            </a:r>
            <a:r>
              <a:rPr dirty="0" smtClean="0" sz="1400" spc="-280">
                <a:latin typeface="Arial"/>
                <a:cs typeface="Arial"/>
              </a:rPr>
              <a:t>يوبا</a:t>
            </a:r>
            <a:r>
              <a:rPr dirty="0" smtClean="0" sz="1400" spc="-28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55">
                <a:latin typeface="Arial"/>
                <a:cs typeface="Arial"/>
              </a:rPr>
              <a:t>اهي</a:t>
            </a:r>
            <a:r>
              <a:rPr dirty="0" smtClean="0" sz="1400" spc="-11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5">
                <a:latin typeface="Arial"/>
                <a:cs typeface="Arial"/>
              </a:rPr>
              <a:t> ل</a:t>
            </a:r>
            <a:r>
              <a:rPr dirty="0" smtClean="0" sz="1400" spc="70">
                <a:latin typeface="Arial"/>
                <a:cs typeface="Arial"/>
              </a:rPr>
              <a:t>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250">
                <a:latin typeface="Arial"/>
                <a:cs typeface="Arial"/>
              </a:rPr>
              <a:t>اللبا</a:t>
            </a:r>
            <a:r>
              <a:rPr dirty="0" smtClean="0" sz="1400" spc="-25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 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280">
                <a:latin typeface="Arial"/>
                <a:cs typeface="Arial"/>
              </a:rPr>
              <a:t>اسيسا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زلأ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المبا</a:t>
            </a:r>
            <a:r>
              <a:rPr dirty="0" smtClean="0" sz="1400" spc="-14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4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ق</a:t>
            </a:r>
            <a:r>
              <a:rPr dirty="0" smtClean="0" sz="1400" spc="-29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40">
                <a:latin typeface="Arial"/>
                <a:cs typeface="Arial"/>
              </a:rPr>
              <a:t>مل</a:t>
            </a:r>
            <a:r>
              <a:rPr dirty="0" smtClean="0" sz="1400" spc="-240">
                <a:latin typeface="Arial"/>
                <a:cs typeface="Arial"/>
              </a:rPr>
              <a:t>ا </a:t>
            </a:r>
            <a:r>
              <a:rPr dirty="0" smtClean="0" sz="1400" spc="-150">
                <a:latin typeface="Arial"/>
                <a:cs typeface="Arial"/>
              </a:rPr>
              <a:t>قيا 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0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ل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 و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20">
                <a:latin typeface="Arial"/>
                <a:cs typeface="Arial"/>
              </a:rPr>
              <a:t>ياه</a:t>
            </a:r>
            <a:r>
              <a:rPr dirty="0" smtClean="0" sz="1400" spc="30">
                <a:latin typeface="Arial"/>
                <a:cs typeface="Arial"/>
              </a:rPr>
              <a:t>ي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اط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اايهلاا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7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70">
                <a:latin typeface="Arial"/>
                <a:cs typeface="Arial"/>
              </a:rPr>
              <a:t> لأمل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">
                <a:latin typeface="Arial"/>
                <a:cs typeface="Arial"/>
              </a:rPr>
              <a:t>اا </a:t>
            </a:r>
            <a:r>
              <a:rPr dirty="0" smtClean="0" sz="1400" spc="-254">
                <a:latin typeface="Arial"/>
                <a:cs typeface="Arial"/>
              </a:rPr>
              <a:t>لط</a:t>
            </a:r>
            <a:endParaRPr sz="14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.</a:t>
            </a:r>
            <a:r>
              <a:rPr dirty="0" smtClean="0" sz="1400" spc="-55">
                <a:latin typeface="Arial"/>
                <a:cs typeface="Arial"/>
              </a:rPr>
              <a:t>.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3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ف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3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ى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7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30">
                <a:latin typeface="Arial"/>
                <a:cs typeface="Arial"/>
              </a:rPr>
              <a:t>ي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00">
                <a:latin typeface="Arial"/>
                <a:cs typeface="Arial"/>
              </a:rPr>
              <a:t>ا</a:t>
            </a:r>
            <a:r>
              <a:rPr dirty="0" smtClean="0" sz="1400" spc="-31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10">
                <a:latin typeface="Arial"/>
                <a:cs typeface="Arial"/>
              </a:rPr>
              <a:t> </a:t>
            </a:r>
            <a:r>
              <a:rPr dirty="0" smtClean="0" sz="1400" spc="265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ق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49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15">
                <a:latin typeface="Arial"/>
                <a:cs typeface="Arial"/>
              </a:rPr>
              <a:t>ش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130">
                <a:latin typeface="Arial"/>
                <a:cs typeface="Arial"/>
              </a:rPr>
              <a:t>و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32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785">
                <a:latin typeface="Arial"/>
                <a:cs typeface="Arial"/>
              </a:rPr>
              <a:t>ه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05">
                <a:latin typeface="Arial"/>
                <a:cs typeface="Arial"/>
              </a:rPr>
              <a:t>ط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algn="r" marR="1333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5">
                <a:latin typeface="Arial"/>
                <a:cs typeface="Arial"/>
              </a:rPr>
              <a:t> 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425">
                <a:latin typeface="Arial"/>
                <a:cs typeface="Arial"/>
              </a:rPr>
              <a:t>بيسا</a:t>
            </a:r>
            <a:r>
              <a:rPr dirty="0" smtClean="0" sz="1400" spc="-42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105">
                <a:latin typeface="Arial"/>
                <a:cs typeface="Arial"/>
              </a:rPr>
              <a:t>ل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55">
                <a:latin typeface="Arial"/>
                <a:cs typeface="Arial"/>
              </a:rPr>
              <a:t>م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لأمل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320">
                <a:latin typeface="Arial"/>
                <a:cs typeface="Arial"/>
              </a:rPr>
              <a:t>ديس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911985">
              <a:lnSpc>
                <a:spcPct val="100000"/>
              </a:lnSpc>
              <a:tabLst>
                <a:tab pos="5420995" algn="l"/>
              </a:tabLst>
            </a:pPr>
            <a:r>
              <a:rPr dirty="0" smtClean="0" sz="1400">
                <a:latin typeface="Arial"/>
                <a:cs typeface="Arial"/>
              </a:rPr>
              <a:t>.)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ادس</a:t>
            </a:r>
            <a:r>
              <a:rPr dirty="0" smtClean="0" sz="1400" spc="-345">
                <a:latin typeface="Arial"/>
                <a:cs typeface="Arial"/>
              </a:rPr>
              <a:t>يم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415">
                <a:latin typeface="Arial"/>
                <a:cs typeface="Arial"/>
              </a:rPr>
              <a:t>يبا</a:t>
            </a:r>
            <a:r>
              <a:rPr dirty="0" smtClean="0" sz="1400" spc="-415">
                <a:latin typeface="Arial"/>
                <a:cs typeface="Arial"/>
              </a:rPr>
              <a:t> (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105">
                <a:latin typeface="Arial"/>
                <a:cs typeface="Arial"/>
              </a:rPr>
              <a:t>ل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05">
                <a:latin typeface="Arial"/>
                <a:cs typeface="Arial"/>
              </a:rPr>
              <a:t>يي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90">
                <a:latin typeface="Arial"/>
                <a:cs typeface="Arial"/>
              </a:rPr>
              <a:t>ل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345">
                <a:latin typeface="Arial"/>
                <a:cs typeface="Arial"/>
              </a:rPr>
              <a:t>يم</a:t>
            </a:r>
            <a:r>
              <a:rPr dirty="0" smtClean="0" sz="1400" spc="-380">
                <a:latin typeface="Arial"/>
                <a:cs typeface="Arial"/>
              </a:rPr>
              <a:t>بيول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470">
                <a:latin typeface="Arial"/>
                <a:cs typeface="Arial"/>
              </a:rPr>
              <a:t>يس</a:t>
            </a:r>
            <a:r>
              <a:rPr dirty="0" smtClean="0" sz="1400" spc="-470">
                <a:latin typeface="Arial"/>
                <a:cs typeface="Arial"/>
              </a:rPr>
              <a:t>	</a:t>
            </a:r>
            <a:r>
              <a:rPr dirty="0" smtClean="0" sz="1400" spc="-47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2700" marR="242570" indent="2010410">
              <a:lnSpc>
                <a:spcPct val="110000"/>
              </a:lnSpc>
              <a:spcBef>
                <a:spcPts val="10"/>
              </a:spcBef>
              <a:tabLst>
                <a:tab pos="542099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35">
                <a:latin typeface="Arial"/>
                <a:cs typeface="Arial"/>
              </a:rPr>
              <a:t>لأي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ي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اي 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790">
                <a:latin typeface="Arial"/>
                <a:cs typeface="Arial"/>
              </a:rPr>
              <a:t>ن</a:t>
            </a:r>
            <a:r>
              <a:rPr dirty="0" smtClean="0" sz="1400" spc="-160">
                <a:latin typeface="Arial"/>
                <a:cs typeface="Arial"/>
              </a:rPr>
              <a:t>ي شا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330">
                <a:latin typeface="Arial"/>
                <a:cs typeface="Arial"/>
              </a:rPr>
              <a:t>  </a:t>
            </a:r>
            <a:r>
              <a:rPr dirty="0" smtClean="0" sz="1400" spc="-240">
                <a:latin typeface="Arial"/>
                <a:cs typeface="Arial"/>
              </a:rPr>
              <a:t>دلل</a:t>
            </a:r>
            <a:r>
              <a:rPr dirty="0" smtClean="0" sz="1400" spc="-240">
                <a:latin typeface="Arial"/>
                <a:cs typeface="Arial"/>
              </a:rPr>
              <a:t>	</a:t>
            </a:r>
            <a:r>
              <a:rPr dirty="0" smtClean="0" sz="1400" spc="-240">
                <a:latin typeface="Arial"/>
                <a:cs typeface="Arial"/>
              </a:rPr>
              <a:t>-</a:t>
            </a:r>
            <a:r>
              <a:rPr dirty="0" smtClean="0" sz="1400" spc="-24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95">
                <a:latin typeface="Arial"/>
                <a:cs typeface="Arial"/>
              </a:rPr>
              <a:t>اط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 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10">
                <a:latin typeface="Arial"/>
                <a:cs typeface="Arial"/>
              </a:rPr>
              <a:t>ايو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165">
                <a:latin typeface="Arial"/>
                <a:cs typeface="Arial"/>
              </a:rPr>
              <a:t>ا</a:t>
            </a:r>
            <a:r>
              <a:rPr dirty="0" smtClean="0" sz="1400" spc="114">
                <a:latin typeface="Arial"/>
                <a:cs typeface="Arial"/>
              </a:rPr>
              <a:t>ا 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90">
                <a:latin typeface="Arial"/>
                <a:cs typeface="Arial"/>
              </a:rPr>
              <a:t>اي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 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او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315">
                <a:latin typeface="Arial"/>
                <a:cs typeface="Arial"/>
              </a:rPr>
              <a:t>ي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-90">
                <a:latin typeface="Arial"/>
                <a:cs typeface="Arial"/>
              </a:rPr>
              <a:t>لأو ل</a:t>
            </a:r>
            <a:r>
              <a:rPr dirty="0" smtClean="0" sz="1400" spc="-45">
                <a:latin typeface="Arial"/>
                <a:cs typeface="Arial"/>
              </a:rPr>
              <a:t>ا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35">
                <a:latin typeface="Arial"/>
                <a:cs typeface="Arial"/>
              </a:rPr>
              <a:t>لأ</a:t>
            </a:r>
            <a:r>
              <a:rPr dirty="0" smtClean="0" sz="1400" spc="-385">
                <a:latin typeface="Arial"/>
                <a:cs typeface="Arial"/>
              </a:rPr>
              <a:t>ي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 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 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ايل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نا	</a:t>
            </a:r>
            <a:r>
              <a:rPr dirty="0" smtClean="0" sz="1400" spc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2700" marR="242570" indent="1047115">
              <a:lnSpc>
                <a:spcPts val="1860"/>
              </a:lnSpc>
              <a:spcBef>
                <a:spcPts val="80"/>
              </a:spcBef>
              <a:tabLst>
                <a:tab pos="542099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375">
                <a:latin typeface="Arial"/>
                <a:cs typeface="Arial"/>
              </a:rPr>
              <a:t>ي ب</a:t>
            </a:r>
            <a:r>
              <a:rPr dirty="0" smtClean="0" sz="1400" spc="-37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 سيسلا</a:t>
            </a:r>
            <a:r>
              <a:rPr dirty="0" smtClean="0" sz="1400" spc="-200">
                <a:latin typeface="Arial"/>
                <a:cs typeface="Arial"/>
              </a:rPr>
              <a:t>ا </a:t>
            </a:r>
            <a:r>
              <a:rPr dirty="0" smtClean="0" sz="1400" spc="390">
                <a:latin typeface="Arial"/>
                <a:cs typeface="Arial"/>
              </a:rPr>
              <a:t> </a:t>
            </a:r>
            <a:r>
              <a:rPr dirty="0" smtClean="0" sz="1400" spc="385">
                <a:latin typeface="Arial"/>
                <a:cs typeface="Arial"/>
              </a:rPr>
              <a:t>ة</a:t>
            </a:r>
            <a:r>
              <a:rPr dirty="0" smtClean="0" sz="1400" spc="-185">
                <a:latin typeface="Arial"/>
                <a:cs typeface="Arial"/>
              </a:rPr>
              <a:t> 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05">
                <a:latin typeface="Arial"/>
                <a:cs typeface="Arial"/>
              </a:rPr>
              <a:t>ل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ي 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130">
                <a:latin typeface="Arial"/>
                <a:cs typeface="Arial"/>
              </a:rPr>
              <a:t>الأم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75">
                <a:latin typeface="Arial"/>
                <a:cs typeface="Arial"/>
              </a:rPr>
              <a:t>شلأ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315">
                <a:latin typeface="Arial"/>
                <a:cs typeface="Arial"/>
              </a:rPr>
              <a:t>يم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ي 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35">
                <a:latin typeface="Arial"/>
                <a:cs typeface="Arial"/>
              </a:rPr>
              <a:t>يهي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100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ؤ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815">
                <a:latin typeface="Arial"/>
                <a:cs typeface="Arial"/>
              </a:rPr>
              <a:t>س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71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409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95">
                <a:latin typeface="Arial"/>
                <a:cs typeface="Arial"/>
              </a:rPr>
              <a:t>ز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70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	</a:t>
            </a:r>
            <a:r>
              <a:rPr dirty="0" smtClean="0" sz="1400" spc="-5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3545840">
              <a:lnSpc>
                <a:spcPct val="100000"/>
              </a:lnSpc>
              <a:spcBef>
                <a:spcPts val="8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60">
                <a:latin typeface="Arial"/>
                <a:cs typeface="Arial"/>
              </a:rPr>
              <a:t>ي ف </a:t>
            </a:r>
            <a:r>
              <a:rPr dirty="0" smtClean="0" sz="1400" spc="-200">
                <a:latin typeface="Arial"/>
                <a:cs typeface="Arial"/>
              </a:rPr>
              <a:t>لأمل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-190">
                <a:latin typeface="Arial"/>
                <a:cs typeface="Arial"/>
              </a:rPr>
              <a:t>لأيل 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05">
                <a:latin typeface="Arial"/>
                <a:cs typeface="Arial"/>
              </a:rPr>
              <a:t>ل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13335">
              <a:lnSpc>
                <a:spcPct val="100000"/>
              </a:lnSpc>
            </a:pPr>
            <a:r>
              <a:rPr dirty="0" smtClean="0" sz="1400" spc="10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75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ا </a:t>
            </a:r>
            <a:r>
              <a:rPr dirty="0" smtClean="0" sz="1400" spc="-265" b="1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dirty="0" smtClean="0" sz="1400" spc="-254" b="1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dirty="0" smtClean="0" sz="1400" spc="-575" b="1">
                <a:solidFill>
                  <a:srgbClr val="FF0000"/>
                </a:solidFill>
                <a:latin typeface="Arial"/>
                <a:cs typeface="Arial"/>
              </a:rPr>
              <a:t>تف</a:t>
            </a:r>
            <a:r>
              <a:rPr dirty="0" smtClean="0" sz="1400" spc="-540" b="1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170" b="1">
                <a:solidFill>
                  <a:srgbClr val="FF0000"/>
                </a:solidFill>
                <a:latin typeface="Arial"/>
                <a:cs typeface="Arial"/>
              </a:rPr>
              <a:t>سد</a:t>
            </a:r>
            <a:r>
              <a:rPr dirty="0" smtClean="0" sz="1400" spc="-70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420" b="1">
                <a:solidFill>
                  <a:srgbClr val="FF0000"/>
                </a:solidFill>
                <a:latin typeface="Arial"/>
                <a:cs typeface="Arial"/>
              </a:rPr>
              <a:t>س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algn="just" marL="12700" marR="13335">
              <a:lnSpc>
                <a:spcPct val="110200"/>
              </a:lnSpc>
            </a:pPr>
            <a:r>
              <a:rPr dirty="0" smtClean="0" sz="1400">
                <a:latin typeface="Arial"/>
                <a:cs typeface="Arial"/>
              </a:rPr>
              <a:t>ن</a:t>
            </a:r>
            <a:r>
              <a:rPr dirty="0" smtClean="0" sz="1400" spc="-285">
                <a:latin typeface="Arial"/>
                <a:cs typeface="Arial"/>
              </a:rPr>
              <a:t>و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ق</a:t>
            </a:r>
            <a:r>
              <a:rPr dirty="0" smtClean="0" sz="1400" spc="-390">
                <a:latin typeface="Arial"/>
                <a:cs typeface="Arial"/>
              </a:rPr>
              <a:t>ب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اشلأ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زلأ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ا 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ل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-300">
                <a:latin typeface="Arial"/>
                <a:cs typeface="Arial"/>
              </a:rPr>
              <a:t>لأي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90">
                <a:latin typeface="Arial"/>
                <a:cs typeface="Arial"/>
              </a:rPr>
              <a:t>ا  و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 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البا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زلأ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ا 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لبا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اي 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اه</a:t>
            </a:r>
            <a:r>
              <a:rPr dirty="0" smtClean="0" sz="1400" spc="4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5">
                <a:latin typeface="Arial"/>
                <a:cs typeface="Arial"/>
              </a:rPr>
              <a:t> ي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6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اس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ا بيس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85">
                <a:latin typeface="Arial"/>
                <a:cs typeface="Arial"/>
              </a:rPr>
              <a:t>أ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 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245">
                <a:latin typeface="Arial"/>
                <a:cs typeface="Arial"/>
              </a:rPr>
              <a:t>الل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نا </a:t>
            </a:r>
            <a:r>
              <a:rPr dirty="0" smtClean="0" sz="1400" spc="71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 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ط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اولأ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 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190">
                <a:latin typeface="Arial"/>
                <a:cs typeface="Arial"/>
              </a:rPr>
              <a:t>م</a:t>
            </a:r>
            <a:r>
              <a:rPr dirty="0" smtClean="0" sz="1400" spc="-280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-110">
                <a:latin typeface="Arial"/>
                <a:cs typeface="Arial"/>
              </a:rPr>
              <a:t>اسه 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85">
                <a:latin typeface="Arial"/>
                <a:cs typeface="Arial"/>
              </a:rPr>
              <a:t>و</a:t>
            </a:r>
            <a:r>
              <a:rPr dirty="0" smtClean="0" sz="1400" spc="-21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ا </a:t>
            </a:r>
            <a:r>
              <a:rPr dirty="0" smtClean="0" sz="1400" spc="60">
                <a:latin typeface="Arial"/>
                <a:cs typeface="Arial"/>
              </a:rPr>
              <a:t>د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اي 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ييل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لألي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 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ق</a:t>
            </a:r>
            <a:r>
              <a:rPr dirty="0" smtClean="0" sz="1400" spc="-390">
                <a:latin typeface="Arial"/>
                <a:cs typeface="Arial"/>
              </a:rPr>
              <a:t>ب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ال</a:t>
            </a:r>
            <a:r>
              <a:rPr dirty="0" smtClean="0" sz="1400" spc="-80">
                <a:latin typeface="Arial"/>
                <a:cs typeface="Arial"/>
              </a:rPr>
              <a:t> ،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اي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90">
                <a:latin typeface="Arial"/>
                <a:cs typeface="Arial"/>
              </a:rPr>
              <a:t>ولأ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65">
                <a:latin typeface="Arial"/>
                <a:cs typeface="Arial"/>
              </a:rPr>
              <a:t>ءيل</a:t>
            </a:r>
            <a:r>
              <a:rPr dirty="0" smtClean="0" sz="1400" spc="-305">
                <a:latin typeface="Arial"/>
                <a:cs typeface="Arial"/>
              </a:rPr>
              <a:t>ط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2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ل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  ي</a:t>
            </a:r>
            <a:r>
              <a:rPr dirty="0" smtClean="0" sz="1400" spc="-45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اللبالأ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65">
                <a:latin typeface="Arial"/>
                <a:cs typeface="Arial"/>
              </a:rPr>
              <a:t>ي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-310">
                <a:latin typeface="Arial"/>
                <a:cs typeface="Arial"/>
              </a:rPr>
              <a:t>اييللبا</a:t>
            </a:r>
            <a:r>
              <a:rPr dirty="0" smtClean="0" sz="1400" spc="-31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ي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اسلاالأ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يا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ل</a:t>
            </a:r>
            <a:r>
              <a:rPr dirty="0" smtClean="0" sz="1400" spc="-210">
                <a:latin typeface="Arial"/>
                <a:cs typeface="Arial"/>
              </a:rPr>
              <a:t>يي ي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5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55">
                <a:latin typeface="Arial"/>
                <a:cs typeface="Arial"/>
              </a:rPr>
              <a:t> ةول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ي يس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5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للأ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90">
                <a:latin typeface="Arial"/>
                <a:cs typeface="Arial"/>
              </a:rPr>
              <a:t>ءال</a:t>
            </a:r>
            <a:r>
              <a:rPr dirty="0" smtClean="0" sz="1400" spc="-60">
                <a:latin typeface="Arial"/>
                <a:cs typeface="Arial"/>
              </a:rPr>
              <a:t>أ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ايل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15">
                <a:latin typeface="Arial"/>
                <a:cs typeface="Arial"/>
              </a:rPr>
              <a:t> 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البا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110">
                <a:latin typeface="Arial"/>
                <a:cs typeface="Arial"/>
              </a:rPr>
              <a:t> ال</a:t>
            </a:r>
            <a:r>
              <a:rPr dirty="0" smtClean="0" sz="1400" spc="55">
                <a:latin typeface="Arial"/>
                <a:cs typeface="Arial"/>
              </a:rPr>
              <a:t>أ</a:t>
            </a:r>
            <a:r>
              <a:rPr dirty="0" smtClean="0" sz="1400" spc="5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45">
                <a:latin typeface="Arial"/>
                <a:cs typeface="Arial"/>
              </a:rPr>
              <a:t> لاا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265">
                <a:latin typeface="Arial"/>
                <a:cs typeface="Arial"/>
              </a:rPr>
              <a:t>ي</a:t>
            </a:r>
            <a:r>
              <a:rPr dirty="0" smtClean="0" sz="1400" spc="5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 ي 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د 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افمل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0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-560">
                <a:latin typeface="Arial"/>
                <a:cs typeface="Arial"/>
              </a:rPr>
              <a:t>ف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95">
                <a:latin typeface="Arial"/>
                <a:cs typeface="Arial"/>
              </a:rPr>
              <a:t>ز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71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20">
                <a:latin typeface="Arial"/>
                <a:cs typeface="Arial"/>
              </a:rPr>
              <a:t>ا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baseline="9920" sz="2100" spc="-7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ف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785">
                <a:latin typeface="Arial"/>
                <a:cs typeface="Arial"/>
              </a:rPr>
              <a:t>ه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71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130">
                <a:latin typeface="Arial"/>
                <a:cs typeface="Arial"/>
              </a:rPr>
              <a:t>و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815">
                <a:latin typeface="Arial"/>
                <a:cs typeface="Arial"/>
              </a:rPr>
              <a:t>س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170"/>
              </a:spcBef>
            </a:pPr>
            <a:r>
              <a:rPr dirty="0" smtClean="0" sz="1400" spc="5">
                <a:latin typeface="Arial"/>
                <a:cs typeface="Arial"/>
              </a:rPr>
              <a:t>.</a:t>
            </a:r>
            <a:r>
              <a:rPr dirty="0" smtClean="0" sz="1400" spc="-229">
                <a:latin typeface="Arial"/>
                <a:cs typeface="Arial"/>
              </a:rPr>
              <a:t>زلأ ففبا</a:t>
            </a:r>
            <a:r>
              <a:rPr dirty="0" smtClean="0" sz="1400" spc="-229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229">
                <a:latin typeface="Arial"/>
                <a:cs typeface="Arial"/>
              </a:rPr>
              <a:t>لأمبا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175">
                <a:latin typeface="Arial"/>
                <a:cs typeface="Arial"/>
              </a:rPr>
              <a:t>ييهالأ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algn="r" marR="17145">
              <a:lnSpc>
                <a:spcPct val="100000"/>
              </a:lnSpc>
            </a:pPr>
            <a:r>
              <a:rPr dirty="0" smtClean="0" sz="1400" b="1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-570" b="1">
                <a:solidFill>
                  <a:srgbClr val="FF0000"/>
                </a:solidFill>
                <a:latin typeface="Arial"/>
                <a:cs typeface="Arial"/>
              </a:rPr>
              <a:t>في</a:t>
            </a:r>
            <a:r>
              <a:rPr dirty="0" smtClean="0" sz="1400" spc="-235" b="1">
                <a:solidFill>
                  <a:srgbClr val="FF0000"/>
                </a:solidFill>
                <a:latin typeface="Arial"/>
                <a:cs typeface="Arial"/>
              </a:rPr>
              <a:t>نعلا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-25" b="1">
                <a:solidFill>
                  <a:srgbClr val="FF0000"/>
                </a:solidFill>
                <a:latin typeface="Arial"/>
                <a:cs typeface="Arial"/>
              </a:rPr>
              <a:t>هجاوملا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25" b="1">
                <a:solidFill>
                  <a:srgbClr val="FF0000"/>
                </a:solidFill>
                <a:latin typeface="Arial"/>
                <a:cs typeface="Arial"/>
              </a:rPr>
              <a:t>لخا</a:t>
            </a:r>
            <a:r>
              <a:rPr dirty="0" smtClean="0" sz="1400" spc="-30" b="1">
                <a:solidFill>
                  <a:srgbClr val="FF0000"/>
                </a:solidFill>
                <a:latin typeface="Arial"/>
                <a:cs typeface="Arial"/>
              </a:rPr>
              <a:t>د</a:t>
            </a:r>
            <a:r>
              <a:rPr dirty="0" smtClean="0" sz="1400" spc="-310" b="1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ا </a:t>
            </a:r>
            <a:r>
              <a:rPr dirty="0" smtClean="0" sz="1400" spc="35" b="1">
                <a:solidFill>
                  <a:srgbClr val="FF0000"/>
                </a:solidFill>
                <a:latin typeface="Arial"/>
                <a:cs typeface="Arial"/>
              </a:rPr>
              <a:t>نم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85" b="1">
                <a:solidFill>
                  <a:srgbClr val="FF0000"/>
                </a:solidFill>
                <a:latin typeface="Arial"/>
                <a:cs typeface="Arial"/>
              </a:rPr>
              <a:t>هر</a:t>
            </a:r>
            <a:r>
              <a:rPr dirty="0" smtClean="0" sz="1400" spc="-445" b="1">
                <a:solidFill>
                  <a:srgbClr val="FF0000"/>
                </a:solidFill>
                <a:latin typeface="Arial"/>
                <a:cs typeface="Arial"/>
              </a:rPr>
              <a:t>يجفت</a:t>
            </a:r>
            <a:r>
              <a:rPr dirty="0" smtClean="0" sz="1400" spc="-445" b="1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525" b="1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dirty="0" smtClean="0" sz="1400" spc="-525" b="1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ذ </a:t>
            </a:r>
            <a:r>
              <a:rPr dirty="0" smtClean="0" sz="1400" spc="105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75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ا </a:t>
            </a:r>
            <a:r>
              <a:rPr dirty="0" smtClean="0" sz="1400" spc="-215" b="1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dirty="0" smtClean="0" sz="1400" spc="-315" b="1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dirty="0" smtClean="0" sz="1400" spc="75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-265" b="1">
                <a:solidFill>
                  <a:srgbClr val="FF0000"/>
                </a:solidFill>
                <a:latin typeface="Arial"/>
                <a:cs typeface="Arial"/>
              </a:rPr>
              <a:t>دت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295" b="1">
                <a:solidFill>
                  <a:srgbClr val="FF0000"/>
                </a:solidFill>
                <a:latin typeface="Arial"/>
                <a:cs typeface="Arial"/>
              </a:rPr>
              <a:t>عباس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8995" y="10134600"/>
            <a:ext cx="64922" cy="143865"/>
          </a:xfrm>
          <a:custGeom>
            <a:avLst/>
            <a:gdLst/>
            <a:ahLst/>
            <a:cxnLst/>
            <a:rect l="l" t="t" r="r" b="b"/>
            <a:pathLst>
              <a:path w="64922" h="143865">
                <a:moveTo>
                  <a:pt x="0" y="143865"/>
                </a:moveTo>
                <a:lnTo>
                  <a:pt x="64922" y="143865"/>
                </a:lnTo>
                <a:lnTo>
                  <a:pt x="64922" y="0"/>
                </a:lnTo>
                <a:lnTo>
                  <a:pt x="0" y="0"/>
                </a:lnTo>
                <a:lnTo>
                  <a:pt x="0" y="14386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48995" y="10278465"/>
            <a:ext cx="209092" cy="64922"/>
          </a:xfrm>
          <a:custGeom>
            <a:avLst/>
            <a:gdLst/>
            <a:ahLst/>
            <a:cxnLst/>
            <a:rect l="l" t="t" r="r" b="b"/>
            <a:pathLst>
              <a:path w="209092" h="64922">
                <a:moveTo>
                  <a:pt x="0" y="64922"/>
                </a:moveTo>
                <a:lnTo>
                  <a:pt x="209092" y="64922"/>
                </a:lnTo>
                <a:lnTo>
                  <a:pt x="20909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10172547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64667" y="10167822"/>
            <a:ext cx="0" cy="219760"/>
          </a:xfrm>
          <a:custGeom>
            <a:avLst/>
            <a:gdLst/>
            <a:ahLst/>
            <a:cxnLst/>
            <a:rect l="l" t="t" r="r" b="b"/>
            <a:pathLst>
              <a:path w="0" h="219760">
                <a:moveTo>
                  <a:pt x="0" y="0"/>
                </a:moveTo>
                <a:lnTo>
                  <a:pt x="0" y="21976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10382859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9676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10227868"/>
            <a:ext cx="208787" cy="0"/>
          </a:xfrm>
          <a:custGeom>
            <a:avLst/>
            <a:gdLst/>
            <a:ahLst/>
            <a:cxnLst/>
            <a:rect l="l" t="t" r="r" b="b"/>
            <a:pathLst>
              <a:path w="208787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08863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04139" y="10382859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13918" y="348970"/>
            <a:ext cx="144170" cy="64922"/>
          </a:xfrm>
          <a:custGeom>
            <a:avLst/>
            <a:gdLst/>
            <a:ahLst/>
            <a:cxnLst/>
            <a:rect l="l" t="t" r="r" b="b"/>
            <a:pathLst>
              <a:path w="144170" h="64922">
                <a:moveTo>
                  <a:pt x="0" y="64922"/>
                </a:moveTo>
                <a:lnTo>
                  <a:pt x="144170" y="64922"/>
                </a:lnTo>
                <a:lnTo>
                  <a:pt x="144170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48995" y="348995"/>
            <a:ext cx="64922" cy="208788"/>
          </a:xfrm>
          <a:custGeom>
            <a:avLst/>
            <a:gdLst/>
            <a:ahLst/>
            <a:cxnLst/>
            <a:rect l="l" t="t" r="r" b="b"/>
            <a:pathLst>
              <a:path w="64922" h="208788">
                <a:moveTo>
                  <a:pt x="0" y="208788"/>
                </a:moveTo>
                <a:lnTo>
                  <a:pt x="64922" y="208788"/>
                </a:lnTo>
                <a:lnTo>
                  <a:pt x="64922" y="0"/>
                </a:lnTo>
                <a:lnTo>
                  <a:pt x="0" y="0"/>
                </a:lnTo>
                <a:lnTo>
                  <a:pt x="0" y="208788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5112" y="309701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19988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464514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9676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4800" y="309701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64667" y="304799"/>
            <a:ext cx="0" cy="208788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508863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5930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817168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074724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332230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589786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847342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10489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36245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620391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877947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3550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39305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650615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908171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165980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423536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68109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938648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19620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453760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711697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5969253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22680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484365" y="10278465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6743445" y="10278465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5930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817168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074724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332230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589786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847342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10489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36245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620391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2877947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13550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39305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650615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908171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165980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423536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68109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938648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19620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453760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711697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969253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22680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484365" y="348970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6743445" y="348970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7002526" y="10278465"/>
            <a:ext cx="143764" cy="64922"/>
          </a:xfrm>
          <a:custGeom>
            <a:avLst/>
            <a:gdLst/>
            <a:ahLst/>
            <a:cxnLst/>
            <a:rect l="l" t="t" r="r" b="b"/>
            <a:pathLst>
              <a:path w="143764" h="64922">
                <a:moveTo>
                  <a:pt x="0" y="64922"/>
                </a:moveTo>
                <a:lnTo>
                  <a:pt x="143764" y="64922"/>
                </a:lnTo>
                <a:lnTo>
                  <a:pt x="143764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7146290" y="10134600"/>
            <a:ext cx="64312" cy="208788"/>
          </a:xfrm>
          <a:custGeom>
            <a:avLst/>
            <a:gdLst/>
            <a:ahLst/>
            <a:cxnLst/>
            <a:rect l="l" t="t" r="r" b="b"/>
            <a:pathLst>
              <a:path w="64312" h="208788">
                <a:moveTo>
                  <a:pt x="0" y="208787"/>
                </a:moveTo>
                <a:lnTo>
                  <a:pt x="64312" y="208787"/>
                </a:lnTo>
                <a:lnTo>
                  <a:pt x="64312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040550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035672" y="10227868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250862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7091171" y="10382859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7095896" y="10178795"/>
            <a:ext cx="0" cy="208787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7091171" y="10183672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7146290" y="413892"/>
            <a:ext cx="64312" cy="143891"/>
          </a:xfrm>
          <a:custGeom>
            <a:avLst/>
            <a:gdLst/>
            <a:ahLst/>
            <a:cxnLst/>
            <a:rect l="l" t="t" r="r" b="b"/>
            <a:pathLst>
              <a:path w="64312" h="143891">
                <a:moveTo>
                  <a:pt x="0" y="143891"/>
                </a:moveTo>
                <a:lnTo>
                  <a:pt x="64312" y="143891"/>
                </a:lnTo>
                <a:lnTo>
                  <a:pt x="64312" y="0"/>
                </a:lnTo>
                <a:lnTo>
                  <a:pt x="0" y="0"/>
                </a:lnTo>
                <a:lnTo>
                  <a:pt x="0" y="14389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7002526" y="348970"/>
            <a:ext cx="208178" cy="64922"/>
          </a:xfrm>
          <a:custGeom>
            <a:avLst/>
            <a:gdLst/>
            <a:ahLst/>
            <a:cxnLst/>
            <a:rect l="l" t="t" r="r" b="b"/>
            <a:pathLst>
              <a:path w="208178" h="64922">
                <a:moveTo>
                  <a:pt x="0" y="64922"/>
                </a:moveTo>
                <a:lnTo>
                  <a:pt x="208178" y="64922"/>
                </a:lnTo>
                <a:lnTo>
                  <a:pt x="208178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7102093" y="520013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7095896" y="304825"/>
            <a:ext cx="0" cy="220065"/>
          </a:xfrm>
          <a:custGeom>
            <a:avLst/>
            <a:gdLst/>
            <a:ahLst/>
            <a:cxnLst/>
            <a:rect l="l" t="t" r="r" b="b"/>
            <a:pathLst>
              <a:path w="0" h="220065">
                <a:moveTo>
                  <a:pt x="0" y="0"/>
                </a:moveTo>
                <a:lnTo>
                  <a:pt x="0" y="220065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7102093" y="309701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7250862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7046976" y="464514"/>
            <a:ext cx="208788" cy="0"/>
          </a:xfrm>
          <a:custGeom>
            <a:avLst/>
            <a:gdLst/>
            <a:ahLst/>
            <a:cxnLst/>
            <a:rect l="l" t="t" r="r" b="b"/>
            <a:pathLst>
              <a:path w="208788" h="0">
                <a:moveTo>
                  <a:pt x="0" y="0"/>
                </a:moveTo>
                <a:lnTo>
                  <a:pt x="208788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7051700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7210602" y="559256"/>
            <a:ext cx="45211" cy="256336"/>
          </a:xfrm>
          <a:custGeom>
            <a:avLst/>
            <a:gdLst/>
            <a:ahLst/>
            <a:cxnLst/>
            <a:rect l="l" t="t" r="r" b="b"/>
            <a:pathLst>
              <a:path w="45211" h="256336">
                <a:moveTo>
                  <a:pt x="0" y="256336"/>
                </a:moveTo>
                <a:lnTo>
                  <a:pt x="45211" y="256336"/>
                </a:lnTo>
                <a:lnTo>
                  <a:pt x="45211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002526" y="559256"/>
            <a:ext cx="143764" cy="256336"/>
          </a:xfrm>
          <a:custGeom>
            <a:avLst/>
            <a:gdLst/>
            <a:ahLst/>
            <a:cxnLst/>
            <a:rect l="l" t="t" r="r" b="b"/>
            <a:pathLst>
              <a:path w="143764" h="256336">
                <a:moveTo>
                  <a:pt x="0" y="256336"/>
                </a:moveTo>
                <a:lnTo>
                  <a:pt x="143764" y="256336"/>
                </a:lnTo>
                <a:lnTo>
                  <a:pt x="143764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7146290" y="559256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7250862" y="510234"/>
            <a:ext cx="0" cy="9683191"/>
          </a:xfrm>
          <a:custGeom>
            <a:avLst/>
            <a:gdLst/>
            <a:ahLst/>
            <a:cxnLst/>
            <a:rect l="l" t="t" r="r" b="b"/>
            <a:pathLst>
              <a:path w="0" h="9683191">
                <a:moveTo>
                  <a:pt x="0" y="0"/>
                </a:moveTo>
                <a:lnTo>
                  <a:pt x="0" y="9683191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7146290" y="816813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7146290" y="107467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7146290" y="1332229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7146290" y="1589785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7146290" y="1847341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7146290" y="2104897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7146290" y="236245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7146290" y="262000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7146290" y="2879165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7146290" y="31385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7146290" y="33976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7146290" y="365671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7146290" y="391579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7146290" y="417487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7146290" y="44339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7146290" y="46930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7146290" y="4952060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7146290" y="52114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7146290" y="547052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7146290" y="572960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7146290" y="598868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7146290" y="624776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7146290" y="65068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7146290" y="6765925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7146290" y="7025081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7146290" y="72844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7146290" y="75435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7146290" y="7802626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7146290" y="806170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7146290" y="832078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7146290" y="85798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7146290" y="88389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7146290" y="9097974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7146290" y="9357359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7146290" y="961644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7146290" y="987551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348995" y="559256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309676" y="499262"/>
            <a:ext cx="0" cy="9682886"/>
          </a:xfrm>
          <a:custGeom>
            <a:avLst/>
            <a:gdLst/>
            <a:ahLst/>
            <a:cxnLst/>
            <a:rect l="l" t="t" r="r" b="b"/>
            <a:pathLst>
              <a:path w="0" h="9682886">
                <a:moveTo>
                  <a:pt x="0" y="0"/>
                </a:moveTo>
                <a:lnTo>
                  <a:pt x="0" y="9682886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48995" y="816813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48995" y="107467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48995" y="1332229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48995" y="1589785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8995" y="1847341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348995" y="2104897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348995" y="236245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348995" y="262000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48995" y="2879165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48995" y="31385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348995" y="33976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348995" y="365671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348995" y="391579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348995" y="417487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348995" y="44339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348995" y="46930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348995" y="4952060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48995" y="52114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348995" y="547052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348995" y="572960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348995" y="598868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348995" y="624776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348995" y="65068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348995" y="6765925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348995" y="7025081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348995" y="72844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48995" y="75435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348995" y="7802626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348995" y="806170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348995" y="832078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348995" y="85798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348995" y="88389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348995" y="9097974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348995" y="9357359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348995" y="961644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13918" y="9875519"/>
            <a:ext cx="144170" cy="257556"/>
          </a:xfrm>
          <a:custGeom>
            <a:avLst/>
            <a:gdLst/>
            <a:ahLst/>
            <a:cxnLst/>
            <a:rect l="l" t="t" r="r" b="b"/>
            <a:pathLst>
              <a:path w="144170" h="257555">
                <a:moveTo>
                  <a:pt x="0" y="257555"/>
                </a:moveTo>
                <a:lnTo>
                  <a:pt x="144170" y="257555"/>
                </a:lnTo>
                <a:lnTo>
                  <a:pt x="144170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304800" y="9875519"/>
            <a:ext cx="44196" cy="257556"/>
          </a:xfrm>
          <a:custGeom>
            <a:avLst/>
            <a:gdLst/>
            <a:ahLst/>
            <a:cxnLst/>
            <a:rect l="l" t="t" r="r" b="b"/>
            <a:pathLst>
              <a:path w="44196" h="257555">
                <a:moveTo>
                  <a:pt x="0" y="257555"/>
                </a:moveTo>
                <a:lnTo>
                  <a:pt x="44196" y="257555"/>
                </a:lnTo>
                <a:lnTo>
                  <a:pt x="44196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348995" y="987551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2055" y="880109"/>
            <a:ext cx="5732145" cy="7592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0320" marR="13970" indent="-635">
              <a:lnSpc>
                <a:spcPct val="110000"/>
              </a:lnSpc>
            </a:pPr>
            <a:r>
              <a:rPr dirty="0" smtClean="0" sz="1400">
                <a:latin typeface="Arial"/>
                <a:cs typeface="Arial"/>
              </a:rPr>
              <a:t>ى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ا لأا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85">
                <a:latin typeface="Arial"/>
                <a:cs typeface="Arial"/>
              </a:rPr>
              <a:t>أ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  با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80">
                <a:latin typeface="Arial"/>
                <a:cs typeface="Arial"/>
              </a:rPr>
              <a:t>الل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 ول</a:t>
            </a:r>
            <a:r>
              <a:rPr dirty="0" smtClean="0" sz="1400" spc="-40">
                <a:latin typeface="Arial"/>
                <a:cs typeface="Arial"/>
              </a:rPr>
              <a:t>أ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00">
                <a:latin typeface="Arial"/>
                <a:cs typeface="Arial"/>
              </a:rPr>
              <a:t>لأي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  با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ال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يية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ا س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اسلأا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 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-285">
                <a:latin typeface="Arial"/>
                <a:cs typeface="Arial"/>
              </a:rPr>
              <a:t>و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ا </a:t>
            </a:r>
            <a:r>
              <a:rPr dirty="0" smtClean="0" sz="1400" spc="60">
                <a:latin typeface="Arial"/>
                <a:cs typeface="Arial"/>
              </a:rPr>
              <a:t>د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04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655">
                <a:latin typeface="Arial"/>
                <a:cs typeface="Arial"/>
              </a:rPr>
              <a:t>ث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60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ز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345">
                <a:latin typeface="Arial"/>
                <a:cs typeface="Arial"/>
              </a:rPr>
              <a:t> 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60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45">
                <a:latin typeface="Arial"/>
                <a:cs typeface="Arial"/>
              </a:rPr>
              <a:t>ط</a:t>
            </a:r>
            <a:r>
              <a:rPr dirty="0" smtClean="0" sz="1400" spc="-345">
                <a:latin typeface="Arial"/>
                <a:cs typeface="Arial"/>
              </a:rPr>
              <a:t> </a:t>
            </a:r>
            <a:r>
              <a:rPr dirty="0" smtClean="0" sz="1400" spc="60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70">
                <a:latin typeface="Arial"/>
                <a:cs typeface="Arial"/>
              </a:rPr>
              <a:t>ي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15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785">
                <a:latin typeface="Arial"/>
                <a:cs typeface="Arial"/>
              </a:rPr>
              <a:t>ه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ا  </a:t>
            </a:r>
            <a:r>
              <a:rPr dirty="0" smtClean="0" sz="1400" spc="1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زلأ</a:t>
            </a:r>
            <a:r>
              <a:rPr dirty="0" smtClean="0" sz="1400" spc="-114">
                <a:latin typeface="Arial"/>
                <a:cs typeface="Arial"/>
              </a:rPr>
              <a:t>ة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endParaRPr sz="14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rial"/>
                <a:cs typeface="Arial"/>
              </a:rPr>
              <a:t>: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ل</a:t>
            </a:r>
            <a:r>
              <a:rPr dirty="0" smtClean="0" sz="1400" spc="-315">
                <a:latin typeface="Arial"/>
                <a:cs typeface="Arial"/>
              </a:rPr>
              <a:t>ي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360">
                <a:latin typeface="Arial"/>
                <a:cs typeface="Arial"/>
              </a:rPr>
              <a:t>ييل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35">
                <a:latin typeface="Arial"/>
                <a:cs typeface="Arial"/>
              </a:rPr>
              <a:t>ي لي</a:t>
            </a:r>
            <a:r>
              <a:rPr dirty="0" smtClean="0" sz="1400" spc="-23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اييللبا</a:t>
            </a:r>
            <a:r>
              <a:rPr dirty="0" smtClean="0" sz="1400" spc="-250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70">
                <a:latin typeface="Arial"/>
                <a:cs typeface="Arial"/>
              </a:rPr>
              <a:t>لل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يية </a:t>
            </a:r>
            <a:r>
              <a:rPr dirty="0" smtClean="0" sz="1400" spc="-400">
                <a:latin typeface="Arial"/>
                <a:cs typeface="Arial"/>
              </a:rPr>
              <a:t>س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زلأي</a:t>
            </a:r>
            <a:r>
              <a:rPr dirty="0" smtClean="0" sz="1400" spc="-130">
                <a:latin typeface="Arial"/>
                <a:cs typeface="Arial"/>
              </a:rPr>
              <a:t>ة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just" marL="19685" marR="243204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 يل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اهلا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">
                <a:latin typeface="Arial"/>
                <a:cs typeface="Arial"/>
              </a:rPr>
              <a:t>ام</a:t>
            </a:r>
            <a:r>
              <a:rPr dirty="0" smtClean="0" sz="1400" spc="-60">
                <a:latin typeface="Arial"/>
                <a:cs typeface="Arial"/>
              </a:rPr>
              <a:t> لا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اه</a:t>
            </a:r>
            <a:r>
              <a:rPr dirty="0" smtClean="0" sz="1400" spc="4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10">
                <a:latin typeface="Arial"/>
                <a:cs typeface="Arial"/>
              </a:rPr>
              <a:t> ال</a:t>
            </a:r>
            <a:r>
              <a:rPr dirty="0" smtClean="0" sz="1400" spc="5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ا لاا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الأ</a:t>
            </a:r>
            <a:r>
              <a:rPr dirty="0" smtClean="0" sz="1400" spc="60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390">
                <a:latin typeface="Arial"/>
                <a:cs typeface="Arial"/>
              </a:rPr>
              <a:t>اه</a:t>
            </a:r>
            <a:r>
              <a:rPr dirty="0" smtClean="0" sz="1400" spc="390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او</a:t>
            </a:r>
            <a:r>
              <a:rPr dirty="0" smtClean="0" sz="1400" spc="145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175">
                <a:latin typeface="Arial"/>
                <a:cs typeface="Arial"/>
              </a:rPr>
              <a:t>ا 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اا</a:t>
            </a:r>
            <a:r>
              <a:rPr dirty="0" smtClean="0" sz="1400" spc="1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245">
                <a:latin typeface="Arial"/>
                <a:cs typeface="Arial"/>
              </a:rPr>
              <a:t>وب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اا</a:t>
            </a:r>
            <a:r>
              <a:rPr dirty="0" smtClean="0" sz="1400" spc="1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 لألأ</a:t>
            </a:r>
            <a:r>
              <a:rPr dirty="0" smtClean="0" sz="1400" spc="-229">
                <a:latin typeface="Arial"/>
                <a:cs typeface="Arial"/>
              </a:rPr>
              <a:t>ويبا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زلأ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310">
                <a:latin typeface="Arial"/>
                <a:cs typeface="Arial"/>
              </a:rPr>
              <a:t>ايبا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لأ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390">
                <a:latin typeface="Arial"/>
                <a:cs typeface="Arial"/>
              </a:rPr>
              <a:t>اه</a:t>
            </a:r>
            <a:r>
              <a:rPr dirty="0" smtClean="0" sz="1400" spc="390">
                <a:latin typeface="Arial"/>
                <a:cs typeface="Arial"/>
              </a:rPr>
              <a:t>  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9685" marR="243204" indent="4728210">
              <a:lnSpc>
                <a:spcPts val="1860"/>
              </a:lnSpc>
              <a:spcBef>
                <a:spcPts val="80"/>
              </a:spcBef>
              <a:tabLst>
                <a:tab pos="542861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-160">
                <a:latin typeface="Arial"/>
                <a:cs typeface="Arial"/>
              </a:rPr>
              <a:t>لأول</a:t>
            </a:r>
            <a:r>
              <a:rPr dirty="0" smtClean="0" sz="1400" spc="-75">
                <a:latin typeface="Arial"/>
                <a:cs typeface="Arial"/>
              </a:rPr>
              <a:t>أ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350">
                <a:latin typeface="Arial"/>
                <a:cs typeface="Arial"/>
              </a:rPr>
              <a:t>ع</a:t>
            </a:r>
            <a:r>
              <a:rPr dirty="0" smtClean="0" sz="1400" spc="-125">
                <a:latin typeface="Arial"/>
                <a:cs typeface="Arial"/>
              </a:rPr>
              <a:t>ال</a:t>
            </a:r>
            <a:r>
              <a:rPr dirty="0" smtClean="0" sz="1400" spc="-3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35">
                <a:latin typeface="Arial"/>
                <a:cs typeface="Arial"/>
              </a:rPr>
              <a:t>ف</a:t>
            </a:r>
            <a:r>
              <a:rPr dirty="0" smtClean="0" sz="1400" spc="-31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2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20">
                <a:latin typeface="Arial"/>
                <a:cs typeface="Arial"/>
              </a:rPr>
              <a:t>ب</a:t>
            </a:r>
            <a:r>
              <a:rPr dirty="0" smtClean="0" sz="1400" spc="-220">
                <a:latin typeface="Arial"/>
                <a:cs typeface="Arial"/>
              </a:rPr>
              <a:t>يو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3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 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7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70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2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80">
                <a:latin typeface="Arial"/>
                <a:cs typeface="Arial"/>
              </a:rPr>
              <a:t> ل</a:t>
            </a:r>
            <a:r>
              <a:rPr dirty="0" smtClean="0" sz="1400" spc="-90">
                <a:latin typeface="Arial"/>
                <a:cs typeface="Arial"/>
              </a:rPr>
              <a:t>أ</a:t>
            </a:r>
            <a:r>
              <a:rPr dirty="0" smtClean="0" sz="1400" spc="-415">
                <a:latin typeface="Arial"/>
                <a:cs typeface="Arial"/>
              </a:rPr>
              <a:t>يبا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في </a:t>
            </a:r>
            <a:r>
              <a:rPr dirty="0" smtClean="0" sz="1400" spc="-295">
                <a:latin typeface="Arial"/>
                <a:cs typeface="Arial"/>
              </a:rPr>
              <a:t>لبا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0">
                <a:latin typeface="Arial"/>
                <a:cs typeface="Arial"/>
              </a:rPr>
              <a:t>ض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ل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305">
                <a:latin typeface="Arial"/>
                <a:cs typeface="Arial"/>
              </a:rPr>
              <a:t>ط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5">
                <a:latin typeface="Arial"/>
                <a:cs typeface="Arial"/>
              </a:rPr>
              <a:t> 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ي ي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سا</a:t>
            </a:r>
            <a:r>
              <a:rPr dirty="0" smtClean="0" sz="1400" spc="-210">
                <a:latin typeface="Arial"/>
                <a:cs typeface="Arial"/>
              </a:rPr>
              <a:t>	</a:t>
            </a:r>
            <a:r>
              <a:rPr dirty="0" smtClean="0" sz="1400" spc="-21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algn="r" marR="473709">
              <a:lnSpc>
                <a:spcPct val="100000"/>
              </a:lnSpc>
              <a:spcBef>
                <a:spcPts val="7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لأفي </a:t>
            </a:r>
            <a:r>
              <a:rPr dirty="0" smtClean="0" sz="1400" spc="-295">
                <a:latin typeface="Arial"/>
                <a:cs typeface="Arial"/>
              </a:rPr>
              <a:t>لبا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ط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0">
                <a:latin typeface="Arial"/>
                <a:cs typeface="Arial"/>
              </a:rPr>
              <a:t> 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endParaRPr sz="1400">
              <a:latin typeface="Arial"/>
              <a:cs typeface="Arial"/>
            </a:endParaRPr>
          </a:p>
          <a:p>
            <a:pPr marL="19685" marR="243204" indent="1344295">
              <a:lnSpc>
                <a:spcPts val="1860"/>
              </a:lnSpc>
              <a:spcBef>
                <a:spcPts val="80"/>
              </a:spcBef>
              <a:tabLst>
                <a:tab pos="5428615" algn="l"/>
              </a:tabLst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65">
                <a:latin typeface="Arial"/>
                <a:cs typeface="Arial"/>
              </a:rPr>
              <a:t>واه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ي </a:t>
            </a:r>
            <a:r>
              <a:rPr dirty="0" smtClean="0" sz="1400" spc="-275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ة</a:t>
            </a:r>
            <a:r>
              <a:rPr dirty="0" smtClean="0" sz="1400" spc="-130">
                <a:latin typeface="Arial"/>
                <a:cs typeface="Arial"/>
              </a:rPr>
              <a:t>في</a:t>
            </a:r>
            <a:r>
              <a:rPr dirty="0" smtClean="0" sz="1400" spc="-130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220">
                <a:latin typeface="Arial"/>
                <a:cs typeface="Arial"/>
              </a:rPr>
              <a:t>و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يي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335">
                <a:latin typeface="Arial"/>
                <a:cs typeface="Arial"/>
              </a:rPr>
              <a:t>او </a:t>
            </a:r>
            <a:r>
              <a:rPr dirty="0" smtClean="0" sz="1400" spc="33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اي</a:t>
            </a:r>
            <a:r>
              <a:rPr dirty="0" smtClean="0" sz="1400" spc="55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ءيف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300">
                <a:latin typeface="Arial"/>
                <a:cs typeface="Arial"/>
              </a:rPr>
              <a:t>ا</a:t>
            </a:r>
            <a:r>
              <a:rPr dirty="0" smtClean="0" sz="1400" spc="400">
                <a:latin typeface="Arial"/>
                <a:cs typeface="Arial"/>
              </a:rPr>
              <a:t>ه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415">
                <a:latin typeface="Arial"/>
                <a:cs typeface="Arial"/>
              </a:rPr>
              <a:t>	</a:t>
            </a:r>
            <a:r>
              <a:rPr dirty="0" smtClean="0" sz="1400" spc="-415">
                <a:latin typeface="Arial"/>
                <a:cs typeface="Arial"/>
              </a:rPr>
              <a:t>-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 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250">
                <a:latin typeface="Arial"/>
                <a:cs typeface="Arial"/>
              </a:rPr>
              <a:t>افلب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ا </a:t>
            </a:r>
            <a:r>
              <a:rPr dirty="0" smtClean="0" sz="1400" spc="-120">
                <a:latin typeface="Arial"/>
                <a:cs typeface="Arial"/>
              </a:rPr>
              <a:t>ي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215">
                <a:latin typeface="Arial"/>
                <a:cs typeface="Arial"/>
              </a:rPr>
              <a:t>ا بالأي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19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افي 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ا 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لأه</a:t>
            </a:r>
            <a:r>
              <a:rPr dirty="0" smtClean="0" sz="1400" spc="-10">
                <a:latin typeface="Arial"/>
                <a:cs typeface="Arial"/>
              </a:rPr>
              <a:t>	</a:t>
            </a:r>
            <a:r>
              <a:rPr dirty="0" smtClean="0" sz="1400" spc="-1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algn="r" marR="471170">
              <a:lnSpc>
                <a:spcPct val="100000"/>
              </a:lnSpc>
              <a:spcBef>
                <a:spcPts val="75"/>
              </a:spcBef>
            </a:pPr>
            <a:r>
              <a:rPr dirty="0" smtClean="0" sz="1400" spc="-10">
                <a:latin typeface="Arial"/>
                <a:cs typeface="Arial"/>
              </a:rPr>
              <a:t>ايهلاا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15875">
              <a:lnSpc>
                <a:spcPct val="100000"/>
              </a:lnSpc>
            </a:pPr>
            <a:r>
              <a:rPr dirty="0" smtClean="0" sz="1400" spc="10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-290" b="1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dirty="0" smtClean="0" sz="1400" spc="-160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85" b="1">
                <a:solidFill>
                  <a:srgbClr val="FF0000"/>
                </a:solidFill>
                <a:latin typeface="Arial"/>
                <a:cs typeface="Arial"/>
              </a:rPr>
              <a:t>هو</a:t>
            </a:r>
            <a:r>
              <a:rPr dirty="0" smtClean="0" sz="1400" spc="-310" b="1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ا </a:t>
            </a:r>
            <a:r>
              <a:rPr dirty="0" smtClean="0" sz="1400" spc="-215" b="1">
                <a:solidFill>
                  <a:srgbClr val="FF0000"/>
                </a:solidFill>
                <a:latin typeface="Arial"/>
                <a:cs typeface="Arial"/>
              </a:rPr>
              <a:t>ةرف</a:t>
            </a:r>
            <a:r>
              <a:rPr dirty="0" smtClean="0" sz="1400" spc="-105" b="1">
                <a:solidFill>
                  <a:srgbClr val="FF0000"/>
                </a:solidFill>
                <a:latin typeface="Arial"/>
                <a:cs typeface="Arial"/>
              </a:rPr>
              <a:t>ولا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185" b="1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dirty="0" smtClean="0" sz="1400" spc="-120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540" b="1">
                <a:solidFill>
                  <a:srgbClr val="FF0000"/>
                </a:solidFill>
                <a:latin typeface="Arial"/>
                <a:cs typeface="Arial"/>
              </a:rPr>
              <a:t>ث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1"/>
              </a:spcBef>
            </a:pPr>
            <a:endParaRPr sz="1000"/>
          </a:p>
          <a:p>
            <a:pPr algn="just" marL="19685" marR="14604">
              <a:lnSpc>
                <a:spcPct val="110400"/>
              </a:lnSpc>
            </a:pPr>
            <a:r>
              <a:rPr dirty="0" smtClean="0" sz="1400" spc="-270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204">
                <a:latin typeface="Arial"/>
                <a:cs typeface="Arial"/>
              </a:rPr>
              <a:t>ايل 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4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ز</a:t>
            </a:r>
            <a:r>
              <a:rPr dirty="0" smtClean="0" sz="1400" spc="-90">
                <a:latin typeface="Arial"/>
                <a:cs typeface="Arial"/>
              </a:rPr>
              <a:t>ة</a:t>
            </a:r>
            <a:r>
              <a:rPr dirty="0" smtClean="0" sz="1400" spc="-53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و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سم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7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ي</a:t>
            </a:r>
            <a:r>
              <a:rPr dirty="0" smtClean="0" sz="1400" spc="-9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ي 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و</a:t>
            </a:r>
            <a:r>
              <a:rPr dirty="0" smtClean="0" sz="1400" spc="-21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ف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8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95">
                <a:latin typeface="Arial"/>
                <a:cs typeface="Arial"/>
              </a:rPr>
              <a:t>لبالأ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ال 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50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600">
                <a:latin typeface="Arial"/>
                <a:cs typeface="Arial"/>
              </a:rPr>
              <a:t>س</a:t>
            </a:r>
            <a:r>
              <a:rPr dirty="0" smtClean="0" sz="1400" spc="-530">
                <a:latin typeface="Arial"/>
                <a:cs typeface="Arial"/>
              </a:rPr>
              <a:t>ب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ام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لبا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53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46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420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 </a:t>
            </a:r>
            <a:r>
              <a:rPr dirty="0" smtClean="0" sz="1400" spc="48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 يا</a:t>
            </a:r>
            <a:r>
              <a:rPr dirty="0" smtClean="0" sz="1400" spc="-40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سإ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ابلأ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335">
                <a:latin typeface="Arial"/>
                <a:cs typeface="Arial"/>
              </a:rPr>
              <a:t>اس</a:t>
            </a:r>
            <a:r>
              <a:rPr dirty="0" smtClean="0" sz="1400" spc="-4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 ي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250">
                <a:latin typeface="Arial"/>
                <a:cs typeface="Arial"/>
              </a:rPr>
              <a:t>اسي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1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او</a:t>
            </a:r>
            <a:r>
              <a:rPr dirty="0" smtClean="0" sz="1400" spc="-31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65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ال</a:t>
            </a:r>
            <a:r>
              <a:rPr dirty="0" smtClean="0" sz="1400" spc="-5">
                <a:latin typeface="Arial"/>
                <a:cs typeface="Arial"/>
              </a:rPr>
              <a:t>أ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560">
                <a:latin typeface="Arial"/>
                <a:cs typeface="Arial"/>
              </a:rPr>
              <a:t>بي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265">
                <a:latin typeface="Arial"/>
                <a:cs typeface="Arial"/>
              </a:rPr>
              <a:t>لل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160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البا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95">
                <a:latin typeface="Arial"/>
                <a:cs typeface="Arial"/>
              </a:rPr>
              <a:t>اط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75">
                <a:latin typeface="Arial"/>
                <a:cs typeface="Arial"/>
              </a:rPr>
              <a:t>اوالأ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315">
                <a:latin typeface="Arial"/>
                <a:cs typeface="Arial"/>
              </a:rPr>
              <a:t>ي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85">
                <a:latin typeface="Arial"/>
                <a:cs typeface="Arial"/>
              </a:rPr>
              <a:t>  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اوي</a:t>
            </a:r>
            <a:r>
              <a:rPr dirty="0" smtClean="0" sz="1400" spc="-34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ن</a:t>
            </a:r>
            <a:r>
              <a:rPr dirty="0" smtClean="0" sz="1400" spc="-195">
                <a:latin typeface="Arial"/>
                <a:cs typeface="Arial"/>
              </a:rPr>
              <a:t>و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170">
                <a:latin typeface="Arial"/>
                <a:cs typeface="Arial"/>
              </a:rPr>
              <a:t>امدل يبا</a:t>
            </a:r>
            <a:r>
              <a:rPr dirty="0" smtClean="0" sz="1400" spc="-170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غ</a:t>
            </a:r>
            <a:r>
              <a:rPr dirty="0" smtClean="0" sz="1400" spc="-560">
                <a:latin typeface="Arial"/>
                <a:cs typeface="Arial"/>
              </a:rPr>
              <a:t>بي</a:t>
            </a:r>
            <a:r>
              <a:rPr dirty="0" smtClean="0" sz="1400" spc="-204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افي</a:t>
            </a:r>
            <a:r>
              <a:rPr dirty="0" smtClean="0" sz="1400" spc="-31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75">
                <a:latin typeface="Arial"/>
                <a:cs typeface="Arial"/>
              </a:rPr>
              <a:t>ايو</a:t>
            </a:r>
            <a:r>
              <a:rPr dirty="0" smtClean="0" sz="1400" spc="2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افا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  إ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14">
                <a:latin typeface="Arial"/>
                <a:cs typeface="Arial"/>
              </a:rPr>
              <a:t>د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اف</a:t>
            </a:r>
            <a:r>
              <a:rPr dirty="0" smtClean="0" sz="1400" spc="85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 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9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45">
                <a:latin typeface="Arial"/>
                <a:cs typeface="Arial"/>
              </a:rPr>
              <a:t> </a:t>
            </a:r>
            <a:r>
              <a:rPr dirty="0" smtClean="0" sz="1400" spc="17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زلأ</a:t>
            </a:r>
            <a:r>
              <a:rPr dirty="0" smtClean="0" sz="1400" spc="-13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0">
                <a:latin typeface="Arial"/>
                <a:cs typeface="Arial"/>
              </a:rPr>
              <a:t>ا</a:t>
            </a:r>
            <a:r>
              <a:rPr dirty="0" smtClean="0" sz="1400" spc="-290">
                <a:latin typeface="Arial"/>
                <a:cs typeface="Arial"/>
              </a:rPr>
              <a:t>اليبا</a:t>
            </a:r>
            <a:endParaRPr sz="1400">
              <a:latin typeface="Arial"/>
              <a:cs typeface="Arial"/>
            </a:endParaRPr>
          </a:p>
          <a:p>
            <a:pPr algn="just" marL="19685" marR="1397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20">
                <a:latin typeface="Arial"/>
                <a:cs typeface="Arial"/>
              </a:rPr>
              <a:t>ب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450">
                <a:latin typeface="Arial"/>
                <a:cs typeface="Arial"/>
              </a:rPr>
              <a:t>يل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ق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د</a:t>
            </a:r>
            <a:r>
              <a:rPr dirty="0" smtClean="0" sz="1400" spc="-335">
                <a:latin typeface="Arial"/>
                <a:cs typeface="Arial"/>
              </a:rPr>
              <a:t>يبالأ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5">
                <a:latin typeface="Arial"/>
                <a:cs typeface="Arial"/>
              </a:rPr>
              <a:t> لأ</a:t>
            </a:r>
            <a:r>
              <a:rPr dirty="0" smtClean="0" sz="1400" spc="9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د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71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سا</a:t>
            </a:r>
            <a:r>
              <a:rPr dirty="0" smtClean="0" sz="1400" spc="-80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5">
                <a:latin typeface="Arial"/>
                <a:cs typeface="Arial"/>
              </a:rPr>
              <a:t> بييبا</a:t>
            </a:r>
            <a:r>
              <a:rPr dirty="0" smtClean="0" sz="1400" spc="-405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ةل</a:t>
            </a:r>
            <a:r>
              <a:rPr dirty="0" smtClean="0" sz="1400" spc="-60">
                <a:latin typeface="Arial"/>
                <a:cs typeface="Arial"/>
              </a:rPr>
              <a:t>أ</a:t>
            </a:r>
            <a:r>
              <a:rPr dirty="0" smtClean="0" sz="1400" spc="-110">
                <a:latin typeface="Arial"/>
                <a:cs typeface="Arial"/>
              </a:rPr>
              <a:t>الأ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500">
                <a:latin typeface="Arial"/>
                <a:cs typeface="Arial"/>
              </a:rPr>
              <a:t>ي</a:t>
            </a:r>
            <a:r>
              <a:rPr dirty="0" smtClean="0" sz="1400" spc="-5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  ي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65">
                <a:latin typeface="Arial"/>
                <a:cs typeface="Arial"/>
              </a:rPr>
              <a:t>وإ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ق</a:t>
            </a:r>
            <a:r>
              <a:rPr dirty="0" smtClean="0" sz="1400" spc="3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د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365">
                <a:latin typeface="Arial"/>
                <a:cs typeface="Arial"/>
              </a:rPr>
              <a:t>يل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endParaRPr sz="1400">
              <a:latin typeface="Arial"/>
              <a:cs typeface="Arial"/>
            </a:endParaRPr>
          </a:p>
          <a:p>
            <a:pPr algn="just" marL="19685" marR="17780">
              <a:lnSpc>
                <a:spcPts val="1850"/>
              </a:lnSpc>
              <a:spcBef>
                <a:spcPts val="85"/>
              </a:spcBef>
            </a:pP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180">
                <a:latin typeface="Arial"/>
                <a:cs typeface="Arial"/>
              </a:rPr>
              <a:t>الاط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6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8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فل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اسللأ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7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95">
                <a:latin typeface="Arial"/>
                <a:cs typeface="Arial"/>
              </a:rPr>
              <a:t>ةس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فل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53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90">
                <a:latin typeface="Arial"/>
                <a:cs typeface="Arial"/>
              </a:rPr>
              <a:t>ي </a:t>
            </a:r>
            <a:r>
              <a:rPr dirty="0" smtClean="0" sz="1400" spc="-290">
                <a:latin typeface="Arial"/>
                <a:cs typeface="Arial"/>
              </a:rPr>
              <a:t>ا </a:t>
            </a:r>
            <a:r>
              <a:rPr dirty="0" smtClean="0" sz="1400" spc="46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75">
                <a:latin typeface="Arial"/>
                <a:cs typeface="Arial"/>
              </a:rPr>
              <a:t> 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 يلسي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اش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ةل</a:t>
            </a:r>
            <a:r>
              <a:rPr dirty="0" smtClean="0" sz="1400" spc="-10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 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70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7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300">
                <a:latin typeface="Arial"/>
                <a:cs typeface="Arial"/>
              </a:rPr>
              <a:t>لأي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اثا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285">
                <a:latin typeface="Arial"/>
                <a:cs typeface="Arial"/>
              </a:rPr>
              <a:t>و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20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 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 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3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75">
                <a:latin typeface="Arial"/>
                <a:cs typeface="Arial"/>
              </a:rPr>
              <a:t> لبيو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ءي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465">
                <a:latin typeface="Arial"/>
                <a:cs typeface="Arial"/>
              </a:rPr>
              <a:t>ي</a:t>
            </a:r>
            <a:r>
              <a:rPr dirty="0" smtClean="0" sz="1400" spc="-42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هب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29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235">
                <a:latin typeface="Arial"/>
                <a:cs typeface="Arial"/>
              </a:rPr>
              <a:t>ا</a:t>
            </a:r>
            <a:r>
              <a:rPr dirty="0" smtClean="0" sz="1400" spc="-75">
                <a:latin typeface="Arial"/>
                <a:cs typeface="Arial"/>
              </a:rPr>
              <a:t>ا </a:t>
            </a:r>
            <a:r>
              <a:rPr dirty="0" smtClean="0" sz="1400" spc="-220">
                <a:latin typeface="Arial"/>
                <a:cs typeface="Arial"/>
              </a:rPr>
              <a:t>ب</a:t>
            </a:r>
            <a:r>
              <a:rPr dirty="0" smtClean="0" sz="1400" spc="-360">
                <a:latin typeface="Arial"/>
                <a:cs typeface="Arial"/>
              </a:rPr>
              <a:t>يلي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4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2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r" marR="13335">
              <a:lnSpc>
                <a:spcPct val="100000"/>
              </a:lnSpc>
              <a:spcBef>
                <a:spcPts val="90"/>
              </a:spcBef>
            </a:pP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baseline="7936" sz="2100" spc="-7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ز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16510">
              <a:lnSpc>
                <a:spcPct val="100000"/>
              </a:lnSpc>
            </a:pP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85" b="1">
                <a:solidFill>
                  <a:srgbClr val="FF0000"/>
                </a:solidFill>
                <a:latin typeface="Arial"/>
                <a:cs typeface="Arial"/>
              </a:rPr>
              <a:t>هر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170" b="1">
                <a:solidFill>
                  <a:srgbClr val="FF0000"/>
                </a:solidFill>
                <a:latin typeface="Arial"/>
                <a:cs typeface="Arial"/>
              </a:rPr>
              <a:t>سم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265" b="1">
                <a:solidFill>
                  <a:srgbClr val="FF0000"/>
                </a:solidFill>
                <a:latin typeface="Arial"/>
                <a:cs typeface="Arial"/>
              </a:rPr>
              <a:t>لي</a:t>
            </a:r>
            <a:r>
              <a:rPr dirty="0" smtClean="0" sz="1400" spc="-160" b="1">
                <a:solidFill>
                  <a:srgbClr val="FF0000"/>
                </a:solidFill>
                <a:latin typeface="Arial"/>
                <a:cs typeface="Arial"/>
              </a:rPr>
              <a:t>وحتو</a:t>
            </a:r>
            <a:r>
              <a:rPr dirty="0" smtClean="0" sz="14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00" b="1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dirty="0" smtClean="0" sz="1400" spc="75" b="1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زلأ</a:t>
            </a:r>
            <a:r>
              <a:rPr dirty="0" smtClean="0" sz="1400" spc="-90" b="1">
                <a:solidFill>
                  <a:srgbClr val="FF0000"/>
                </a:solidFill>
                <a:latin typeface="Arial"/>
                <a:cs typeface="Arial"/>
              </a:rPr>
              <a:t>ا </a:t>
            </a:r>
            <a:r>
              <a:rPr dirty="0" smtClean="0" sz="1400" spc="-70" b="1">
                <a:solidFill>
                  <a:srgbClr val="FF0000"/>
                </a:solidFill>
                <a:latin typeface="Arial"/>
                <a:cs typeface="Arial"/>
              </a:rPr>
              <a:t>بوكر</a:t>
            </a:r>
            <a:r>
              <a:rPr dirty="0" smtClean="0" sz="14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-145" b="1">
                <a:solidFill>
                  <a:srgbClr val="FF0000"/>
                </a:solidFill>
                <a:latin typeface="Arial"/>
                <a:cs typeface="Arial"/>
              </a:rPr>
              <a:t>بولسأ</a:t>
            </a:r>
            <a:r>
              <a:rPr dirty="0" smtClean="0" sz="14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mtClean="0" sz="14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1400" spc="1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285" b="1">
                <a:solidFill>
                  <a:srgbClr val="FF0000"/>
                </a:solidFill>
                <a:latin typeface="Arial"/>
                <a:cs typeface="Arial"/>
              </a:rPr>
              <a:t>عس</a:t>
            </a:r>
            <a:r>
              <a:rPr dirty="0" smtClean="0" sz="1400" spc="-95" b="1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dirty="0" smtClean="0" sz="1400" spc="-540" b="1">
                <a:solidFill>
                  <a:srgbClr val="FF0000"/>
                </a:solidFill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just" marL="19685" marR="18415">
              <a:lnSpc>
                <a:spcPct val="100000"/>
              </a:lnSpc>
            </a:pP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ال</a:t>
            </a:r>
            <a:r>
              <a:rPr dirty="0" smtClean="0" sz="1400" spc="-5">
                <a:latin typeface="Arial"/>
                <a:cs typeface="Arial"/>
              </a:rPr>
              <a:t>أ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5">
                <a:latin typeface="Arial"/>
                <a:cs typeface="Arial"/>
              </a:rPr>
              <a:t>ء</a:t>
            </a:r>
            <a:r>
              <a:rPr dirty="0" smtClean="0" sz="1400" spc="20">
                <a:latin typeface="Arial"/>
                <a:cs typeface="Arial"/>
              </a:rPr>
              <a:t>ة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اوب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100">
                <a:latin typeface="Arial"/>
                <a:cs typeface="Arial"/>
              </a:rPr>
              <a:t>الأ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اللأ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ام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80">
                <a:latin typeface="Arial"/>
                <a:cs typeface="Arial"/>
              </a:rPr>
              <a:t>لب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ا ل</a:t>
            </a:r>
            <a:r>
              <a:rPr dirty="0" smtClean="0" sz="1400" spc="-75">
                <a:latin typeface="Arial"/>
                <a:cs typeface="Arial"/>
              </a:rPr>
              <a:t>أ</a:t>
            </a:r>
            <a:r>
              <a:rPr dirty="0" smtClean="0" sz="1400" spc="-415">
                <a:latin typeface="Arial"/>
                <a:cs typeface="Arial"/>
              </a:rPr>
              <a:t>يبا</a:t>
            </a:r>
            <a:r>
              <a:rPr dirty="0" smtClean="0" sz="1400" spc="-41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 ي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6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 ي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190">
                <a:latin typeface="Arial"/>
                <a:cs typeface="Arial"/>
              </a:rPr>
              <a:t>ي</a:t>
            </a:r>
            <a:r>
              <a:rPr dirty="0" smtClean="0" sz="1400" spc="-9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 ل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اسل</a:t>
            </a:r>
            <a:endParaRPr sz="1400">
              <a:latin typeface="Arial"/>
              <a:cs typeface="Arial"/>
            </a:endParaRPr>
          </a:p>
          <a:p>
            <a:pPr algn="just" marL="19685" marR="14604" indent="-7620">
              <a:lnSpc>
                <a:spcPts val="1860"/>
              </a:lnSpc>
              <a:spcBef>
                <a:spcPts val="80"/>
              </a:spcBef>
            </a:pP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ؤ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785">
                <a:latin typeface="Arial"/>
                <a:cs typeface="Arial"/>
              </a:rPr>
              <a:t>ه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-815">
                <a:latin typeface="Arial"/>
                <a:cs typeface="Arial"/>
              </a:rPr>
              <a:t>س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710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ز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705">
                <a:latin typeface="Arial"/>
                <a:cs typeface="Arial"/>
              </a:rPr>
              <a:t>ا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705">
                <a:latin typeface="Arial"/>
                <a:cs typeface="Arial"/>
              </a:rPr>
              <a:t>ا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م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05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ي 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اش</a:t>
            </a:r>
            <a:r>
              <a:rPr dirty="0" smtClean="0" sz="1400" spc="-65">
                <a:latin typeface="Arial"/>
                <a:cs typeface="Arial"/>
              </a:rPr>
              <a:t>و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ط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65">
                <a:latin typeface="Arial"/>
                <a:cs typeface="Arial"/>
              </a:rPr>
              <a:t>فل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114">
                <a:latin typeface="Arial"/>
                <a:cs typeface="Arial"/>
              </a:rPr>
              <a:t>ا 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185">
                <a:latin typeface="Arial"/>
                <a:cs typeface="Arial"/>
              </a:rPr>
              <a:t>ا 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335">
                <a:latin typeface="Arial"/>
                <a:cs typeface="Arial"/>
              </a:rPr>
              <a:t>اس</a:t>
            </a:r>
            <a:r>
              <a:rPr dirty="0" smtClean="0" sz="1400" spc="-4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ال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اي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25">
                <a:latin typeface="Arial"/>
                <a:cs typeface="Arial"/>
              </a:rPr>
              <a:t>اط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اسي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5">
                <a:latin typeface="Arial"/>
                <a:cs typeface="Arial"/>
              </a:rPr>
              <a:t> </a:t>
            </a:r>
            <a:r>
              <a:rPr dirty="0" smtClean="0" sz="1400" spc="29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لأ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ال</a:t>
            </a:r>
            <a:r>
              <a:rPr dirty="0" smtClean="0" sz="1400" spc="-425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35">
                <a:latin typeface="Arial"/>
                <a:cs typeface="Arial"/>
              </a:rPr>
              <a:t>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-819">
                <a:latin typeface="Arial"/>
                <a:cs typeface="Arial"/>
              </a:rPr>
              <a:t>س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150">
                <a:latin typeface="Arial"/>
                <a:cs typeface="Arial"/>
              </a:rPr>
              <a:t>ال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ط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-185">
                <a:latin typeface="Arial"/>
                <a:cs typeface="Arial"/>
              </a:rPr>
              <a:t>ا ب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7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440">
                <a:latin typeface="Arial"/>
                <a:cs typeface="Arial"/>
              </a:rPr>
              <a:t>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algn="just" marL="19685" marR="15240" indent="0">
              <a:lnSpc>
                <a:spcPct val="110200"/>
              </a:lnSpc>
            </a:pP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-815">
                <a:latin typeface="Arial"/>
                <a:cs typeface="Arial"/>
              </a:rPr>
              <a:t>س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00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ؤ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0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785">
                <a:latin typeface="Arial"/>
                <a:cs typeface="Arial"/>
              </a:rPr>
              <a:t>ه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715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ي</a:t>
            </a:r>
            <a:r>
              <a:rPr dirty="0" smtClean="0" sz="1400" spc="28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350">
                <a:latin typeface="Arial"/>
                <a:cs typeface="Arial"/>
              </a:rPr>
              <a:t> </a:t>
            </a:r>
            <a:r>
              <a:rPr dirty="0" smtClean="0" sz="1400" spc="-815">
                <a:latin typeface="Arial"/>
                <a:cs typeface="Arial"/>
              </a:rPr>
              <a:t>س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710">
                <a:latin typeface="Arial"/>
                <a:cs typeface="Arial"/>
              </a:rPr>
              <a:t>ب</a:t>
            </a:r>
            <a:r>
              <a:rPr dirty="0" smtClean="0" sz="1400" spc="-710">
                <a:latin typeface="Arial"/>
                <a:cs typeface="Arial"/>
              </a:rPr>
              <a:t> </a:t>
            </a:r>
            <a:r>
              <a:rPr dirty="0" smtClean="0" sz="1400" spc="-295">
                <a:latin typeface="Arial"/>
                <a:cs typeface="Arial"/>
              </a:rPr>
              <a:t>ز</a:t>
            </a:r>
            <a:r>
              <a:rPr dirty="0" smtClean="0" sz="1400" spc="-229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أ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705">
                <a:latin typeface="Arial"/>
                <a:cs typeface="Arial"/>
              </a:rPr>
              <a:t>ا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705">
                <a:latin typeface="Arial"/>
                <a:cs typeface="Arial"/>
              </a:rPr>
              <a:t>ا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أ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90">
                <a:latin typeface="Arial"/>
                <a:cs typeface="Arial"/>
              </a:rPr>
              <a:t>د</a:t>
            </a:r>
            <a:r>
              <a:rPr dirty="0" smtClean="0" sz="1400" spc="415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ل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ف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35">
                <a:latin typeface="Arial"/>
                <a:cs typeface="Arial"/>
              </a:rPr>
              <a:t>ءلأ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ا 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85">
                <a:latin typeface="Arial"/>
                <a:cs typeface="Arial"/>
              </a:rPr>
              <a:t>د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اسلاا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ط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 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  دس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700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65">
                <a:latin typeface="Arial"/>
                <a:cs typeface="Arial"/>
              </a:rPr>
              <a:t>فل</a:t>
            </a:r>
            <a:r>
              <a:rPr dirty="0" smtClean="0" sz="1400" spc="-355">
                <a:latin typeface="Arial"/>
                <a:cs typeface="Arial"/>
              </a:rPr>
              <a:t>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114">
                <a:latin typeface="Arial"/>
                <a:cs typeface="Arial"/>
              </a:rPr>
              <a:t>ا 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185">
                <a:latin typeface="Arial"/>
                <a:cs typeface="Arial"/>
              </a:rPr>
              <a:t>ا 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335">
                <a:latin typeface="Arial"/>
                <a:cs typeface="Arial"/>
              </a:rPr>
              <a:t>اس</a:t>
            </a:r>
            <a:r>
              <a:rPr dirty="0" smtClean="0" sz="1400" spc="-4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0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ال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اي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550">
                <a:latin typeface="Arial"/>
                <a:cs typeface="Arial"/>
              </a:rPr>
              <a:t>ب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ف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ا ي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260">
                <a:latin typeface="Arial"/>
                <a:cs typeface="Arial"/>
              </a:rPr>
              <a:t>اهإ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 </a:t>
            </a:r>
            <a:r>
              <a:rPr dirty="0" smtClean="0" sz="1400" spc="-180">
                <a:latin typeface="Arial"/>
                <a:cs typeface="Arial"/>
              </a:rPr>
              <a:t>لألأ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ايلاا</a:t>
            </a:r>
            <a:r>
              <a:rPr dirty="0" smtClean="0" sz="1400" spc="-12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ي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ا لأ ي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ف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ييلبا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زلأ  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-335">
                <a:latin typeface="Arial"/>
                <a:cs typeface="Arial"/>
              </a:rPr>
              <a:t>اس</a:t>
            </a:r>
            <a:r>
              <a:rPr dirty="0" smtClean="0" sz="1400" spc="-4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ق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-195">
                <a:latin typeface="Arial"/>
                <a:cs typeface="Arial"/>
              </a:rPr>
              <a:t>ا ي</a:t>
            </a:r>
            <a:r>
              <a:rPr dirty="0" smtClean="0" sz="1400" spc="-120">
                <a:latin typeface="Arial"/>
                <a:cs typeface="Arial"/>
              </a:rPr>
              <a:t>ول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04">
                <a:latin typeface="Arial"/>
                <a:cs typeface="Arial"/>
              </a:rPr>
              <a:t>ا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114">
                <a:latin typeface="Arial"/>
                <a:cs typeface="Arial"/>
              </a:rPr>
              <a:t>ا 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-175">
                <a:latin typeface="Arial"/>
                <a:cs typeface="Arial"/>
              </a:rPr>
              <a:t>اي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-220">
                <a:latin typeface="Arial"/>
                <a:cs typeface="Arial"/>
              </a:rPr>
              <a:t>يو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10">
                <a:latin typeface="Arial"/>
                <a:cs typeface="Arial"/>
              </a:rPr>
              <a:t>ا</a:t>
            </a:r>
            <a:r>
              <a:rPr dirty="0" smtClean="0" sz="1400" spc="430">
                <a:latin typeface="Arial"/>
                <a:cs typeface="Arial"/>
              </a:rPr>
              <a:t>و</a:t>
            </a:r>
            <a:r>
              <a:rPr dirty="0" smtClean="0" sz="1400" spc="-465">
                <a:latin typeface="Arial"/>
                <a:cs typeface="Arial"/>
              </a:rPr>
              <a:t>فل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40">
                <a:latin typeface="Arial"/>
                <a:cs typeface="Arial"/>
              </a:rPr>
              <a:t>اسا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ع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  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645">
                <a:latin typeface="Arial"/>
                <a:cs typeface="Arial"/>
              </a:rPr>
              <a:t>بي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افب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ا 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ي 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204">
                <a:latin typeface="Arial"/>
                <a:cs typeface="Arial"/>
              </a:rPr>
              <a:t>زلألأ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اف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310">
                <a:latin typeface="Arial"/>
                <a:cs typeface="Arial"/>
              </a:rPr>
              <a:t>ايبا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90">
                <a:latin typeface="Arial"/>
                <a:cs typeface="Arial"/>
              </a:rPr>
              <a:t>ط</a:t>
            </a:r>
            <a:r>
              <a:rPr dirty="0" smtClean="0" sz="1400" spc="-15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لأ </a:t>
            </a:r>
            <a:r>
              <a:rPr dirty="0" smtClean="0" sz="1400" spc="-425">
                <a:latin typeface="Arial"/>
                <a:cs typeface="Arial"/>
              </a:rPr>
              <a:t>ث</a:t>
            </a:r>
            <a:r>
              <a:rPr dirty="0" smtClean="0" sz="1400" spc="-285">
                <a:latin typeface="Arial"/>
                <a:cs typeface="Arial"/>
              </a:rPr>
              <a:t>و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250">
                <a:latin typeface="Arial"/>
                <a:cs typeface="Arial"/>
              </a:rPr>
              <a:t>البالأ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 لأم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40">
                <a:latin typeface="Arial"/>
                <a:cs typeface="Arial"/>
              </a:rPr>
              <a:t>اف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قالأ</a:t>
            </a:r>
            <a:r>
              <a:rPr dirty="0" smtClean="0" sz="1400" spc="-16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ال ا</a:t>
            </a:r>
            <a:endParaRPr sz="1400">
              <a:latin typeface="Arial"/>
              <a:cs typeface="Arial"/>
            </a:endParaRPr>
          </a:p>
          <a:p>
            <a:pPr algn="just" marL="19685" marR="1778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60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585">
                <a:latin typeface="Arial"/>
                <a:cs typeface="Arial"/>
              </a:rPr>
              <a:t>ي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 يلأ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60">
                <a:latin typeface="Arial"/>
                <a:cs typeface="Arial"/>
              </a:rPr>
              <a:t>لألأي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75">
                <a:latin typeface="Arial"/>
                <a:cs typeface="Arial"/>
              </a:rPr>
              <a:t>اوي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42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ال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اس</a:t>
            </a:r>
            <a:r>
              <a:rPr dirty="0" smtClean="0" sz="1400" spc="-85">
                <a:latin typeface="Arial"/>
                <a:cs typeface="Arial"/>
              </a:rPr>
              <a:t>و</a:t>
            </a:r>
            <a:r>
              <a:rPr dirty="0" smtClean="0" sz="1400" spc="-370">
                <a:latin typeface="Arial"/>
                <a:cs typeface="Arial"/>
              </a:rPr>
              <a:t>ل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لأ ل</a:t>
            </a:r>
            <a:r>
              <a:rPr dirty="0" smtClean="0" sz="1400" spc="-90">
                <a:latin typeface="Arial"/>
                <a:cs typeface="Arial"/>
              </a:rPr>
              <a:t>أ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ا 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90">
                <a:latin typeface="Arial"/>
                <a:cs typeface="Arial"/>
              </a:rPr>
              <a:t>ف</a:t>
            </a:r>
            <a:r>
              <a:rPr dirty="0" smtClean="0" sz="1400" spc="-170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56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390">
                <a:latin typeface="Arial"/>
                <a:cs typeface="Arial"/>
              </a:rPr>
              <a:t> </a:t>
            </a:r>
            <a:r>
              <a:rPr dirty="0" smtClean="0" sz="1400" spc="385">
                <a:latin typeface="Arial"/>
                <a:cs typeface="Arial"/>
              </a:rPr>
              <a:t>ة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ا ل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434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البا</a:t>
            </a:r>
            <a:r>
              <a:rPr dirty="0" smtClean="0" sz="1400" spc="-270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اي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يبا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زلأ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6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42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180">
                <a:latin typeface="Arial"/>
                <a:cs typeface="Arial"/>
              </a:rPr>
              <a:t>ا  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229">
                <a:latin typeface="Arial"/>
                <a:cs typeface="Arial"/>
              </a:rPr>
              <a:t>ا</a:t>
            </a:r>
            <a:r>
              <a:rPr dirty="0" smtClean="0" sz="1400" spc="-16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اي</a:t>
            </a:r>
            <a:r>
              <a:rPr dirty="0" smtClean="0" sz="1400" spc="-30">
                <a:latin typeface="Arial"/>
                <a:cs typeface="Arial"/>
              </a:rPr>
              <a:t>ه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لأ</a:t>
            </a:r>
            <a:r>
              <a:rPr dirty="0" smtClean="0" sz="1400" spc="-17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ا 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اييس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8995" y="10134600"/>
            <a:ext cx="64922" cy="143865"/>
          </a:xfrm>
          <a:custGeom>
            <a:avLst/>
            <a:gdLst/>
            <a:ahLst/>
            <a:cxnLst/>
            <a:rect l="l" t="t" r="r" b="b"/>
            <a:pathLst>
              <a:path w="64922" h="143865">
                <a:moveTo>
                  <a:pt x="0" y="143865"/>
                </a:moveTo>
                <a:lnTo>
                  <a:pt x="64922" y="143865"/>
                </a:lnTo>
                <a:lnTo>
                  <a:pt x="64922" y="0"/>
                </a:lnTo>
                <a:lnTo>
                  <a:pt x="0" y="0"/>
                </a:lnTo>
                <a:lnTo>
                  <a:pt x="0" y="14386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48995" y="10278465"/>
            <a:ext cx="209092" cy="64922"/>
          </a:xfrm>
          <a:custGeom>
            <a:avLst/>
            <a:gdLst/>
            <a:ahLst/>
            <a:cxnLst/>
            <a:rect l="l" t="t" r="r" b="b"/>
            <a:pathLst>
              <a:path w="209092" h="64922">
                <a:moveTo>
                  <a:pt x="0" y="64922"/>
                </a:moveTo>
                <a:lnTo>
                  <a:pt x="209092" y="64922"/>
                </a:lnTo>
                <a:lnTo>
                  <a:pt x="20909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10172547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64667" y="10167822"/>
            <a:ext cx="0" cy="219760"/>
          </a:xfrm>
          <a:custGeom>
            <a:avLst/>
            <a:gdLst/>
            <a:ahLst/>
            <a:cxnLst/>
            <a:rect l="l" t="t" r="r" b="b"/>
            <a:pathLst>
              <a:path w="0" h="219760">
                <a:moveTo>
                  <a:pt x="0" y="0"/>
                </a:moveTo>
                <a:lnTo>
                  <a:pt x="0" y="21976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10382859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9676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227868"/>
            <a:ext cx="208787" cy="0"/>
          </a:xfrm>
          <a:custGeom>
            <a:avLst/>
            <a:gdLst/>
            <a:ahLst/>
            <a:cxnLst/>
            <a:rect l="l" t="t" r="r" b="b"/>
            <a:pathLst>
              <a:path w="208787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08863" y="10222991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04139" y="10382859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13918" y="348970"/>
            <a:ext cx="144170" cy="64922"/>
          </a:xfrm>
          <a:custGeom>
            <a:avLst/>
            <a:gdLst/>
            <a:ahLst/>
            <a:cxnLst/>
            <a:rect l="l" t="t" r="r" b="b"/>
            <a:pathLst>
              <a:path w="144170" h="64922">
                <a:moveTo>
                  <a:pt x="0" y="64922"/>
                </a:moveTo>
                <a:lnTo>
                  <a:pt x="144170" y="64922"/>
                </a:lnTo>
                <a:lnTo>
                  <a:pt x="144170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48995" y="348995"/>
            <a:ext cx="64922" cy="208788"/>
          </a:xfrm>
          <a:custGeom>
            <a:avLst/>
            <a:gdLst/>
            <a:ahLst/>
            <a:cxnLst/>
            <a:rect l="l" t="t" r="r" b="b"/>
            <a:pathLst>
              <a:path w="64922" h="208788">
                <a:moveTo>
                  <a:pt x="0" y="208788"/>
                </a:moveTo>
                <a:lnTo>
                  <a:pt x="64922" y="208788"/>
                </a:lnTo>
                <a:lnTo>
                  <a:pt x="64922" y="0"/>
                </a:lnTo>
                <a:lnTo>
                  <a:pt x="0" y="0"/>
                </a:lnTo>
                <a:lnTo>
                  <a:pt x="0" y="208788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15112" y="309701"/>
            <a:ext cx="6541363" cy="0"/>
          </a:xfrm>
          <a:custGeom>
            <a:avLst/>
            <a:gdLst/>
            <a:ahLst/>
            <a:cxnLst/>
            <a:rect l="l" t="t" r="r" b="b"/>
            <a:pathLst>
              <a:path w="6541363" h="0">
                <a:moveTo>
                  <a:pt x="0" y="0"/>
                </a:moveTo>
                <a:lnTo>
                  <a:pt x="6541363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9988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464514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9676" y="304850"/>
            <a:ext cx="0" cy="153619"/>
          </a:xfrm>
          <a:custGeom>
            <a:avLst/>
            <a:gdLst/>
            <a:ahLst/>
            <a:cxnLst/>
            <a:rect l="l" t="t" r="r" b="b"/>
            <a:pathLst>
              <a:path w="0" h="153619">
                <a:moveTo>
                  <a:pt x="0" y="0"/>
                </a:moveTo>
                <a:lnTo>
                  <a:pt x="0" y="153619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309701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64667" y="304799"/>
            <a:ext cx="0" cy="208788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508863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5930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817168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074724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332230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589786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847342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104898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36245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620391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877947" y="10278465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3550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39305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650615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908171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165980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423536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681092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938648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196204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453760" y="10278465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711697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969253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226809" y="10278465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484365" y="10278465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743445" y="10278465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5930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817168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074724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332230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589786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847342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104898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36245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620391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877947" y="348970"/>
            <a:ext cx="256031" cy="64922"/>
          </a:xfrm>
          <a:custGeom>
            <a:avLst/>
            <a:gdLst/>
            <a:ahLst/>
            <a:cxnLst/>
            <a:rect l="l" t="t" r="r" b="b"/>
            <a:pathLst>
              <a:path w="256031" h="64922">
                <a:moveTo>
                  <a:pt x="0" y="64922"/>
                </a:moveTo>
                <a:lnTo>
                  <a:pt x="256031" y="64922"/>
                </a:lnTo>
                <a:lnTo>
                  <a:pt x="256031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13550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39305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650615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908171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165980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423536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681092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938648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196204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453760" y="348970"/>
            <a:ext cx="256336" cy="64922"/>
          </a:xfrm>
          <a:custGeom>
            <a:avLst/>
            <a:gdLst/>
            <a:ahLst/>
            <a:cxnLst/>
            <a:rect l="l" t="t" r="r" b="b"/>
            <a:pathLst>
              <a:path w="256336" h="64922">
                <a:moveTo>
                  <a:pt x="0" y="64922"/>
                </a:moveTo>
                <a:lnTo>
                  <a:pt x="256336" y="64922"/>
                </a:lnTo>
                <a:lnTo>
                  <a:pt x="25633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711697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969253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6226809" y="348970"/>
            <a:ext cx="256032" cy="64922"/>
          </a:xfrm>
          <a:custGeom>
            <a:avLst/>
            <a:gdLst/>
            <a:ahLst/>
            <a:cxnLst/>
            <a:rect l="l" t="t" r="r" b="b"/>
            <a:pathLst>
              <a:path w="256032" h="64922">
                <a:moveTo>
                  <a:pt x="0" y="64922"/>
                </a:moveTo>
                <a:lnTo>
                  <a:pt x="256032" y="64922"/>
                </a:lnTo>
                <a:lnTo>
                  <a:pt x="256032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484365" y="348970"/>
            <a:ext cx="257556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6" y="64922"/>
                </a:lnTo>
                <a:lnTo>
                  <a:pt x="257556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743445" y="348970"/>
            <a:ext cx="257555" cy="64922"/>
          </a:xfrm>
          <a:custGeom>
            <a:avLst/>
            <a:gdLst/>
            <a:ahLst/>
            <a:cxnLst/>
            <a:rect l="l" t="t" r="r" b="b"/>
            <a:pathLst>
              <a:path w="257555" h="64922">
                <a:moveTo>
                  <a:pt x="0" y="64922"/>
                </a:moveTo>
                <a:lnTo>
                  <a:pt x="257555" y="64922"/>
                </a:lnTo>
                <a:lnTo>
                  <a:pt x="257555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7002526" y="10278465"/>
            <a:ext cx="143764" cy="64922"/>
          </a:xfrm>
          <a:custGeom>
            <a:avLst/>
            <a:gdLst/>
            <a:ahLst/>
            <a:cxnLst/>
            <a:rect l="l" t="t" r="r" b="b"/>
            <a:pathLst>
              <a:path w="143764" h="64922">
                <a:moveTo>
                  <a:pt x="0" y="64922"/>
                </a:moveTo>
                <a:lnTo>
                  <a:pt x="143764" y="64922"/>
                </a:lnTo>
                <a:lnTo>
                  <a:pt x="143764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7146290" y="10134600"/>
            <a:ext cx="64312" cy="208788"/>
          </a:xfrm>
          <a:custGeom>
            <a:avLst/>
            <a:gdLst/>
            <a:ahLst/>
            <a:cxnLst/>
            <a:rect l="l" t="t" r="r" b="b"/>
            <a:pathLst>
              <a:path w="64312" h="208788">
                <a:moveTo>
                  <a:pt x="0" y="208787"/>
                </a:moveTo>
                <a:lnTo>
                  <a:pt x="64312" y="208787"/>
                </a:lnTo>
                <a:lnTo>
                  <a:pt x="64312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7040550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035672" y="10227868"/>
            <a:ext cx="220065" cy="0"/>
          </a:xfrm>
          <a:custGeom>
            <a:avLst/>
            <a:gdLst/>
            <a:ahLst/>
            <a:cxnLst/>
            <a:rect l="l" t="t" r="r" b="b"/>
            <a:pathLst>
              <a:path w="220065" h="0">
                <a:moveTo>
                  <a:pt x="0" y="0"/>
                </a:moveTo>
                <a:lnTo>
                  <a:pt x="220065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250862" y="10234269"/>
            <a:ext cx="0" cy="153314"/>
          </a:xfrm>
          <a:custGeom>
            <a:avLst/>
            <a:gdLst/>
            <a:ahLst/>
            <a:cxnLst/>
            <a:rect l="l" t="t" r="r" b="b"/>
            <a:pathLst>
              <a:path w="0" h="153314">
                <a:moveTo>
                  <a:pt x="0" y="0"/>
                </a:moveTo>
                <a:lnTo>
                  <a:pt x="0" y="153314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091171" y="10382859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0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7095896" y="10178795"/>
            <a:ext cx="0" cy="208787"/>
          </a:xfrm>
          <a:custGeom>
            <a:avLst/>
            <a:gdLst/>
            <a:ahLst/>
            <a:cxnLst/>
            <a:rect l="l" t="t" r="r" b="b"/>
            <a:pathLst>
              <a:path w="0" h="208788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7091171" y="10183672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7146290" y="413892"/>
            <a:ext cx="64312" cy="143891"/>
          </a:xfrm>
          <a:custGeom>
            <a:avLst/>
            <a:gdLst/>
            <a:ahLst/>
            <a:cxnLst/>
            <a:rect l="l" t="t" r="r" b="b"/>
            <a:pathLst>
              <a:path w="64312" h="143891">
                <a:moveTo>
                  <a:pt x="0" y="143891"/>
                </a:moveTo>
                <a:lnTo>
                  <a:pt x="64312" y="143891"/>
                </a:lnTo>
                <a:lnTo>
                  <a:pt x="64312" y="0"/>
                </a:lnTo>
                <a:lnTo>
                  <a:pt x="0" y="0"/>
                </a:lnTo>
                <a:lnTo>
                  <a:pt x="0" y="14389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7002526" y="348970"/>
            <a:ext cx="208178" cy="64922"/>
          </a:xfrm>
          <a:custGeom>
            <a:avLst/>
            <a:gdLst/>
            <a:ahLst/>
            <a:cxnLst/>
            <a:rect l="l" t="t" r="r" b="b"/>
            <a:pathLst>
              <a:path w="208178" h="64922">
                <a:moveTo>
                  <a:pt x="0" y="64922"/>
                </a:moveTo>
                <a:lnTo>
                  <a:pt x="208178" y="64922"/>
                </a:lnTo>
                <a:lnTo>
                  <a:pt x="208178" y="0"/>
                </a:lnTo>
                <a:lnTo>
                  <a:pt x="0" y="0"/>
                </a:lnTo>
                <a:lnTo>
                  <a:pt x="0" y="64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7102093" y="520013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7095896" y="304825"/>
            <a:ext cx="0" cy="220065"/>
          </a:xfrm>
          <a:custGeom>
            <a:avLst/>
            <a:gdLst/>
            <a:ahLst/>
            <a:cxnLst/>
            <a:rect l="l" t="t" r="r" b="b"/>
            <a:pathLst>
              <a:path w="0" h="220065">
                <a:moveTo>
                  <a:pt x="0" y="0"/>
                </a:moveTo>
                <a:lnTo>
                  <a:pt x="0" y="220065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7102093" y="309701"/>
            <a:ext cx="153619" cy="0"/>
          </a:xfrm>
          <a:custGeom>
            <a:avLst/>
            <a:gdLst/>
            <a:ahLst/>
            <a:cxnLst/>
            <a:rect l="l" t="t" r="r" b="b"/>
            <a:pathLst>
              <a:path w="153619" h="0">
                <a:moveTo>
                  <a:pt x="0" y="0"/>
                </a:moveTo>
                <a:lnTo>
                  <a:pt x="153619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7250862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7046976" y="464514"/>
            <a:ext cx="208788" cy="0"/>
          </a:xfrm>
          <a:custGeom>
            <a:avLst/>
            <a:gdLst/>
            <a:ahLst/>
            <a:cxnLst/>
            <a:rect l="l" t="t" r="r" b="b"/>
            <a:pathLst>
              <a:path w="208788" h="0">
                <a:moveTo>
                  <a:pt x="0" y="0"/>
                </a:moveTo>
                <a:lnTo>
                  <a:pt x="208788" y="0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7051700" y="304799"/>
            <a:ext cx="0" cy="164592"/>
          </a:xfrm>
          <a:custGeom>
            <a:avLst/>
            <a:gdLst/>
            <a:ahLst/>
            <a:cxnLst/>
            <a:rect l="l" t="t" r="r" b="b"/>
            <a:pathLst>
              <a:path w="0" h="164592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0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7210602" y="559256"/>
            <a:ext cx="45211" cy="256336"/>
          </a:xfrm>
          <a:custGeom>
            <a:avLst/>
            <a:gdLst/>
            <a:ahLst/>
            <a:cxnLst/>
            <a:rect l="l" t="t" r="r" b="b"/>
            <a:pathLst>
              <a:path w="45211" h="256336">
                <a:moveTo>
                  <a:pt x="0" y="256336"/>
                </a:moveTo>
                <a:lnTo>
                  <a:pt x="45211" y="256336"/>
                </a:lnTo>
                <a:lnTo>
                  <a:pt x="45211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7002526" y="559256"/>
            <a:ext cx="143764" cy="256336"/>
          </a:xfrm>
          <a:custGeom>
            <a:avLst/>
            <a:gdLst/>
            <a:ahLst/>
            <a:cxnLst/>
            <a:rect l="l" t="t" r="r" b="b"/>
            <a:pathLst>
              <a:path w="143764" h="256336">
                <a:moveTo>
                  <a:pt x="0" y="256336"/>
                </a:moveTo>
                <a:lnTo>
                  <a:pt x="143764" y="256336"/>
                </a:lnTo>
                <a:lnTo>
                  <a:pt x="143764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146290" y="559256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7250862" y="510234"/>
            <a:ext cx="0" cy="9683191"/>
          </a:xfrm>
          <a:custGeom>
            <a:avLst/>
            <a:gdLst/>
            <a:ahLst/>
            <a:cxnLst/>
            <a:rect l="l" t="t" r="r" b="b"/>
            <a:pathLst>
              <a:path w="0" h="9683191">
                <a:moveTo>
                  <a:pt x="0" y="0"/>
                </a:moveTo>
                <a:lnTo>
                  <a:pt x="0" y="9683191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7146290" y="816813"/>
            <a:ext cx="64312" cy="256336"/>
          </a:xfrm>
          <a:custGeom>
            <a:avLst/>
            <a:gdLst/>
            <a:ahLst/>
            <a:cxnLst/>
            <a:rect l="l" t="t" r="r" b="b"/>
            <a:pathLst>
              <a:path w="64312" h="256336">
                <a:moveTo>
                  <a:pt x="0" y="256336"/>
                </a:moveTo>
                <a:lnTo>
                  <a:pt x="64312" y="256336"/>
                </a:lnTo>
                <a:lnTo>
                  <a:pt x="6431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7146290" y="107467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7146290" y="1332229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7146290" y="1589785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7146290" y="1847341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7146290" y="2104897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7146290" y="2362453"/>
            <a:ext cx="64312" cy="256031"/>
          </a:xfrm>
          <a:custGeom>
            <a:avLst/>
            <a:gdLst/>
            <a:ahLst/>
            <a:cxnLst/>
            <a:rect l="l" t="t" r="r" b="b"/>
            <a:pathLst>
              <a:path w="64312" h="256031">
                <a:moveTo>
                  <a:pt x="0" y="256031"/>
                </a:moveTo>
                <a:lnTo>
                  <a:pt x="64312" y="256031"/>
                </a:lnTo>
                <a:lnTo>
                  <a:pt x="6431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7146290" y="262000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7146290" y="2879165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7146290" y="31385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7146290" y="33976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7146290" y="365671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7146290" y="391579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7146290" y="417487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7146290" y="443395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7146290" y="4693030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7146290" y="4952060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7146290" y="52114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7146290" y="547052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7146290" y="5729604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7146290" y="598868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6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7146290" y="624776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7146290" y="6506844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7146290" y="6765925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7146290" y="7025081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7146290" y="72844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7146290" y="75435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7146290" y="7802626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7146290" y="806170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7146290" y="832078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7146290" y="857986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7146290" y="8838945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7146290" y="9097974"/>
            <a:ext cx="64312" cy="257860"/>
          </a:xfrm>
          <a:custGeom>
            <a:avLst/>
            <a:gdLst/>
            <a:ahLst/>
            <a:cxnLst/>
            <a:rect l="l" t="t" r="r" b="b"/>
            <a:pathLst>
              <a:path w="64312" h="257860">
                <a:moveTo>
                  <a:pt x="0" y="257860"/>
                </a:moveTo>
                <a:lnTo>
                  <a:pt x="64312" y="257860"/>
                </a:lnTo>
                <a:lnTo>
                  <a:pt x="6431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7146290" y="9357359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7146290" y="9616440"/>
            <a:ext cx="64312" cy="257556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6"/>
                </a:moveTo>
                <a:lnTo>
                  <a:pt x="64312" y="257556"/>
                </a:lnTo>
                <a:lnTo>
                  <a:pt x="6431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7146290" y="9875519"/>
            <a:ext cx="64312" cy="257555"/>
          </a:xfrm>
          <a:custGeom>
            <a:avLst/>
            <a:gdLst/>
            <a:ahLst/>
            <a:cxnLst/>
            <a:rect l="l" t="t" r="r" b="b"/>
            <a:pathLst>
              <a:path w="64312" h="257555">
                <a:moveTo>
                  <a:pt x="0" y="257555"/>
                </a:moveTo>
                <a:lnTo>
                  <a:pt x="64312" y="257555"/>
                </a:lnTo>
                <a:lnTo>
                  <a:pt x="6431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348995" y="559256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309676" y="499262"/>
            <a:ext cx="0" cy="9682886"/>
          </a:xfrm>
          <a:custGeom>
            <a:avLst/>
            <a:gdLst/>
            <a:ahLst/>
            <a:cxnLst/>
            <a:rect l="l" t="t" r="r" b="b"/>
            <a:pathLst>
              <a:path w="0" h="9682886">
                <a:moveTo>
                  <a:pt x="0" y="0"/>
                </a:moveTo>
                <a:lnTo>
                  <a:pt x="0" y="9682886"/>
                </a:lnTo>
              </a:path>
            </a:pathLst>
          </a:custGeom>
          <a:ln w="11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348995" y="816813"/>
            <a:ext cx="64922" cy="256336"/>
          </a:xfrm>
          <a:custGeom>
            <a:avLst/>
            <a:gdLst/>
            <a:ahLst/>
            <a:cxnLst/>
            <a:rect l="l" t="t" r="r" b="b"/>
            <a:pathLst>
              <a:path w="64922" h="256336">
                <a:moveTo>
                  <a:pt x="0" y="256336"/>
                </a:moveTo>
                <a:lnTo>
                  <a:pt x="64922" y="256336"/>
                </a:lnTo>
                <a:lnTo>
                  <a:pt x="64922" y="0"/>
                </a:lnTo>
                <a:lnTo>
                  <a:pt x="0" y="0"/>
                </a:lnTo>
                <a:lnTo>
                  <a:pt x="0" y="25633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48995" y="107467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48995" y="1332229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48995" y="1589785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48995" y="1847341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8995" y="2104897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348995" y="2362453"/>
            <a:ext cx="64922" cy="256031"/>
          </a:xfrm>
          <a:custGeom>
            <a:avLst/>
            <a:gdLst/>
            <a:ahLst/>
            <a:cxnLst/>
            <a:rect l="l" t="t" r="r" b="b"/>
            <a:pathLst>
              <a:path w="64922" h="256031">
                <a:moveTo>
                  <a:pt x="0" y="256031"/>
                </a:moveTo>
                <a:lnTo>
                  <a:pt x="64922" y="256031"/>
                </a:lnTo>
                <a:lnTo>
                  <a:pt x="64922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348995" y="262000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348995" y="2879165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48995" y="31385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48995" y="33976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348995" y="365671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348995" y="391579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348995" y="417487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348995" y="443395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348995" y="4693030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348995" y="4952060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348995" y="52114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48995" y="547052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348995" y="5729604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348995" y="598868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6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348995" y="624776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348995" y="6506844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348995" y="6765925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348995" y="7025081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348995" y="72844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348995" y="75435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48995" y="7802626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348995" y="806170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348995" y="832078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348995" y="857986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348995" y="8838945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348995" y="9097974"/>
            <a:ext cx="64922" cy="257860"/>
          </a:xfrm>
          <a:custGeom>
            <a:avLst/>
            <a:gdLst/>
            <a:ahLst/>
            <a:cxnLst/>
            <a:rect l="l" t="t" r="r" b="b"/>
            <a:pathLst>
              <a:path w="64922" h="257860">
                <a:moveTo>
                  <a:pt x="0" y="257860"/>
                </a:moveTo>
                <a:lnTo>
                  <a:pt x="64922" y="257860"/>
                </a:lnTo>
                <a:lnTo>
                  <a:pt x="64922" y="0"/>
                </a:lnTo>
                <a:lnTo>
                  <a:pt x="0" y="0"/>
                </a:lnTo>
                <a:lnTo>
                  <a:pt x="0" y="25786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348995" y="9357359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348995" y="9616440"/>
            <a:ext cx="64922" cy="257556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6"/>
                </a:moveTo>
                <a:lnTo>
                  <a:pt x="64922" y="257556"/>
                </a:lnTo>
                <a:lnTo>
                  <a:pt x="64922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13918" y="9875519"/>
            <a:ext cx="144170" cy="257556"/>
          </a:xfrm>
          <a:custGeom>
            <a:avLst/>
            <a:gdLst/>
            <a:ahLst/>
            <a:cxnLst/>
            <a:rect l="l" t="t" r="r" b="b"/>
            <a:pathLst>
              <a:path w="144170" h="257555">
                <a:moveTo>
                  <a:pt x="0" y="257555"/>
                </a:moveTo>
                <a:lnTo>
                  <a:pt x="144170" y="257555"/>
                </a:lnTo>
                <a:lnTo>
                  <a:pt x="144170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304800" y="9875519"/>
            <a:ext cx="44196" cy="257556"/>
          </a:xfrm>
          <a:custGeom>
            <a:avLst/>
            <a:gdLst/>
            <a:ahLst/>
            <a:cxnLst/>
            <a:rect l="l" t="t" r="r" b="b"/>
            <a:pathLst>
              <a:path w="44196" h="257555">
                <a:moveTo>
                  <a:pt x="0" y="257555"/>
                </a:moveTo>
                <a:lnTo>
                  <a:pt x="44196" y="257555"/>
                </a:lnTo>
                <a:lnTo>
                  <a:pt x="44196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348995" y="9875519"/>
            <a:ext cx="64922" cy="257555"/>
          </a:xfrm>
          <a:custGeom>
            <a:avLst/>
            <a:gdLst/>
            <a:ahLst/>
            <a:cxnLst/>
            <a:rect l="l" t="t" r="r" b="b"/>
            <a:pathLst>
              <a:path w="64922" h="257555">
                <a:moveTo>
                  <a:pt x="0" y="257555"/>
                </a:moveTo>
                <a:lnTo>
                  <a:pt x="64922" y="257555"/>
                </a:lnTo>
                <a:lnTo>
                  <a:pt x="64922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terms:created xsi:type="dcterms:W3CDTF">2019-01-26T20:52:39Z</dcterms:created>
  <dcterms:modified xsi:type="dcterms:W3CDTF">2019-01-26T20:52:39Z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2019-01-26T00:00:00Z</vt:filetime>
  </property>
  <property fmtid="{D5CDD505-2E9C-101B-9397-08002B2CF9AE}" pid="3" name="LastSaved">
    <vt:filetime>2019-01-26T00:00:00Z</vt:filetime>
  </property>
</Properties>
</file>