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070" y="3314954"/>
            <a:ext cx="6426803" cy="224561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141" y="5988304"/>
            <a:ext cx="5292661" cy="267335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047" y="2459482"/>
            <a:ext cx="3289011" cy="70576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3886" y="2459482"/>
            <a:ext cx="3289011" cy="70576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047" y="427735"/>
            <a:ext cx="6804850" cy="171094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047" y="2459482"/>
            <a:ext cx="6804850" cy="70576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0721" y="9944862"/>
            <a:ext cx="2419502" cy="53467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047" y="9944862"/>
            <a:ext cx="1739017" cy="53467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3880" y="9944862"/>
            <a:ext cx="1739017" cy="53467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2129" y="899921"/>
            <a:ext cx="5302250" cy="79800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r" marR="14604">
              <a:lnSpc>
                <a:spcPct val="100000"/>
              </a:lnSpc>
            </a:pPr>
            <a:r>
              <a:rPr dirty="0" smtClean="0" sz="1400" b="1">
                <a:solidFill>
                  <a:srgbClr val="3D3D3D"/>
                </a:solidFill>
                <a:latin typeface="Arial"/>
                <a:cs typeface="Arial"/>
              </a:rPr>
              <a:t>:</a:t>
            </a:r>
            <a:r>
              <a:rPr dirty="0" smtClean="0" sz="1400" spc="-10" b="1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90" b="1">
                <a:solidFill>
                  <a:srgbClr val="3D3D3D"/>
                </a:solidFill>
                <a:latin typeface="Arial"/>
                <a:cs typeface="Arial"/>
              </a:rPr>
              <a:t>ة</a:t>
            </a:r>
            <a:r>
              <a:rPr dirty="0" smtClean="0" sz="1400" spc="-210" b="1">
                <a:solidFill>
                  <a:srgbClr val="3D3D3D"/>
                </a:solidFill>
                <a:latin typeface="Arial"/>
                <a:cs typeface="Arial"/>
              </a:rPr>
              <a:t>سسؤ</a:t>
            </a:r>
            <a:r>
              <a:rPr dirty="0" smtClean="0" sz="1400" spc="-114" b="1">
                <a:solidFill>
                  <a:srgbClr val="3D3D3D"/>
                </a:solidFill>
                <a:latin typeface="Arial"/>
                <a:cs typeface="Arial"/>
              </a:rPr>
              <a:t>م</a:t>
            </a:r>
            <a:r>
              <a:rPr dirty="0" smtClean="0" sz="1400" spc="-310" b="1">
                <a:solidFill>
                  <a:srgbClr val="3D3D3D"/>
                </a:solidFill>
                <a:latin typeface="Arial"/>
                <a:cs typeface="Arial"/>
              </a:rPr>
              <a:t>ل</a:t>
            </a:r>
            <a:r>
              <a:rPr dirty="0" smtClean="0" sz="1400" spc="0" b="1">
                <a:solidFill>
                  <a:srgbClr val="3D3D3D"/>
                </a:solidFill>
                <a:latin typeface="Arial"/>
                <a:cs typeface="Arial"/>
              </a:rPr>
              <a:t>ا </a:t>
            </a:r>
            <a:r>
              <a:rPr dirty="0" smtClean="0" sz="1400" spc="-355" b="1">
                <a:solidFill>
                  <a:srgbClr val="3D3D3D"/>
                </a:solidFill>
                <a:latin typeface="Arial"/>
                <a:cs typeface="Arial"/>
              </a:rPr>
              <a:t>ميي</a:t>
            </a:r>
            <a:r>
              <a:rPr dirty="0" smtClean="0" sz="1400" spc="-420" b="1">
                <a:solidFill>
                  <a:srgbClr val="3D3D3D"/>
                </a:solidFill>
                <a:latin typeface="Arial"/>
                <a:cs typeface="Arial"/>
              </a:rPr>
              <a:t>ق</a:t>
            </a:r>
            <a:r>
              <a:rPr dirty="0" smtClean="0" sz="1400" spc="-540" b="1">
                <a:solidFill>
                  <a:srgbClr val="3D3D3D"/>
                </a:solidFill>
                <a:latin typeface="Arial"/>
                <a:cs typeface="Arial"/>
              </a:rPr>
              <a:t>ت</a:t>
            </a:r>
            <a:r>
              <a:rPr dirty="0" smtClean="0" sz="1400" spc="5" b="1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-110" b="1">
                <a:solidFill>
                  <a:srgbClr val="3D3D3D"/>
                </a:solidFill>
                <a:latin typeface="Arial"/>
                <a:cs typeface="Arial"/>
              </a:rPr>
              <a:t>ي</a:t>
            </a:r>
            <a:r>
              <a:rPr dirty="0" smtClean="0" sz="1400" spc="-640" b="1">
                <a:solidFill>
                  <a:srgbClr val="3D3D3D"/>
                </a:solidFill>
                <a:latin typeface="Arial"/>
                <a:cs typeface="Arial"/>
              </a:rPr>
              <a:t>ف</a:t>
            </a:r>
            <a:r>
              <a:rPr dirty="0" smtClean="0" sz="1400" spc="-640" b="1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-110" b="1">
                <a:solidFill>
                  <a:srgbClr val="3D3D3D"/>
                </a:solidFill>
                <a:latin typeface="Arial"/>
                <a:cs typeface="Arial"/>
              </a:rPr>
              <a:t>ي</a:t>
            </a:r>
            <a:r>
              <a:rPr dirty="0" smtClean="0" sz="1400" spc="-370" b="1">
                <a:solidFill>
                  <a:srgbClr val="3D3D3D"/>
                </a:solidFill>
                <a:latin typeface="Arial"/>
                <a:cs typeface="Arial"/>
              </a:rPr>
              <a:t>جي</a:t>
            </a:r>
            <a:r>
              <a:rPr dirty="0" smtClean="0" sz="1400" spc="-405" b="1">
                <a:solidFill>
                  <a:srgbClr val="3D3D3D"/>
                </a:solidFill>
                <a:latin typeface="Arial"/>
                <a:cs typeface="Arial"/>
              </a:rPr>
              <a:t>ت</a:t>
            </a:r>
            <a:r>
              <a:rPr dirty="0" smtClean="0" sz="1400" spc="-5" b="1">
                <a:solidFill>
                  <a:srgbClr val="3D3D3D"/>
                </a:solidFill>
                <a:latin typeface="Arial"/>
                <a:cs typeface="Arial"/>
              </a:rPr>
              <a:t>ا</a:t>
            </a:r>
            <a:r>
              <a:rPr dirty="0" smtClean="0" sz="1400" spc="-215" b="1">
                <a:solidFill>
                  <a:srgbClr val="3D3D3D"/>
                </a:solidFill>
                <a:latin typeface="Arial"/>
                <a:cs typeface="Arial"/>
              </a:rPr>
              <a:t>ر</a:t>
            </a:r>
            <a:r>
              <a:rPr dirty="0" smtClean="0" sz="1400" spc="-315" b="1">
                <a:solidFill>
                  <a:srgbClr val="3D3D3D"/>
                </a:solidFill>
                <a:latin typeface="Arial"/>
                <a:cs typeface="Arial"/>
              </a:rPr>
              <a:t>ت</a:t>
            </a:r>
            <a:r>
              <a:rPr dirty="0" smtClean="0" sz="1400" spc="-170" b="1">
                <a:solidFill>
                  <a:srgbClr val="3D3D3D"/>
                </a:solidFill>
                <a:latin typeface="Arial"/>
                <a:cs typeface="Arial"/>
              </a:rPr>
              <a:t>سلإا</a:t>
            </a:r>
            <a:r>
              <a:rPr dirty="0" smtClean="0" sz="1400" spc="-170" b="1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-10" b="1">
                <a:solidFill>
                  <a:srgbClr val="3D3D3D"/>
                </a:solidFill>
                <a:latin typeface="Arial"/>
                <a:cs typeface="Arial"/>
              </a:rPr>
              <a:t>ل</a:t>
            </a:r>
            <a:r>
              <a:rPr dirty="0" smtClean="0" sz="1400" spc="-370" b="1">
                <a:solidFill>
                  <a:srgbClr val="3D3D3D"/>
                </a:solidFill>
                <a:latin typeface="Arial"/>
                <a:cs typeface="Arial"/>
              </a:rPr>
              <a:t>يلحت</a:t>
            </a:r>
            <a:r>
              <a:rPr dirty="0" smtClean="0" sz="1400" spc="-290" b="1">
                <a:solidFill>
                  <a:srgbClr val="3D3D3D"/>
                </a:solidFill>
                <a:latin typeface="Arial"/>
                <a:cs typeface="Arial"/>
              </a:rPr>
              <a:t>ل</a:t>
            </a:r>
            <a:r>
              <a:rPr dirty="0" smtClean="0" sz="1400" spc="0" b="1">
                <a:solidFill>
                  <a:srgbClr val="3D3D3D"/>
                </a:solidFill>
                <a:latin typeface="Arial"/>
                <a:cs typeface="Arial"/>
              </a:rPr>
              <a:t>ا </a:t>
            </a:r>
            <a:r>
              <a:rPr dirty="0" smtClean="0" sz="1400" spc="90" b="1">
                <a:solidFill>
                  <a:srgbClr val="3D3D3D"/>
                </a:solidFill>
                <a:latin typeface="Arial"/>
                <a:cs typeface="Arial"/>
              </a:rPr>
              <a:t>ة</a:t>
            </a:r>
            <a:r>
              <a:rPr dirty="0" smtClean="0" sz="1400" spc="-290" b="1">
                <a:solidFill>
                  <a:srgbClr val="3D3D3D"/>
                </a:solidFill>
                <a:latin typeface="Arial"/>
                <a:cs typeface="Arial"/>
              </a:rPr>
              <a:t>ي</a:t>
            </a:r>
            <a:r>
              <a:rPr dirty="0" smtClean="0" sz="1400" spc="-160" b="1">
                <a:solidFill>
                  <a:srgbClr val="3D3D3D"/>
                </a:solidFill>
                <a:latin typeface="Arial"/>
                <a:cs typeface="Arial"/>
              </a:rPr>
              <a:t>م</a:t>
            </a:r>
            <a:r>
              <a:rPr dirty="0" smtClean="0" sz="1400" spc="85" b="1">
                <a:solidFill>
                  <a:srgbClr val="3D3D3D"/>
                </a:solidFill>
                <a:latin typeface="Arial"/>
                <a:cs typeface="Arial"/>
              </a:rPr>
              <a:t>هأ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500"/>
              </a:lnSpc>
              <a:spcBef>
                <a:spcPts val="31"/>
              </a:spcBef>
            </a:pPr>
            <a:endParaRPr sz="5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 algn="just" marL="12700" marR="17145">
              <a:lnSpc>
                <a:spcPct val="103600"/>
              </a:lnSpc>
            </a:pPr>
            <a:r>
              <a:rPr dirty="0" smtClean="0" sz="1400" spc="-10">
                <a:solidFill>
                  <a:srgbClr val="3D3D3D"/>
                </a:solidFill>
                <a:latin typeface="Arial"/>
                <a:cs typeface="Arial"/>
              </a:rPr>
              <a:t>ن</a:t>
            </a:r>
            <a:r>
              <a:rPr dirty="0" smtClean="0" sz="1400" spc="75">
                <a:solidFill>
                  <a:srgbClr val="3D3D3D"/>
                </a:solidFill>
                <a:latin typeface="Arial"/>
                <a:cs typeface="Arial"/>
              </a:rPr>
              <a:t>م</a:t>
            </a:r>
            <a:r>
              <a:rPr dirty="0" smtClean="0" sz="1400" spc="40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-135">
                <a:solidFill>
                  <a:srgbClr val="3D3D3D"/>
                </a:solidFill>
                <a:latin typeface="Arial"/>
                <a:cs typeface="Arial"/>
              </a:rPr>
              <a:t>ة</a:t>
            </a:r>
            <a:r>
              <a:rPr dirty="0" smtClean="0" sz="1400" spc="-290">
                <a:solidFill>
                  <a:srgbClr val="3D3D3D"/>
                </a:solidFill>
                <a:latin typeface="Arial"/>
                <a:cs typeface="Arial"/>
              </a:rPr>
              <a:t>ي</a:t>
            </a:r>
            <a:r>
              <a:rPr dirty="0" smtClean="0" sz="1400" spc="-85">
                <a:solidFill>
                  <a:srgbClr val="3D3D3D"/>
                </a:solidFill>
                <a:latin typeface="Arial"/>
                <a:cs typeface="Arial"/>
              </a:rPr>
              <a:t>جراخلا</a:t>
            </a:r>
            <a:r>
              <a:rPr dirty="0" smtClean="0" sz="1400" spc="45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120">
                <a:solidFill>
                  <a:srgbClr val="3D3D3D"/>
                </a:solidFill>
                <a:latin typeface="Arial"/>
                <a:cs typeface="Arial"/>
              </a:rPr>
              <a:t>ة</a:t>
            </a:r>
            <a:r>
              <a:rPr dirty="0" smtClean="0" sz="1400" spc="-555">
                <a:solidFill>
                  <a:srgbClr val="3D3D3D"/>
                </a:solidFill>
                <a:latin typeface="Arial"/>
                <a:cs typeface="Arial"/>
              </a:rPr>
              <a:t>ئ</a:t>
            </a:r>
            <a:r>
              <a:rPr dirty="0" smtClean="0" sz="1400" spc="-565">
                <a:solidFill>
                  <a:srgbClr val="3D3D3D"/>
                </a:solidFill>
                <a:latin typeface="Arial"/>
                <a:cs typeface="Arial"/>
              </a:rPr>
              <a:t>ي</a:t>
            </a:r>
            <a:r>
              <a:rPr dirty="0" smtClean="0" sz="1400" spc="-650">
                <a:solidFill>
                  <a:srgbClr val="3D3D3D"/>
                </a:solidFill>
                <a:latin typeface="Arial"/>
                <a:cs typeface="Arial"/>
              </a:rPr>
              <a:t>ب</a:t>
            </a:r>
            <a:r>
              <a:rPr dirty="0" smtClean="0" sz="1400" spc="-210">
                <a:solidFill>
                  <a:srgbClr val="3D3D3D"/>
                </a:solidFill>
                <a:latin typeface="Arial"/>
                <a:cs typeface="Arial"/>
              </a:rPr>
              <a:t>لا</a:t>
            </a:r>
            <a:r>
              <a:rPr dirty="0" smtClean="0" sz="1400" spc="45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-85">
                <a:solidFill>
                  <a:srgbClr val="3D3D3D"/>
                </a:solidFill>
                <a:latin typeface="Arial"/>
                <a:cs typeface="Arial"/>
              </a:rPr>
              <a:t>ي</a:t>
            </a:r>
            <a:r>
              <a:rPr dirty="0" smtClean="0" sz="1400" spc="-730">
                <a:solidFill>
                  <a:srgbClr val="3D3D3D"/>
                </a:solidFill>
                <a:latin typeface="Arial"/>
                <a:cs typeface="Arial"/>
              </a:rPr>
              <a:t>ف</a:t>
            </a:r>
            <a:r>
              <a:rPr dirty="0" smtClean="0" sz="1400" spc="55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-135">
                <a:solidFill>
                  <a:srgbClr val="3D3D3D"/>
                </a:solidFill>
                <a:latin typeface="Arial"/>
                <a:cs typeface="Arial"/>
              </a:rPr>
              <a:t>ة</a:t>
            </a:r>
            <a:r>
              <a:rPr dirty="0" smtClean="0" sz="1400" spc="-290">
                <a:solidFill>
                  <a:srgbClr val="3D3D3D"/>
                </a:solidFill>
                <a:latin typeface="Arial"/>
                <a:cs typeface="Arial"/>
              </a:rPr>
              <a:t>ي</a:t>
            </a:r>
            <a:r>
              <a:rPr dirty="0" smtClean="0" sz="1400" spc="-65">
                <a:solidFill>
                  <a:srgbClr val="3D3D3D"/>
                </a:solidFill>
                <a:latin typeface="Arial"/>
                <a:cs typeface="Arial"/>
              </a:rPr>
              <a:t>ج</a:t>
            </a:r>
            <a:r>
              <a:rPr dirty="0" smtClean="0" sz="1400" spc="-555">
                <a:solidFill>
                  <a:srgbClr val="3D3D3D"/>
                </a:solidFill>
                <a:latin typeface="Arial"/>
                <a:cs typeface="Arial"/>
              </a:rPr>
              <a:t>ي</a:t>
            </a:r>
            <a:r>
              <a:rPr dirty="0" smtClean="0" sz="1400" spc="-660">
                <a:solidFill>
                  <a:srgbClr val="3D3D3D"/>
                </a:solidFill>
                <a:latin typeface="Arial"/>
                <a:cs typeface="Arial"/>
              </a:rPr>
              <a:t>ت</a:t>
            </a:r>
            <a:r>
              <a:rPr dirty="0" smtClean="0" sz="1400" spc="-15">
                <a:solidFill>
                  <a:srgbClr val="3D3D3D"/>
                </a:solidFill>
                <a:latin typeface="Arial"/>
                <a:cs typeface="Arial"/>
              </a:rPr>
              <a:t>ا</a:t>
            </a:r>
            <a:r>
              <a:rPr dirty="0" smtClean="0" sz="1400" spc="-265">
                <a:solidFill>
                  <a:srgbClr val="3D3D3D"/>
                </a:solidFill>
                <a:latin typeface="Arial"/>
                <a:cs typeface="Arial"/>
              </a:rPr>
              <a:t>رتسلا</a:t>
            </a:r>
            <a:r>
              <a:rPr dirty="0" smtClean="0" sz="1400" spc="-265">
                <a:solidFill>
                  <a:srgbClr val="3D3D3D"/>
                </a:solidFill>
                <a:latin typeface="Arial"/>
                <a:cs typeface="Arial"/>
              </a:rPr>
              <a:t>ا</a:t>
            </a:r>
            <a:r>
              <a:rPr dirty="0" smtClean="0" sz="1400" spc="55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-145">
                <a:solidFill>
                  <a:srgbClr val="3D3D3D"/>
                </a:solidFill>
                <a:latin typeface="Arial"/>
                <a:cs typeface="Arial"/>
              </a:rPr>
              <a:t>رص</a:t>
            </a:r>
            <a:r>
              <a:rPr dirty="0" smtClean="0" sz="1400" spc="-55">
                <a:solidFill>
                  <a:srgbClr val="3D3D3D"/>
                </a:solidFill>
                <a:latin typeface="Arial"/>
                <a:cs typeface="Arial"/>
              </a:rPr>
              <a:t>ا</a:t>
            </a:r>
            <a:r>
              <a:rPr dirty="0" smtClean="0" sz="1400" spc="-400">
                <a:solidFill>
                  <a:srgbClr val="3D3D3D"/>
                </a:solidFill>
                <a:latin typeface="Arial"/>
                <a:cs typeface="Arial"/>
              </a:rPr>
              <a:t>ن</a:t>
            </a:r>
            <a:r>
              <a:rPr dirty="0" smtClean="0" sz="1400" spc="-215">
                <a:solidFill>
                  <a:srgbClr val="3D3D3D"/>
                </a:solidFill>
                <a:latin typeface="Arial"/>
                <a:cs typeface="Arial"/>
              </a:rPr>
              <a:t>علا</a:t>
            </a:r>
            <a:r>
              <a:rPr dirty="0" smtClean="0" sz="1400" spc="45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-10">
                <a:solidFill>
                  <a:srgbClr val="3D3D3D"/>
                </a:solidFill>
                <a:latin typeface="Arial"/>
                <a:cs typeface="Arial"/>
              </a:rPr>
              <a:t>د</a:t>
            </a:r>
            <a:r>
              <a:rPr dirty="0" smtClean="0" sz="1400" spc="-555">
                <a:solidFill>
                  <a:srgbClr val="3D3D3D"/>
                </a:solidFill>
                <a:latin typeface="Arial"/>
                <a:cs typeface="Arial"/>
              </a:rPr>
              <a:t>ي</a:t>
            </a:r>
            <a:r>
              <a:rPr dirty="0" smtClean="0" sz="1400" spc="-20">
                <a:solidFill>
                  <a:srgbClr val="3D3D3D"/>
                </a:solidFill>
                <a:latin typeface="Arial"/>
                <a:cs typeface="Arial"/>
              </a:rPr>
              <a:t>د</a:t>
            </a:r>
            <a:r>
              <a:rPr dirty="0" smtClean="0" sz="1400" spc="-360">
                <a:solidFill>
                  <a:srgbClr val="3D3D3D"/>
                </a:solidFill>
                <a:latin typeface="Arial"/>
                <a:cs typeface="Arial"/>
              </a:rPr>
              <a:t>حت</a:t>
            </a:r>
            <a:r>
              <a:rPr dirty="0" smtClean="0" sz="1400" spc="-420">
                <a:solidFill>
                  <a:srgbClr val="3D3D3D"/>
                </a:solidFill>
                <a:latin typeface="Arial"/>
                <a:cs typeface="Arial"/>
              </a:rPr>
              <a:t>ل</a:t>
            </a:r>
            <a:r>
              <a:rPr dirty="0" smtClean="0" sz="1400" spc="50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-135">
                <a:solidFill>
                  <a:srgbClr val="3D3D3D"/>
                </a:solidFill>
                <a:latin typeface="Arial"/>
                <a:cs typeface="Arial"/>
              </a:rPr>
              <a:t>ة</a:t>
            </a:r>
            <a:r>
              <a:rPr dirty="0" smtClean="0" sz="1400" spc="-290">
                <a:solidFill>
                  <a:srgbClr val="3D3D3D"/>
                </a:solidFill>
                <a:latin typeface="Arial"/>
                <a:cs typeface="Arial"/>
              </a:rPr>
              <a:t>ي</a:t>
            </a:r>
            <a:r>
              <a:rPr dirty="0" smtClean="0" sz="1400" spc="-430">
                <a:solidFill>
                  <a:srgbClr val="3D3D3D"/>
                </a:solidFill>
                <a:latin typeface="Arial"/>
                <a:cs typeface="Arial"/>
              </a:rPr>
              <a:t>س</a:t>
            </a:r>
            <a:r>
              <a:rPr dirty="0" smtClean="0" sz="1400" spc="-555">
                <a:solidFill>
                  <a:srgbClr val="3D3D3D"/>
                </a:solidFill>
                <a:latin typeface="Arial"/>
                <a:cs typeface="Arial"/>
              </a:rPr>
              <a:t>يئ</a:t>
            </a:r>
            <a:r>
              <a:rPr dirty="0" smtClean="0" sz="1400" spc="-210">
                <a:solidFill>
                  <a:srgbClr val="3D3D3D"/>
                </a:solidFill>
                <a:latin typeface="Arial"/>
                <a:cs typeface="Arial"/>
              </a:rPr>
              <a:t>ر</a:t>
            </a:r>
            <a:r>
              <a:rPr dirty="0" smtClean="0" sz="1400" spc="-225">
                <a:solidFill>
                  <a:srgbClr val="3D3D3D"/>
                </a:solidFill>
                <a:latin typeface="Arial"/>
                <a:cs typeface="Arial"/>
              </a:rPr>
              <a:t>ل</a:t>
            </a:r>
            <a:r>
              <a:rPr dirty="0" smtClean="0" sz="1400" spc="0">
                <a:solidFill>
                  <a:srgbClr val="3D3D3D"/>
                </a:solidFill>
                <a:latin typeface="Arial"/>
                <a:cs typeface="Arial"/>
              </a:rPr>
              <a:t>ا</a:t>
            </a:r>
            <a:r>
              <a:rPr dirty="0" smtClean="0" sz="1400" spc="50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0">
                <a:solidFill>
                  <a:srgbClr val="3D3D3D"/>
                </a:solidFill>
                <a:latin typeface="Arial"/>
                <a:cs typeface="Arial"/>
              </a:rPr>
              <a:t>ةا</a:t>
            </a:r>
            <a:r>
              <a:rPr dirty="0" smtClean="0" sz="1400" spc="-10">
                <a:solidFill>
                  <a:srgbClr val="3D3D3D"/>
                </a:solidFill>
                <a:latin typeface="Arial"/>
                <a:cs typeface="Arial"/>
              </a:rPr>
              <a:t>د</a:t>
            </a:r>
            <a:r>
              <a:rPr dirty="0" smtClean="0" sz="1400" spc="-120">
                <a:solidFill>
                  <a:srgbClr val="3D3D3D"/>
                </a:solidFill>
                <a:latin typeface="Arial"/>
                <a:cs typeface="Arial"/>
              </a:rPr>
              <a:t>لأ</a:t>
            </a:r>
            <a:r>
              <a:rPr dirty="0" smtClean="0" sz="1400" spc="-120">
                <a:solidFill>
                  <a:srgbClr val="3D3D3D"/>
                </a:solidFill>
                <a:latin typeface="Arial"/>
                <a:cs typeface="Arial"/>
              </a:rPr>
              <a:t>ا</a:t>
            </a:r>
            <a:r>
              <a:rPr dirty="0" smtClean="0" sz="1400" spc="35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-220">
                <a:solidFill>
                  <a:srgbClr val="3D3D3D"/>
                </a:solidFill>
                <a:latin typeface="Arial"/>
                <a:cs typeface="Arial"/>
              </a:rPr>
              <a:t>يج</a:t>
            </a:r>
            <a:r>
              <a:rPr dirty="0" smtClean="0" sz="1400" spc="-240">
                <a:solidFill>
                  <a:srgbClr val="3D3D3D"/>
                </a:solidFill>
                <a:latin typeface="Arial"/>
                <a:cs typeface="Arial"/>
              </a:rPr>
              <a:t>ي</a:t>
            </a:r>
            <a:r>
              <a:rPr dirty="0" smtClean="0" sz="1400" spc="-660">
                <a:solidFill>
                  <a:srgbClr val="3D3D3D"/>
                </a:solidFill>
                <a:latin typeface="Arial"/>
                <a:cs typeface="Arial"/>
              </a:rPr>
              <a:t>ت</a:t>
            </a:r>
            <a:r>
              <a:rPr dirty="0" smtClean="0" sz="1400" spc="-660">
                <a:solidFill>
                  <a:srgbClr val="3D3D3D"/>
                </a:solidFill>
                <a:latin typeface="Arial"/>
                <a:cs typeface="Arial"/>
              </a:rPr>
              <a:t>ا</a:t>
            </a:r>
            <a:r>
              <a:rPr dirty="0" smtClean="0" sz="1400" spc="-10">
                <a:solidFill>
                  <a:srgbClr val="3D3D3D"/>
                </a:solidFill>
                <a:latin typeface="Arial"/>
                <a:cs typeface="Arial"/>
              </a:rPr>
              <a:t>ر</a:t>
            </a:r>
            <a:r>
              <a:rPr dirty="0" smtClean="0" sz="1400" spc="-660">
                <a:solidFill>
                  <a:srgbClr val="3D3D3D"/>
                </a:solidFill>
                <a:latin typeface="Arial"/>
                <a:cs typeface="Arial"/>
              </a:rPr>
              <a:t>ت</a:t>
            </a:r>
            <a:r>
              <a:rPr dirty="0" smtClean="0" sz="1400" spc="-430">
                <a:solidFill>
                  <a:srgbClr val="3D3D3D"/>
                </a:solidFill>
                <a:latin typeface="Arial"/>
                <a:cs typeface="Arial"/>
              </a:rPr>
              <a:t>س</a:t>
            </a:r>
            <a:r>
              <a:rPr dirty="0" smtClean="0" sz="1400" spc="-120">
                <a:solidFill>
                  <a:srgbClr val="3D3D3D"/>
                </a:solidFill>
                <a:latin typeface="Arial"/>
                <a:cs typeface="Arial"/>
              </a:rPr>
              <a:t>لإ</a:t>
            </a:r>
            <a:r>
              <a:rPr dirty="0" smtClean="0" sz="1400" spc="-120">
                <a:solidFill>
                  <a:srgbClr val="3D3D3D"/>
                </a:solidFill>
                <a:latin typeface="Arial"/>
                <a:cs typeface="Arial"/>
              </a:rPr>
              <a:t>ا</a:t>
            </a:r>
            <a:r>
              <a:rPr dirty="0" smtClean="0" sz="1400" spc="50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-15">
                <a:solidFill>
                  <a:srgbClr val="3D3D3D"/>
                </a:solidFill>
                <a:latin typeface="Arial"/>
                <a:cs typeface="Arial"/>
              </a:rPr>
              <a:t>ل</a:t>
            </a:r>
            <a:r>
              <a:rPr dirty="0" smtClean="0" sz="1400" spc="-555">
                <a:solidFill>
                  <a:srgbClr val="3D3D3D"/>
                </a:solidFill>
                <a:latin typeface="Arial"/>
                <a:cs typeface="Arial"/>
              </a:rPr>
              <a:t>ي</a:t>
            </a:r>
            <a:r>
              <a:rPr dirty="0" smtClean="0" sz="1400" spc="-310">
                <a:solidFill>
                  <a:srgbClr val="3D3D3D"/>
                </a:solidFill>
                <a:latin typeface="Arial"/>
                <a:cs typeface="Arial"/>
              </a:rPr>
              <a:t>لحتلا</a:t>
            </a:r>
            <a:r>
              <a:rPr dirty="0" smtClean="0" sz="1400" spc="50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-405">
                <a:solidFill>
                  <a:srgbClr val="3D3D3D"/>
                </a:solidFill>
                <a:latin typeface="Arial"/>
                <a:cs typeface="Arial"/>
              </a:rPr>
              <a:t>ربت</a:t>
            </a:r>
            <a:r>
              <a:rPr dirty="0" smtClean="0" sz="1400" spc="-350">
                <a:solidFill>
                  <a:srgbClr val="3D3D3D"/>
                </a:solidFill>
                <a:latin typeface="Arial"/>
                <a:cs typeface="Arial"/>
              </a:rPr>
              <a:t>ع</a:t>
            </a:r>
            <a:r>
              <a:rPr dirty="0" smtClean="0" sz="1400" spc="-555">
                <a:solidFill>
                  <a:srgbClr val="3D3D3D"/>
                </a:solidFill>
                <a:latin typeface="Arial"/>
                <a:cs typeface="Arial"/>
              </a:rPr>
              <a:t>ي</a:t>
            </a:r>
            <a:r>
              <a:rPr dirty="0" smtClean="0" sz="1400" spc="-245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-150">
                <a:solidFill>
                  <a:srgbClr val="3D3D3D"/>
                </a:solidFill>
                <a:latin typeface="Arial"/>
                <a:cs typeface="Arial"/>
              </a:rPr>
              <a:t>ع</a:t>
            </a:r>
            <a:r>
              <a:rPr dirty="0" smtClean="0" sz="1400" spc="75">
                <a:solidFill>
                  <a:srgbClr val="3D3D3D"/>
                </a:solidFill>
                <a:latin typeface="Arial"/>
                <a:cs typeface="Arial"/>
              </a:rPr>
              <a:t>م</a:t>
            </a:r>
            <a:r>
              <a:rPr dirty="0" smtClean="0" sz="1400" spc="100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15">
                <a:solidFill>
                  <a:srgbClr val="3D3D3D"/>
                </a:solidFill>
                <a:latin typeface="Arial"/>
                <a:cs typeface="Arial"/>
              </a:rPr>
              <a:t>ا</a:t>
            </a:r>
            <a:r>
              <a:rPr dirty="0" smtClean="0" sz="1400" spc="-254">
                <a:solidFill>
                  <a:srgbClr val="3D3D3D"/>
                </a:solidFill>
                <a:latin typeface="Arial"/>
                <a:cs typeface="Arial"/>
              </a:rPr>
              <a:t>هت</a:t>
            </a:r>
            <a:r>
              <a:rPr dirty="0" smtClean="0" sz="1400" spc="-400">
                <a:solidFill>
                  <a:srgbClr val="3D3D3D"/>
                </a:solidFill>
                <a:latin typeface="Arial"/>
                <a:cs typeface="Arial"/>
              </a:rPr>
              <a:t>ن</a:t>
            </a:r>
            <a:r>
              <a:rPr dirty="0" smtClean="0" sz="1400" spc="-15">
                <a:solidFill>
                  <a:srgbClr val="3D3D3D"/>
                </a:solidFill>
                <a:latin typeface="Arial"/>
                <a:cs typeface="Arial"/>
              </a:rPr>
              <a:t>ز</a:t>
            </a:r>
            <a:r>
              <a:rPr dirty="0" smtClean="0" sz="1400" spc="15">
                <a:solidFill>
                  <a:srgbClr val="3D3D3D"/>
                </a:solidFill>
                <a:latin typeface="Arial"/>
                <a:cs typeface="Arial"/>
              </a:rPr>
              <a:t>اومو</a:t>
            </a:r>
            <a:r>
              <a:rPr dirty="0" smtClean="0" sz="1400" spc="95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0">
                <a:solidFill>
                  <a:srgbClr val="3D3D3D"/>
                </a:solidFill>
                <a:latin typeface="Arial"/>
                <a:cs typeface="Arial"/>
              </a:rPr>
              <a:t>،</a:t>
            </a:r>
            <a:r>
              <a:rPr dirty="0" smtClean="0" sz="1400" spc="85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-10">
                <a:solidFill>
                  <a:srgbClr val="3D3D3D"/>
                </a:solidFill>
                <a:latin typeface="Arial"/>
                <a:cs typeface="Arial"/>
              </a:rPr>
              <a:t>ص</a:t>
            </a:r>
            <a:r>
              <a:rPr dirty="0" smtClean="0" sz="1400" spc="-295">
                <a:solidFill>
                  <a:srgbClr val="3D3D3D"/>
                </a:solidFill>
                <a:latin typeface="Arial"/>
                <a:cs typeface="Arial"/>
              </a:rPr>
              <a:t>رفلا</a:t>
            </a:r>
            <a:r>
              <a:rPr dirty="0" smtClean="0" sz="1400" spc="95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0">
                <a:solidFill>
                  <a:srgbClr val="3D3D3D"/>
                </a:solidFill>
                <a:latin typeface="Arial"/>
                <a:cs typeface="Arial"/>
              </a:rPr>
              <a:t>ه</a:t>
            </a:r>
            <a:r>
              <a:rPr dirty="0" smtClean="0" sz="1400" spc="-10">
                <a:solidFill>
                  <a:srgbClr val="3D3D3D"/>
                </a:solidFill>
                <a:latin typeface="Arial"/>
                <a:cs typeface="Arial"/>
              </a:rPr>
              <a:t>ذ</a:t>
            </a:r>
            <a:r>
              <a:rPr dirty="0" smtClean="0" sz="1400" spc="235">
                <a:solidFill>
                  <a:srgbClr val="3D3D3D"/>
                </a:solidFill>
                <a:latin typeface="Arial"/>
                <a:cs typeface="Arial"/>
              </a:rPr>
              <a:t>ه</a:t>
            </a:r>
            <a:r>
              <a:rPr dirty="0" smtClean="0" sz="1400" spc="90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0">
                <a:solidFill>
                  <a:srgbClr val="3D3D3D"/>
                </a:solidFill>
                <a:latin typeface="Arial"/>
                <a:cs typeface="Arial"/>
              </a:rPr>
              <a:t>ن</a:t>
            </a:r>
            <a:r>
              <a:rPr dirty="0" smtClean="0" sz="1400" spc="75">
                <a:solidFill>
                  <a:srgbClr val="3D3D3D"/>
                </a:solidFill>
                <a:latin typeface="Arial"/>
                <a:cs typeface="Arial"/>
              </a:rPr>
              <a:t>م</a:t>
            </a:r>
            <a:r>
              <a:rPr dirty="0" smtClean="0" sz="1400" spc="85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0">
                <a:solidFill>
                  <a:srgbClr val="3D3D3D"/>
                </a:solidFill>
                <a:latin typeface="Arial"/>
                <a:cs typeface="Arial"/>
              </a:rPr>
              <a:t>ة</a:t>
            </a:r>
            <a:r>
              <a:rPr dirty="0" smtClean="0" sz="1400" spc="-10">
                <a:solidFill>
                  <a:srgbClr val="3D3D3D"/>
                </a:solidFill>
                <a:latin typeface="Arial"/>
                <a:cs typeface="Arial"/>
              </a:rPr>
              <a:t>د</a:t>
            </a:r>
            <a:r>
              <a:rPr dirty="0" smtClean="0" sz="1400" spc="-150">
                <a:solidFill>
                  <a:srgbClr val="3D3D3D"/>
                </a:solidFill>
                <a:latin typeface="Arial"/>
                <a:cs typeface="Arial"/>
              </a:rPr>
              <a:t>ا</a:t>
            </a:r>
            <a:r>
              <a:rPr dirty="0" smtClean="0" sz="1400" spc="-575">
                <a:solidFill>
                  <a:srgbClr val="3D3D3D"/>
                </a:solidFill>
                <a:latin typeface="Arial"/>
                <a:cs typeface="Arial"/>
              </a:rPr>
              <a:t>ف</a:t>
            </a:r>
            <a:r>
              <a:rPr dirty="0" smtClean="0" sz="1400" spc="-660">
                <a:solidFill>
                  <a:srgbClr val="3D3D3D"/>
                </a:solidFill>
                <a:latin typeface="Arial"/>
                <a:cs typeface="Arial"/>
              </a:rPr>
              <a:t>ت</a:t>
            </a:r>
            <a:r>
              <a:rPr dirty="0" smtClean="0" sz="1400" spc="-165">
                <a:solidFill>
                  <a:srgbClr val="3D3D3D"/>
                </a:solidFill>
                <a:latin typeface="Arial"/>
                <a:cs typeface="Arial"/>
              </a:rPr>
              <a:t>سلاا</a:t>
            </a:r>
            <a:r>
              <a:rPr dirty="0" smtClean="0" sz="1400" spc="85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-175">
                <a:solidFill>
                  <a:srgbClr val="3D3D3D"/>
                </a:solidFill>
                <a:latin typeface="Arial"/>
                <a:cs typeface="Arial"/>
              </a:rPr>
              <a:t>ىلع</a:t>
            </a:r>
            <a:r>
              <a:rPr dirty="0" smtClean="0" sz="1400" spc="90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120">
                <a:solidFill>
                  <a:srgbClr val="3D3D3D"/>
                </a:solidFill>
                <a:latin typeface="Arial"/>
                <a:cs typeface="Arial"/>
              </a:rPr>
              <a:t>ة</a:t>
            </a:r>
            <a:r>
              <a:rPr dirty="0" smtClean="0" sz="1400" spc="-200">
                <a:solidFill>
                  <a:srgbClr val="3D3D3D"/>
                </a:solidFill>
                <a:latin typeface="Arial"/>
                <a:cs typeface="Arial"/>
              </a:rPr>
              <a:t>سسؤملا</a:t>
            </a:r>
            <a:r>
              <a:rPr dirty="0" smtClean="0" sz="1400" spc="95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0">
                <a:solidFill>
                  <a:srgbClr val="3D3D3D"/>
                </a:solidFill>
                <a:latin typeface="Arial"/>
                <a:cs typeface="Arial"/>
              </a:rPr>
              <a:t>ةر</a:t>
            </a:r>
            <a:r>
              <a:rPr dirty="0" smtClean="0" sz="1400" spc="-10">
                <a:solidFill>
                  <a:srgbClr val="3D3D3D"/>
                </a:solidFill>
                <a:latin typeface="Arial"/>
                <a:cs typeface="Arial"/>
              </a:rPr>
              <a:t>د</a:t>
            </a:r>
            <a:r>
              <a:rPr dirty="0" smtClean="0" sz="1400" spc="-440">
                <a:solidFill>
                  <a:srgbClr val="3D3D3D"/>
                </a:solidFill>
                <a:latin typeface="Arial"/>
                <a:cs typeface="Arial"/>
              </a:rPr>
              <a:t>ق</a:t>
            </a:r>
            <a:r>
              <a:rPr dirty="0" smtClean="0" sz="1400" spc="95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-10">
                <a:solidFill>
                  <a:srgbClr val="3D3D3D"/>
                </a:solidFill>
                <a:latin typeface="Arial"/>
                <a:cs typeface="Arial"/>
              </a:rPr>
              <a:t>ن</a:t>
            </a:r>
            <a:r>
              <a:rPr dirty="0" smtClean="0" sz="1400" spc="75">
                <a:solidFill>
                  <a:srgbClr val="3D3D3D"/>
                </a:solidFill>
                <a:latin typeface="Arial"/>
                <a:cs typeface="Arial"/>
              </a:rPr>
              <a:t>م</a:t>
            </a:r>
            <a:r>
              <a:rPr dirty="0" smtClean="0" sz="1400" spc="100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-20">
                <a:solidFill>
                  <a:srgbClr val="3D3D3D"/>
                </a:solidFill>
                <a:latin typeface="Arial"/>
                <a:cs typeface="Arial"/>
              </a:rPr>
              <a:t>د</a:t>
            </a:r>
            <a:r>
              <a:rPr dirty="0" smtClean="0" sz="1400" spc="-360">
                <a:solidFill>
                  <a:srgbClr val="3D3D3D"/>
                </a:solidFill>
                <a:latin typeface="Arial"/>
                <a:cs typeface="Arial"/>
              </a:rPr>
              <a:t>حت</a:t>
            </a:r>
            <a:r>
              <a:rPr dirty="0" smtClean="0" sz="1400" spc="105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-15">
                <a:solidFill>
                  <a:srgbClr val="3D3D3D"/>
                </a:solidFill>
                <a:latin typeface="Arial"/>
                <a:cs typeface="Arial"/>
              </a:rPr>
              <a:t>ر</a:t>
            </a:r>
            <a:r>
              <a:rPr dirty="0" smtClean="0" sz="1400" spc="10">
                <a:solidFill>
                  <a:srgbClr val="3D3D3D"/>
                </a:solidFill>
                <a:latin typeface="Arial"/>
                <a:cs typeface="Arial"/>
              </a:rPr>
              <a:t>طاخ</a:t>
            </a:r>
            <a:r>
              <a:rPr dirty="0" smtClean="0" sz="1400" spc="-10">
                <a:solidFill>
                  <a:srgbClr val="3D3D3D"/>
                </a:solidFill>
                <a:latin typeface="Arial"/>
                <a:cs typeface="Arial"/>
              </a:rPr>
              <a:t>م</a:t>
            </a:r>
            <a:r>
              <a:rPr dirty="0" smtClean="0" sz="1400" spc="0">
                <a:solidFill>
                  <a:srgbClr val="3D3D3D"/>
                </a:solidFill>
                <a:latin typeface="Arial"/>
                <a:cs typeface="Arial"/>
              </a:rPr>
              <a:t>و</a:t>
            </a:r>
            <a:r>
              <a:rPr dirty="0" smtClean="0" sz="1400" spc="105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120">
                <a:solidFill>
                  <a:srgbClr val="3D3D3D"/>
                </a:solidFill>
                <a:latin typeface="Arial"/>
                <a:cs typeface="Arial"/>
              </a:rPr>
              <a:t>ة</a:t>
            </a:r>
            <a:r>
              <a:rPr dirty="0" smtClean="0" sz="1400" spc="-180">
                <a:solidFill>
                  <a:srgbClr val="3D3D3D"/>
                </a:solidFill>
                <a:latin typeface="Arial"/>
                <a:cs typeface="Arial"/>
              </a:rPr>
              <a:t>حا</a:t>
            </a:r>
            <a:r>
              <a:rPr dirty="0" smtClean="0" sz="1400" spc="-325">
                <a:solidFill>
                  <a:srgbClr val="3D3D3D"/>
                </a:solidFill>
                <a:latin typeface="Arial"/>
                <a:cs typeface="Arial"/>
              </a:rPr>
              <a:t>ت</a:t>
            </a:r>
            <a:r>
              <a:rPr dirty="0" smtClean="0" sz="1400" spc="75">
                <a:solidFill>
                  <a:srgbClr val="3D3D3D"/>
                </a:solidFill>
                <a:latin typeface="Arial"/>
                <a:cs typeface="Arial"/>
              </a:rPr>
              <a:t>م</a:t>
            </a:r>
            <a:r>
              <a:rPr dirty="0" smtClean="0" sz="1400" spc="100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-10">
                <a:solidFill>
                  <a:srgbClr val="3D3D3D"/>
                </a:solidFill>
                <a:latin typeface="Arial"/>
                <a:cs typeface="Arial"/>
              </a:rPr>
              <a:t>ص</a:t>
            </a:r>
            <a:r>
              <a:rPr dirty="0" smtClean="0" sz="1400" spc="-370">
                <a:solidFill>
                  <a:srgbClr val="3D3D3D"/>
                </a:solidFill>
                <a:latin typeface="Arial"/>
                <a:cs typeface="Arial"/>
              </a:rPr>
              <a:t>رف</a:t>
            </a:r>
            <a:endParaRPr sz="1400">
              <a:latin typeface="Arial"/>
              <a:cs typeface="Arial"/>
            </a:endParaRPr>
          </a:p>
          <a:p>
            <a:pPr algn="r" marR="15875">
              <a:lnSpc>
                <a:spcPct val="100000"/>
              </a:lnSpc>
              <a:spcBef>
                <a:spcPts val="60"/>
              </a:spcBef>
            </a:pPr>
            <a:r>
              <a:rPr dirty="0" smtClean="0" sz="1400">
                <a:solidFill>
                  <a:srgbClr val="3D3D3D"/>
                </a:solidFill>
                <a:latin typeface="Arial"/>
                <a:cs typeface="Arial"/>
              </a:rPr>
              <a:t>.</a:t>
            </a:r>
            <a:r>
              <a:rPr dirty="0" smtClean="0" sz="1400" spc="-5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120">
                <a:solidFill>
                  <a:srgbClr val="3D3D3D"/>
                </a:solidFill>
                <a:latin typeface="Arial"/>
                <a:cs typeface="Arial"/>
              </a:rPr>
              <a:t>ة</a:t>
            </a:r>
            <a:r>
              <a:rPr dirty="0" smtClean="0" sz="1400" spc="-265">
                <a:solidFill>
                  <a:srgbClr val="3D3D3D"/>
                </a:solidFill>
                <a:latin typeface="Arial"/>
                <a:cs typeface="Arial"/>
              </a:rPr>
              <a:t>سسؤملل</a:t>
            </a:r>
            <a:r>
              <a:rPr dirty="0" smtClean="0" sz="1400" spc="-265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120">
                <a:solidFill>
                  <a:srgbClr val="3D3D3D"/>
                </a:solidFill>
                <a:latin typeface="Arial"/>
                <a:cs typeface="Arial"/>
              </a:rPr>
              <a:t>ة</a:t>
            </a:r>
            <a:r>
              <a:rPr dirty="0" smtClean="0" sz="1400" spc="-555">
                <a:solidFill>
                  <a:srgbClr val="3D3D3D"/>
                </a:solidFill>
                <a:latin typeface="Arial"/>
                <a:cs typeface="Arial"/>
              </a:rPr>
              <a:t>ي</a:t>
            </a:r>
            <a:r>
              <a:rPr dirty="0" smtClean="0" sz="1400" spc="-195">
                <a:solidFill>
                  <a:srgbClr val="3D3D3D"/>
                </a:solidFill>
                <a:latin typeface="Arial"/>
                <a:cs typeface="Arial"/>
              </a:rPr>
              <a:t>لخ</a:t>
            </a:r>
            <a:r>
              <a:rPr dirty="0" smtClean="0" sz="1400" spc="-90">
                <a:solidFill>
                  <a:srgbClr val="3D3D3D"/>
                </a:solidFill>
                <a:latin typeface="Arial"/>
                <a:cs typeface="Arial"/>
              </a:rPr>
              <a:t>ا</a:t>
            </a:r>
            <a:r>
              <a:rPr dirty="0" smtClean="0" sz="1400" spc="-10">
                <a:solidFill>
                  <a:srgbClr val="3D3D3D"/>
                </a:solidFill>
                <a:latin typeface="Arial"/>
                <a:cs typeface="Arial"/>
              </a:rPr>
              <a:t>د</a:t>
            </a:r>
            <a:r>
              <a:rPr dirty="0" smtClean="0" sz="1400" spc="-210">
                <a:solidFill>
                  <a:srgbClr val="3D3D3D"/>
                </a:solidFill>
                <a:latin typeface="Arial"/>
                <a:cs typeface="Arial"/>
              </a:rPr>
              <a:t>لا</a:t>
            </a:r>
            <a:r>
              <a:rPr dirty="0" smtClean="0" sz="1400" spc="-5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120">
                <a:solidFill>
                  <a:srgbClr val="3D3D3D"/>
                </a:solidFill>
                <a:latin typeface="Arial"/>
                <a:cs typeface="Arial"/>
              </a:rPr>
              <a:t>ة</a:t>
            </a:r>
            <a:r>
              <a:rPr dirty="0" smtClean="0" sz="1400" spc="-555">
                <a:solidFill>
                  <a:srgbClr val="3D3D3D"/>
                </a:solidFill>
                <a:latin typeface="Arial"/>
                <a:cs typeface="Arial"/>
              </a:rPr>
              <a:t>ئي</a:t>
            </a:r>
            <a:r>
              <a:rPr dirty="0" smtClean="0" sz="1400" spc="-660">
                <a:solidFill>
                  <a:srgbClr val="3D3D3D"/>
                </a:solidFill>
                <a:latin typeface="Arial"/>
                <a:cs typeface="Arial"/>
              </a:rPr>
              <a:t>ب</a:t>
            </a:r>
            <a:r>
              <a:rPr dirty="0" smtClean="0" sz="1400" spc="-210">
                <a:solidFill>
                  <a:srgbClr val="3D3D3D"/>
                </a:solidFill>
                <a:latin typeface="Arial"/>
                <a:cs typeface="Arial"/>
              </a:rPr>
              <a:t>لا</a:t>
            </a:r>
            <a:r>
              <a:rPr dirty="0" smtClean="0" sz="1400" spc="-15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-400">
                <a:solidFill>
                  <a:srgbClr val="3D3D3D"/>
                </a:solidFill>
                <a:latin typeface="Arial"/>
                <a:cs typeface="Arial"/>
              </a:rPr>
              <a:t>يف</a:t>
            </a:r>
            <a:r>
              <a:rPr dirty="0" smtClean="0" sz="1400" spc="-400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-15">
                <a:solidFill>
                  <a:srgbClr val="3D3D3D"/>
                </a:solidFill>
                <a:latin typeface="Arial"/>
                <a:cs typeface="Arial"/>
              </a:rPr>
              <a:t>ف</a:t>
            </a:r>
            <a:r>
              <a:rPr dirty="0" smtClean="0" sz="1400" spc="-305">
                <a:solidFill>
                  <a:srgbClr val="3D3D3D"/>
                </a:solidFill>
                <a:latin typeface="Arial"/>
                <a:cs typeface="Arial"/>
              </a:rPr>
              <a:t>عضل</a:t>
            </a:r>
            <a:r>
              <a:rPr dirty="0" smtClean="0" sz="1400" spc="-100">
                <a:solidFill>
                  <a:srgbClr val="3D3D3D"/>
                </a:solidFill>
                <a:latin typeface="Arial"/>
                <a:cs typeface="Arial"/>
              </a:rPr>
              <a:t>ا</a:t>
            </a:r>
            <a:r>
              <a:rPr dirty="0" smtClean="0" sz="1400" spc="0">
                <a:solidFill>
                  <a:srgbClr val="3D3D3D"/>
                </a:solidFill>
                <a:latin typeface="Arial"/>
                <a:cs typeface="Arial"/>
              </a:rPr>
              <a:t>و</a:t>
            </a:r>
            <a:r>
              <a:rPr dirty="0" smtClean="0" sz="1400" spc="-5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0">
                <a:solidFill>
                  <a:srgbClr val="3D3D3D"/>
                </a:solidFill>
                <a:latin typeface="Arial"/>
                <a:cs typeface="Arial"/>
              </a:rPr>
              <a:t>ةو</a:t>
            </a:r>
            <a:r>
              <a:rPr dirty="0" smtClean="0" sz="1400" spc="-459">
                <a:solidFill>
                  <a:srgbClr val="3D3D3D"/>
                </a:solidFill>
                <a:latin typeface="Arial"/>
                <a:cs typeface="Arial"/>
              </a:rPr>
              <a:t>ق</a:t>
            </a:r>
            <a:r>
              <a:rPr dirty="0" smtClean="0" sz="1400" spc="-210">
                <a:solidFill>
                  <a:srgbClr val="3D3D3D"/>
                </a:solidFill>
                <a:latin typeface="Arial"/>
                <a:cs typeface="Arial"/>
              </a:rPr>
              <a:t>لا</a:t>
            </a:r>
            <a:r>
              <a:rPr dirty="0" smtClean="0" sz="1400" spc="-5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-145">
                <a:solidFill>
                  <a:srgbClr val="3D3D3D"/>
                </a:solidFill>
                <a:latin typeface="Arial"/>
                <a:cs typeface="Arial"/>
              </a:rPr>
              <a:t>رص</a:t>
            </a:r>
            <a:r>
              <a:rPr dirty="0" smtClean="0" sz="1400" spc="-55">
                <a:solidFill>
                  <a:srgbClr val="3D3D3D"/>
                </a:solidFill>
                <a:latin typeface="Arial"/>
                <a:cs typeface="Arial"/>
              </a:rPr>
              <a:t>ا</a:t>
            </a:r>
            <a:r>
              <a:rPr dirty="0" smtClean="0" sz="1400" spc="-400">
                <a:solidFill>
                  <a:srgbClr val="3D3D3D"/>
                </a:solidFill>
                <a:latin typeface="Arial"/>
                <a:cs typeface="Arial"/>
              </a:rPr>
              <a:t>ن</a:t>
            </a:r>
            <a:r>
              <a:rPr dirty="0" smtClean="0" sz="1400" spc="-35">
                <a:solidFill>
                  <a:srgbClr val="3D3D3D"/>
                </a:solidFill>
                <a:latin typeface="Arial"/>
                <a:cs typeface="Arial"/>
              </a:rPr>
              <a:t>ع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41"/>
              </a:spcBef>
            </a:pPr>
            <a:endParaRPr sz="55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 algn="just" marL="12700" marR="19050">
              <a:lnSpc>
                <a:spcPct val="100000"/>
              </a:lnSpc>
            </a:pPr>
            <a:r>
              <a:rPr dirty="0" smtClean="0" sz="1400" spc="-15">
                <a:solidFill>
                  <a:srgbClr val="3D3D3D"/>
                </a:solidFill>
                <a:latin typeface="Arial"/>
                <a:cs typeface="Arial"/>
              </a:rPr>
              <a:t>ق</a:t>
            </a:r>
            <a:r>
              <a:rPr dirty="0" smtClean="0" sz="1400" spc="-555">
                <a:solidFill>
                  <a:srgbClr val="3D3D3D"/>
                </a:solidFill>
                <a:latin typeface="Arial"/>
                <a:cs typeface="Arial"/>
              </a:rPr>
              <a:t>ي</a:t>
            </a:r>
            <a:r>
              <a:rPr dirty="0" smtClean="0" sz="1400" spc="-459">
                <a:solidFill>
                  <a:srgbClr val="3D3D3D"/>
                </a:solidFill>
                <a:latin typeface="Arial"/>
                <a:cs typeface="Arial"/>
              </a:rPr>
              <a:t>ق</a:t>
            </a:r>
            <a:r>
              <a:rPr dirty="0" smtClean="0" sz="1400" spc="-360">
                <a:solidFill>
                  <a:srgbClr val="3D3D3D"/>
                </a:solidFill>
                <a:latin typeface="Arial"/>
                <a:cs typeface="Arial"/>
              </a:rPr>
              <a:t>حت</a:t>
            </a:r>
            <a:r>
              <a:rPr dirty="0" smtClean="0" sz="1400" spc="-5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-85">
                <a:solidFill>
                  <a:srgbClr val="3D3D3D"/>
                </a:solidFill>
                <a:latin typeface="Arial"/>
                <a:cs typeface="Arial"/>
              </a:rPr>
              <a:t>ى</a:t>
            </a:r>
            <a:r>
              <a:rPr dirty="0" smtClean="0" sz="1400" spc="-210">
                <a:solidFill>
                  <a:srgbClr val="3D3D3D"/>
                </a:solidFill>
                <a:latin typeface="Arial"/>
                <a:cs typeface="Arial"/>
              </a:rPr>
              <a:t>لإ</a:t>
            </a:r>
            <a:r>
              <a:rPr dirty="0" smtClean="0" sz="1400" spc="-5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0">
                <a:solidFill>
                  <a:srgbClr val="3D3D3D"/>
                </a:solidFill>
                <a:latin typeface="Arial"/>
                <a:cs typeface="Arial"/>
              </a:rPr>
              <a:t>ي</a:t>
            </a:r>
            <a:r>
              <a:rPr dirty="0" smtClean="0" sz="1400" spc="-20">
                <a:solidFill>
                  <a:srgbClr val="3D3D3D"/>
                </a:solidFill>
                <a:latin typeface="Arial"/>
                <a:cs typeface="Arial"/>
              </a:rPr>
              <a:t>د</a:t>
            </a:r>
            <a:r>
              <a:rPr dirty="0" smtClean="0" sz="1400" spc="0">
                <a:solidFill>
                  <a:srgbClr val="3D3D3D"/>
                </a:solidFill>
                <a:latin typeface="Arial"/>
                <a:cs typeface="Arial"/>
              </a:rPr>
              <a:t>ؤ</a:t>
            </a:r>
            <a:r>
              <a:rPr dirty="0" smtClean="0" sz="1400" spc="-555">
                <a:solidFill>
                  <a:srgbClr val="3D3D3D"/>
                </a:solidFill>
                <a:latin typeface="Arial"/>
                <a:cs typeface="Arial"/>
              </a:rPr>
              <a:t>ي</a:t>
            </a:r>
            <a:r>
              <a:rPr dirty="0" smtClean="0" sz="1400" spc="-5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120">
                <a:solidFill>
                  <a:srgbClr val="3D3D3D"/>
                </a:solidFill>
                <a:latin typeface="Arial"/>
                <a:cs typeface="Arial"/>
              </a:rPr>
              <a:t>ه</a:t>
            </a:r>
            <a:r>
              <a:rPr dirty="0" smtClean="0" sz="1400" spc="-400">
                <a:solidFill>
                  <a:srgbClr val="3D3D3D"/>
                </a:solidFill>
                <a:latin typeface="Arial"/>
                <a:cs typeface="Arial"/>
              </a:rPr>
              <a:t>ن</a:t>
            </a:r>
            <a:r>
              <a:rPr dirty="0" smtClean="0" sz="1400" spc="-120">
                <a:solidFill>
                  <a:srgbClr val="3D3D3D"/>
                </a:solidFill>
                <a:latin typeface="Arial"/>
                <a:cs typeface="Arial"/>
              </a:rPr>
              <a:t>لأ</a:t>
            </a:r>
            <a:r>
              <a:rPr dirty="0" smtClean="0" sz="1400" spc="-5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-15">
                <a:solidFill>
                  <a:srgbClr val="3D3D3D"/>
                </a:solidFill>
                <a:latin typeface="Arial"/>
                <a:cs typeface="Arial"/>
              </a:rPr>
              <a:t>ا</a:t>
            </a:r>
            <a:r>
              <a:rPr dirty="0" smtClean="0" sz="1400" spc="-135">
                <a:solidFill>
                  <a:srgbClr val="3D3D3D"/>
                </a:solidFill>
                <a:latin typeface="Arial"/>
                <a:cs typeface="Arial"/>
              </a:rPr>
              <a:t>رظن</a:t>
            </a:r>
            <a:r>
              <a:rPr dirty="0" smtClean="0" sz="1400" spc="5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120">
                <a:solidFill>
                  <a:srgbClr val="3D3D3D"/>
                </a:solidFill>
                <a:latin typeface="Arial"/>
                <a:cs typeface="Arial"/>
              </a:rPr>
              <a:t>ة</a:t>
            </a:r>
            <a:r>
              <a:rPr dirty="0" smtClean="0" sz="1400" spc="-215">
                <a:solidFill>
                  <a:srgbClr val="3D3D3D"/>
                </a:solidFill>
                <a:latin typeface="Arial"/>
                <a:cs typeface="Arial"/>
              </a:rPr>
              <a:t>سسؤ</a:t>
            </a:r>
            <a:r>
              <a:rPr dirty="0" smtClean="0" sz="1400" spc="-120">
                <a:solidFill>
                  <a:srgbClr val="3D3D3D"/>
                </a:solidFill>
                <a:latin typeface="Arial"/>
                <a:cs typeface="Arial"/>
              </a:rPr>
              <a:t>م</a:t>
            </a:r>
            <a:r>
              <a:rPr dirty="0" smtClean="0" sz="1400" spc="-210">
                <a:solidFill>
                  <a:srgbClr val="3D3D3D"/>
                </a:solidFill>
                <a:latin typeface="Arial"/>
                <a:cs typeface="Arial"/>
              </a:rPr>
              <a:t>لا</a:t>
            </a:r>
            <a:r>
              <a:rPr dirty="0" smtClean="0" sz="1400" spc="-5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0">
                <a:solidFill>
                  <a:srgbClr val="3D3D3D"/>
                </a:solidFill>
                <a:latin typeface="Arial"/>
                <a:cs typeface="Arial"/>
              </a:rPr>
              <a:t>م</a:t>
            </a:r>
            <a:r>
              <a:rPr dirty="0" smtClean="0" sz="1400" spc="-565">
                <a:solidFill>
                  <a:srgbClr val="3D3D3D"/>
                </a:solidFill>
                <a:latin typeface="Arial"/>
                <a:cs typeface="Arial"/>
              </a:rPr>
              <a:t>ي</a:t>
            </a:r>
            <a:r>
              <a:rPr dirty="0" smtClean="0" sz="1400" spc="-555">
                <a:solidFill>
                  <a:srgbClr val="3D3D3D"/>
                </a:solidFill>
                <a:latin typeface="Arial"/>
                <a:cs typeface="Arial"/>
              </a:rPr>
              <a:t>ي</a:t>
            </a:r>
            <a:r>
              <a:rPr dirty="0" smtClean="0" sz="1400" spc="-459">
                <a:solidFill>
                  <a:srgbClr val="3D3D3D"/>
                </a:solidFill>
                <a:latin typeface="Arial"/>
                <a:cs typeface="Arial"/>
              </a:rPr>
              <a:t>ق</a:t>
            </a:r>
            <a:r>
              <a:rPr dirty="0" smtClean="0" sz="1400" spc="-660">
                <a:solidFill>
                  <a:srgbClr val="3D3D3D"/>
                </a:solidFill>
                <a:latin typeface="Arial"/>
                <a:cs typeface="Arial"/>
              </a:rPr>
              <a:t>ت</a:t>
            </a:r>
            <a:r>
              <a:rPr dirty="0" smtClean="0" sz="1400" spc="-5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-10">
                <a:solidFill>
                  <a:srgbClr val="3D3D3D"/>
                </a:solidFill>
                <a:latin typeface="Arial"/>
                <a:cs typeface="Arial"/>
              </a:rPr>
              <a:t>د</a:t>
            </a:r>
            <a:r>
              <a:rPr dirty="0" smtClean="0" sz="1400" spc="-400">
                <a:solidFill>
                  <a:srgbClr val="3D3D3D"/>
                </a:solidFill>
                <a:latin typeface="Arial"/>
                <a:cs typeface="Arial"/>
              </a:rPr>
              <a:t>ن</a:t>
            </a:r>
            <a:r>
              <a:rPr dirty="0" smtClean="0" sz="1400" spc="-35">
                <a:solidFill>
                  <a:srgbClr val="3D3D3D"/>
                </a:solidFill>
                <a:latin typeface="Arial"/>
                <a:cs typeface="Arial"/>
              </a:rPr>
              <a:t>ع</a:t>
            </a:r>
            <a:r>
              <a:rPr dirty="0" smtClean="0" sz="1400" spc="-5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120">
                <a:solidFill>
                  <a:srgbClr val="3D3D3D"/>
                </a:solidFill>
                <a:latin typeface="Arial"/>
                <a:cs typeface="Arial"/>
              </a:rPr>
              <a:t>ة</a:t>
            </a:r>
            <a:r>
              <a:rPr dirty="0" smtClean="0" sz="1400" spc="-320">
                <a:solidFill>
                  <a:srgbClr val="3D3D3D"/>
                </a:solidFill>
                <a:latin typeface="Arial"/>
                <a:cs typeface="Arial"/>
              </a:rPr>
              <a:t>غلاب</a:t>
            </a:r>
            <a:r>
              <a:rPr dirty="0" smtClean="0" sz="1400" spc="-320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-135">
                <a:solidFill>
                  <a:srgbClr val="3D3D3D"/>
                </a:solidFill>
                <a:latin typeface="Arial"/>
                <a:cs typeface="Arial"/>
              </a:rPr>
              <a:t>ة</a:t>
            </a:r>
            <a:r>
              <a:rPr dirty="0" smtClean="0" sz="1400" spc="-305">
                <a:solidFill>
                  <a:srgbClr val="3D3D3D"/>
                </a:solidFill>
                <a:latin typeface="Arial"/>
                <a:cs typeface="Arial"/>
              </a:rPr>
              <a:t>ي</a:t>
            </a:r>
            <a:r>
              <a:rPr dirty="0" smtClean="0" sz="1400" spc="130">
                <a:solidFill>
                  <a:srgbClr val="3D3D3D"/>
                </a:solidFill>
                <a:latin typeface="Arial"/>
                <a:cs typeface="Arial"/>
              </a:rPr>
              <a:t>مه</a:t>
            </a:r>
            <a:r>
              <a:rPr dirty="0" smtClean="0" sz="1400" spc="75">
                <a:solidFill>
                  <a:srgbClr val="3D3D3D"/>
                </a:solidFill>
                <a:latin typeface="Arial"/>
                <a:cs typeface="Arial"/>
              </a:rPr>
              <a:t>أ</a:t>
            </a:r>
            <a:r>
              <a:rPr dirty="0" smtClean="0" sz="1400" spc="-660">
                <a:solidFill>
                  <a:srgbClr val="3D3D3D"/>
                </a:solidFill>
                <a:latin typeface="Arial"/>
                <a:cs typeface="Arial"/>
              </a:rPr>
              <a:t>ب</a:t>
            </a:r>
            <a:r>
              <a:rPr dirty="0" smtClean="0" sz="1400" spc="5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-85">
                <a:solidFill>
                  <a:srgbClr val="3D3D3D"/>
                </a:solidFill>
                <a:latin typeface="Arial"/>
                <a:cs typeface="Arial"/>
              </a:rPr>
              <a:t>ى</a:t>
            </a:r>
            <a:r>
              <a:rPr dirty="0" smtClean="0" sz="1400" spc="-265">
                <a:solidFill>
                  <a:srgbClr val="3D3D3D"/>
                </a:solidFill>
                <a:latin typeface="Arial"/>
                <a:cs typeface="Arial"/>
              </a:rPr>
              <a:t>ض</a:t>
            </a:r>
            <a:r>
              <a:rPr dirty="0" smtClean="0" sz="1400" spc="-150">
                <a:solidFill>
                  <a:srgbClr val="3D3D3D"/>
                </a:solidFill>
                <a:latin typeface="Arial"/>
                <a:cs typeface="Arial"/>
              </a:rPr>
              <a:t>ح</a:t>
            </a:r>
            <a:r>
              <a:rPr dirty="0" smtClean="0" sz="1400" spc="-660">
                <a:solidFill>
                  <a:srgbClr val="3D3D3D"/>
                </a:solidFill>
                <a:latin typeface="Arial"/>
                <a:cs typeface="Arial"/>
              </a:rPr>
              <a:t>ت</a:t>
            </a:r>
            <a:r>
              <a:rPr dirty="0" smtClean="0" sz="1400" spc="5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-85">
                <a:solidFill>
                  <a:srgbClr val="3D3D3D"/>
                </a:solidFill>
                <a:latin typeface="Arial"/>
                <a:cs typeface="Arial"/>
              </a:rPr>
              <a:t>ي</a:t>
            </a:r>
            <a:r>
              <a:rPr dirty="0" smtClean="0" sz="1400" spc="-305">
                <a:solidFill>
                  <a:srgbClr val="3D3D3D"/>
                </a:solidFill>
                <a:latin typeface="Arial"/>
                <a:cs typeface="Arial"/>
              </a:rPr>
              <a:t>جي</a:t>
            </a:r>
            <a:r>
              <a:rPr dirty="0" smtClean="0" sz="1400" spc="-670">
                <a:solidFill>
                  <a:srgbClr val="3D3D3D"/>
                </a:solidFill>
                <a:latin typeface="Arial"/>
                <a:cs typeface="Arial"/>
              </a:rPr>
              <a:t>ت</a:t>
            </a:r>
            <a:r>
              <a:rPr dirty="0" smtClean="0" sz="1400" spc="0">
                <a:solidFill>
                  <a:srgbClr val="3D3D3D"/>
                </a:solidFill>
                <a:latin typeface="Arial"/>
                <a:cs typeface="Arial"/>
              </a:rPr>
              <a:t>ا</a:t>
            </a:r>
            <a:r>
              <a:rPr dirty="0" smtClean="0" sz="1400" spc="-10">
                <a:solidFill>
                  <a:srgbClr val="3D3D3D"/>
                </a:solidFill>
                <a:latin typeface="Arial"/>
                <a:cs typeface="Arial"/>
              </a:rPr>
              <a:t>ر</a:t>
            </a:r>
            <a:r>
              <a:rPr dirty="0" smtClean="0" sz="1400" spc="-660">
                <a:solidFill>
                  <a:srgbClr val="3D3D3D"/>
                </a:solidFill>
                <a:latin typeface="Arial"/>
                <a:cs typeface="Arial"/>
              </a:rPr>
              <a:t>ت</a:t>
            </a:r>
            <a:r>
              <a:rPr dirty="0" smtClean="0" sz="1400" spc="-430">
                <a:solidFill>
                  <a:srgbClr val="3D3D3D"/>
                </a:solidFill>
                <a:latin typeface="Arial"/>
                <a:cs typeface="Arial"/>
              </a:rPr>
              <a:t>س</a:t>
            </a:r>
            <a:r>
              <a:rPr dirty="0" smtClean="0" sz="1400" spc="-120">
                <a:solidFill>
                  <a:srgbClr val="3D3D3D"/>
                </a:solidFill>
                <a:latin typeface="Arial"/>
                <a:cs typeface="Arial"/>
              </a:rPr>
              <a:t>لإ</a:t>
            </a:r>
            <a:r>
              <a:rPr dirty="0" smtClean="0" sz="1400" spc="-120">
                <a:solidFill>
                  <a:srgbClr val="3D3D3D"/>
                </a:solidFill>
                <a:latin typeface="Arial"/>
                <a:cs typeface="Arial"/>
              </a:rPr>
              <a:t>ا </a:t>
            </a:r>
            <a:r>
              <a:rPr dirty="0" smtClean="0" sz="1400" spc="-15">
                <a:solidFill>
                  <a:srgbClr val="3D3D3D"/>
                </a:solidFill>
                <a:latin typeface="Arial"/>
                <a:cs typeface="Arial"/>
              </a:rPr>
              <a:t>ل</a:t>
            </a:r>
            <a:r>
              <a:rPr dirty="0" smtClean="0" sz="1400" spc="-555">
                <a:solidFill>
                  <a:srgbClr val="3D3D3D"/>
                </a:solidFill>
                <a:latin typeface="Arial"/>
                <a:cs typeface="Arial"/>
              </a:rPr>
              <a:t>ي</a:t>
            </a:r>
            <a:r>
              <a:rPr dirty="0" smtClean="0" sz="1400" spc="-310">
                <a:solidFill>
                  <a:srgbClr val="3D3D3D"/>
                </a:solidFill>
                <a:latin typeface="Arial"/>
                <a:cs typeface="Arial"/>
              </a:rPr>
              <a:t>لحتلا</a:t>
            </a:r>
            <a:r>
              <a:rPr dirty="0" smtClean="0" sz="1400" spc="-310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120">
                <a:solidFill>
                  <a:srgbClr val="3D3D3D"/>
                </a:solidFill>
                <a:latin typeface="Arial"/>
                <a:cs typeface="Arial"/>
              </a:rPr>
              <a:t>ة</a:t>
            </a:r>
            <a:r>
              <a:rPr dirty="0" smtClean="0" sz="1400" spc="-555">
                <a:solidFill>
                  <a:srgbClr val="3D3D3D"/>
                </a:solidFill>
                <a:latin typeface="Arial"/>
                <a:cs typeface="Arial"/>
              </a:rPr>
              <a:t>ي</a:t>
            </a:r>
            <a:r>
              <a:rPr dirty="0" smtClean="0" sz="1400" spc="-434">
                <a:solidFill>
                  <a:srgbClr val="3D3D3D"/>
                </a:solidFill>
                <a:latin typeface="Arial"/>
                <a:cs typeface="Arial"/>
              </a:rPr>
              <a:t>ل</a:t>
            </a:r>
            <a:r>
              <a:rPr dirty="0" smtClean="0" sz="1400" spc="20">
                <a:solidFill>
                  <a:srgbClr val="3D3D3D"/>
                </a:solidFill>
                <a:latin typeface="Arial"/>
                <a:cs typeface="Arial"/>
              </a:rPr>
              <a:t>مع</a:t>
            </a:r>
            <a:r>
              <a:rPr dirty="0" smtClean="0" sz="1400" spc="20">
                <a:solidFill>
                  <a:srgbClr val="3D3D3D"/>
                </a:solidFill>
                <a:latin typeface="Arial"/>
                <a:cs typeface="Arial"/>
              </a:rPr>
              <a:t>و</a:t>
            </a:r>
            <a:endParaRPr sz="1400">
              <a:latin typeface="Arial"/>
              <a:cs typeface="Arial"/>
            </a:endParaRPr>
          </a:p>
          <a:p>
            <a:pPr algn="r" marR="13970">
              <a:lnSpc>
                <a:spcPct val="100000"/>
              </a:lnSpc>
              <a:spcBef>
                <a:spcPts val="60"/>
              </a:spcBef>
            </a:pPr>
            <a:r>
              <a:rPr dirty="0" smtClean="0" sz="1400">
                <a:solidFill>
                  <a:srgbClr val="3D3D3D"/>
                </a:solidFill>
                <a:latin typeface="Arial"/>
                <a:cs typeface="Arial"/>
              </a:rPr>
              <a:t>:</a:t>
            </a:r>
            <a:r>
              <a:rPr dirty="0" smtClean="0" sz="1400" spc="-5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-280">
                <a:solidFill>
                  <a:srgbClr val="3D3D3D"/>
                </a:solidFill>
                <a:latin typeface="Arial"/>
                <a:cs typeface="Arial"/>
              </a:rPr>
              <a:t>ي</a:t>
            </a:r>
            <a:r>
              <a:rPr dirty="0" smtClean="0" sz="1400" spc="-235">
                <a:solidFill>
                  <a:srgbClr val="3D3D3D"/>
                </a:solidFill>
                <a:latin typeface="Arial"/>
                <a:cs typeface="Arial"/>
              </a:rPr>
              <a:t>ل</a:t>
            </a:r>
            <a:r>
              <a:rPr dirty="0" smtClean="0" sz="1400" spc="-555">
                <a:solidFill>
                  <a:srgbClr val="3D3D3D"/>
                </a:solidFill>
                <a:latin typeface="Arial"/>
                <a:cs typeface="Arial"/>
              </a:rPr>
              <a:t>ي</a:t>
            </a:r>
            <a:r>
              <a:rPr dirty="0" smtClean="0" sz="1400" spc="5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50">
                <a:solidFill>
                  <a:srgbClr val="3D3D3D"/>
                </a:solidFill>
                <a:latin typeface="Arial"/>
                <a:cs typeface="Arial"/>
              </a:rPr>
              <a:t>ام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45"/>
              </a:spcBef>
            </a:pPr>
            <a:endParaRPr sz="55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 algn="just" marL="12700" marR="13335">
              <a:lnSpc>
                <a:spcPct val="100000"/>
              </a:lnSpc>
            </a:pPr>
            <a:r>
              <a:rPr dirty="0" smtClean="0" sz="1400" spc="-10">
                <a:solidFill>
                  <a:srgbClr val="3D3D3D"/>
                </a:solidFill>
                <a:latin typeface="Arial"/>
                <a:cs typeface="Arial"/>
              </a:rPr>
              <a:t>م</a:t>
            </a:r>
            <a:r>
              <a:rPr dirty="0" smtClean="0" sz="1400" spc="-670">
                <a:solidFill>
                  <a:srgbClr val="3D3D3D"/>
                </a:solidFill>
                <a:latin typeface="Arial"/>
                <a:cs typeface="Arial"/>
              </a:rPr>
              <a:t>ت</a:t>
            </a:r>
            <a:r>
              <a:rPr dirty="0" smtClean="0" sz="1400" spc="-660">
                <a:solidFill>
                  <a:srgbClr val="3D3D3D"/>
                </a:solidFill>
                <a:latin typeface="Arial"/>
                <a:cs typeface="Arial"/>
              </a:rPr>
              <a:t>ت</a:t>
            </a:r>
            <a:r>
              <a:rPr dirty="0" smtClean="0" sz="1400" spc="-40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-145">
                <a:solidFill>
                  <a:srgbClr val="3D3D3D"/>
                </a:solidFill>
                <a:latin typeface="Arial"/>
                <a:cs typeface="Arial"/>
              </a:rPr>
              <a:t>ةري</a:t>
            </a:r>
            <a:r>
              <a:rPr dirty="0" smtClean="0" sz="1400" spc="-185">
                <a:solidFill>
                  <a:srgbClr val="3D3D3D"/>
                </a:solidFill>
                <a:latin typeface="Arial"/>
                <a:cs typeface="Arial"/>
              </a:rPr>
              <a:t>خ</a:t>
            </a:r>
            <a:r>
              <a:rPr dirty="0" smtClean="0" sz="1400" spc="-120">
                <a:solidFill>
                  <a:srgbClr val="3D3D3D"/>
                </a:solidFill>
                <a:latin typeface="Arial"/>
                <a:cs typeface="Arial"/>
              </a:rPr>
              <a:t>لأ</a:t>
            </a:r>
            <a:r>
              <a:rPr dirty="0" smtClean="0" sz="1400" spc="-120">
                <a:solidFill>
                  <a:srgbClr val="3D3D3D"/>
                </a:solidFill>
                <a:latin typeface="Arial"/>
                <a:cs typeface="Arial"/>
              </a:rPr>
              <a:t>ا</a:t>
            </a:r>
            <a:r>
              <a:rPr dirty="0" smtClean="0" sz="1400" spc="-35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0">
                <a:solidFill>
                  <a:srgbClr val="3D3D3D"/>
                </a:solidFill>
                <a:latin typeface="Arial"/>
                <a:cs typeface="Arial"/>
              </a:rPr>
              <a:t>ه</a:t>
            </a:r>
            <a:r>
              <a:rPr dirty="0" smtClean="0" sz="1400" spc="-10">
                <a:solidFill>
                  <a:srgbClr val="3D3D3D"/>
                </a:solidFill>
                <a:latin typeface="Arial"/>
                <a:cs typeface="Arial"/>
              </a:rPr>
              <a:t>ذ</a:t>
            </a:r>
            <a:r>
              <a:rPr dirty="0" smtClean="0" sz="1400" spc="235">
                <a:solidFill>
                  <a:srgbClr val="3D3D3D"/>
                </a:solidFill>
                <a:latin typeface="Arial"/>
                <a:cs typeface="Arial"/>
              </a:rPr>
              <a:t>ه</a:t>
            </a:r>
            <a:r>
              <a:rPr dirty="0" smtClean="0" sz="1400" spc="-40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-10">
                <a:solidFill>
                  <a:srgbClr val="3D3D3D"/>
                </a:solidFill>
                <a:latin typeface="Arial"/>
                <a:cs typeface="Arial"/>
              </a:rPr>
              <a:t>د</a:t>
            </a:r>
            <a:r>
              <a:rPr dirty="0" smtClean="0" sz="1400" spc="0">
                <a:solidFill>
                  <a:srgbClr val="3D3D3D"/>
                </a:solidFill>
                <a:latin typeface="Arial"/>
                <a:cs typeface="Arial"/>
              </a:rPr>
              <a:t>ر</a:t>
            </a:r>
            <a:r>
              <a:rPr dirty="0" smtClean="0" sz="1400" spc="-10">
                <a:solidFill>
                  <a:srgbClr val="3D3D3D"/>
                </a:solidFill>
                <a:latin typeface="Arial"/>
                <a:cs typeface="Arial"/>
              </a:rPr>
              <a:t>ا</a:t>
            </a:r>
            <a:r>
              <a:rPr dirty="0" smtClean="0" sz="1400" spc="0">
                <a:solidFill>
                  <a:srgbClr val="3D3D3D"/>
                </a:solidFill>
                <a:latin typeface="Arial"/>
                <a:cs typeface="Arial"/>
              </a:rPr>
              <a:t>و</a:t>
            </a:r>
            <a:r>
              <a:rPr dirty="0" smtClean="0" sz="1400" spc="60">
                <a:solidFill>
                  <a:srgbClr val="3D3D3D"/>
                </a:solidFill>
                <a:latin typeface="Arial"/>
                <a:cs typeface="Arial"/>
              </a:rPr>
              <a:t>م</a:t>
            </a:r>
            <a:r>
              <a:rPr dirty="0" smtClean="0" sz="1400" spc="0">
                <a:solidFill>
                  <a:srgbClr val="3D3D3D"/>
                </a:solidFill>
                <a:latin typeface="Arial"/>
                <a:cs typeface="Arial"/>
              </a:rPr>
              <a:t>و</a:t>
            </a:r>
            <a:r>
              <a:rPr dirty="0" smtClean="0" sz="1400" spc="-30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-10">
                <a:solidFill>
                  <a:srgbClr val="3D3D3D"/>
                </a:solidFill>
                <a:latin typeface="Arial"/>
                <a:cs typeface="Arial"/>
              </a:rPr>
              <a:t>ت</a:t>
            </a:r>
            <a:r>
              <a:rPr dirty="0" smtClean="0" sz="1400" spc="0">
                <a:solidFill>
                  <a:srgbClr val="3D3D3D"/>
                </a:solidFill>
                <a:latin typeface="Arial"/>
                <a:cs typeface="Arial"/>
              </a:rPr>
              <a:t>ا</a:t>
            </a:r>
            <a:r>
              <a:rPr dirty="0" smtClean="0" sz="1400" spc="-10">
                <a:solidFill>
                  <a:srgbClr val="3D3D3D"/>
                </a:solidFill>
                <a:latin typeface="Arial"/>
                <a:cs typeface="Arial"/>
              </a:rPr>
              <a:t>ر</a:t>
            </a:r>
            <a:r>
              <a:rPr dirty="0" smtClean="0" sz="1400" spc="-660">
                <a:solidFill>
                  <a:srgbClr val="3D3D3D"/>
                </a:solidFill>
                <a:latin typeface="Arial"/>
                <a:cs typeface="Arial"/>
              </a:rPr>
              <a:t>ب</a:t>
            </a:r>
            <a:r>
              <a:rPr dirty="0" smtClean="0" sz="1400" spc="-65">
                <a:solidFill>
                  <a:srgbClr val="3D3D3D"/>
                </a:solidFill>
                <a:latin typeface="Arial"/>
                <a:cs typeface="Arial"/>
              </a:rPr>
              <a:t>خ</a:t>
            </a:r>
            <a:r>
              <a:rPr dirty="0" smtClean="0" sz="1400" spc="0">
                <a:solidFill>
                  <a:srgbClr val="3D3D3D"/>
                </a:solidFill>
                <a:latin typeface="Arial"/>
                <a:cs typeface="Arial"/>
              </a:rPr>
              <a:t>و</a:t>
            </a:r>
            <a:r>
              <a:rPr dirty="0" smtClean="0" sz="1400" spc="-40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-10">
                <a:solidFill>
                  <a:srgbClr val="3D3D3D"/>
                </a:solidFill>
                <a:latin typeface="Arial"/>
                <a:cs typeface="Arial"/>
              </a:rPr>
              <a:t>ت</a:t>
            </a:r>
            <a:r>
              <a:rPr dirty="0" smtClean="0" sz="1400" spc="-105">
                <a:solidFill>
                  <a:srgbClr val="3D3D3D"/>
                </a:solidFill>
                <a:latin typeface="Arial"/>
                <a:cs typeface="Arial"/>
              </a:rPr>
              <a:t>ا</a:t>
            </a:r>
            <a:r>
              <a:rPr dirty="0" smtClean="0" sz="1400" spc="-260">
                <a:solidFill>
                  <a:srgbClr val="3D3D3D"/>
                </a:solidFill>
                <a:latin typeface="Arial"/>
                <a:cs typeface="Arial"/>
              </a:rPr>
              <a:t>ن</a:t>
            </a:r>
            <a:r>
              <a:rPr dirty="0" smtClean="0" sz="1400" spc="-50">
                <a:solidFill>
                  <a:srgbClr val="3D3D3D"/>
                </a:solidFill>
                <a:latin typeface="Arial"/>
                <a:cs typeface="Arial"/>
              </a:rPr>
              <a:t>اكمإ</a:t>
            </a:r>
            <a:r>
              <a:rPr dirty="0" smtClean="0" sz="1400" spc="-45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-280">
                <a:solidFill>
                  <a:srgbClr val="3D3D3D"/>
                </a:solidFill>
                <a:latin typeface="Arial"/>
                <a:cs typeface="Arial"/>
              </a:rPr>
              <a:t>ى</a:t>
            </a:r>
            <a:r>
              <a:rPr dirty="0" smtClean="0" sz="1400" spc="-235">
                <a:solidFill>
                  <a:srgbClr val="3D3D3D"/>
                </a:solidFill>
                <a:latin typeface="Arial"/>
                <a:cs typeface="Arial"/>
              </a:rPr>
              <a:t>ل</a:t>
            </a:r>
            <a:r>
              <a:rPr dirty="0" smtClean="0" sz="1400" spc="0">
                <a:solidFill>
                  <a:srgbClr val="3D3D3D"/>
                </a:solidFill>
                <a:latin typeface="Arial"/>
                <a:cs typeface="Arial"/>
              </a:rPr>
              <a:t>إ</a:t>
            </a:r>
            <a:r>
              <a:rPr dirty="0" smtClean="0" sz="1400" spc="-35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-210">
                <a:solidFill>
                  <a:srgbClr val="3D3D3D"/>
                </a:solidFill>
                <a:latin typeface="Arial"/>
                <a:cs typeface="Arial"/>
              </a:rPr>
              <a:t>رظن</a:t>
            </a:r>
            <a:r>
              <a:rPr dirty="0" smtClean="0" sz="1400" spc="-215">
                <a:solidFill>
                  <a:srgbClr val="3D3D3D"/>
                </a:solidFill>
                <a:latin typeface="Arial"/>
                <a:cs typeface="Arial"/>
              </a:rPr>
              <a:t>ل</a:t>
            </a:r>
            <a:r>
              <a:rPr dirty="0" smtClean="0" sz="1400" spc="-145">
                <a:solidFill>
                  <a:srgbClr val="3D3D3D"/>
                </a:solidFill>
                <a:latin typeface="Arial"/>
                <a:cs typeface="Arial"/>
              </a:rPr>
              <a:t>ا</a:t>
            </a:r>
            <a:r>
              <a:rPr dirty="0" smtClean="0" sz="1400" spc="-484">
                <a:solidFill>
                  <a:srgbClr val="3D3D3D"/>
                </a:solidFill>
                <a:latin typeface="Arial"/>
                <a:cs typeface="Arial"/>
              </a:rPr>
              <a:t>ب</a:t>
            </a:r>
            <a:r>
              <a:rPr dirty="0" smtClean="0" sz="1400" spc="0">
                <a:solidFill>
                  <a:srgbClr val="3D3D3D"/>
                </a:solidFill>
                <a:latin typeface="Arial"/>
                <a:cs typeface="Arial"/>
              </a:rPr>
              <a:t>و</a:t>
            </a:r>
            <a:r>
              <a:rPr dirty="0" smtClean="0" sz="1400" spc="-40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0">
                <a:solidFill>
                  <a:srgbClr val="3D3D3D"/>
                </a:solidFill>
                <a:latin typeface="Arial"/>
                <a:cs typeface="Arial"/>
              </a:rPr>
              <a:t>،</a:t>
            </a:r>
            <a:r>
              <a:rPr dirty="0" smtClean="0" sz="1400" spc="-35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120">
                <a:solidFill>
                  <a:srgbClr val="3D3D3D"/>
                </a:solidFill>
                <a:latin typeface="Arial"/>
                <a:cs typeface="Arial"/>
              </a:rPr>
              <a:t>ة</a:t>
            </a:r>
            <a:r>
              <a:rPr dirty="0" smtClean="0" sz="1400" spc="-215">
                <a:solidFill>
                  <a:srgbClr val="3D3D3D"/>
                </a:solidFill>
                <a:latin typeface="Arial"/>
                <a:cs typeface="Arial"/>
              </a:rPr>
              <a:t>سسؤ</a:t>
            </a:r>
            <a:r>
              <a:rPr dirty="0" smtClean="0" sz="1400" spc="-120">
                <a:solidFill>
                  <a:srgbClr val="3D3D3D"/>
                </a:solidFill>
                <a:latin typeface="Arial"/>
                <a:cs typeface="Arial"/>
              </a:rPr>
              <a:t>م</a:t>
            </a:r>
            <a:r>
              <a:rPr dirty="0" smtClean="0" sz="1400" spc="-210">
                <a:solidFill>
                  <a:srgbClr val="3D3D3D"/>
                </a:solidFill>
                <a:latin typeface="Arial"/>
                <a:cs typeface="Arial"/>
              </a:rPr>
              <a:t>لا</a:t>
            </a:r>
            <a:r>
              <a:rPr dirty="0" smtClean="0" sz="1400" spc="-40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0">
                <a:solidFill>
                  <a:srgbClr val="3D3D3D"/>
                </a:solidFill>
                <a:latin typeface="Arial"/>
                <a:cs typeface="Arial"/>
              </a:rPr>
              <a:t>م</a:t>
            </a:r>
            <a:r>
              <a:rPr dirty="0" smtClean="0" sz="1400" spc="40">
                <a:solidFill>
                  <a:srgbClr val="3D3D3D"/>
                </a:solidFill>
                <a:latin typeface="Arial"/>
                <a:cs typeface="Arial"/>
              </a:rPr>
              <a:t>ا</a:t>
            </a:r>
            <a:r>
              <a:rPr dirty="0" smtClean="0" sz="1400" spc="50">
                <a:solidFill>
                  <a:srgbClr val="3D3D3D"/>
                </a:solidFill>
                <a:latin typeface="Arial"/>
                <a:cs typeface="Arial"/>
              </a:rPr>
              <a:t>م</a:t>
            </a:r>
            <a:r>
              <a:rPr dirty="0" smtClean="0" sz="1400" spc="0">
                <a:solidFill>
                  <a:srgbClr val="3D3D3D"/>
                </a:solidFill>
                <a:latin typeface="Arial"/>
                <a:cs typeface="Arial"/>
              </a:rPr>
              <a:t>ا</a:t>
            </a:r>
            <a:r>
              <a:rPr dirty="0" smtClean="0" sz="1400" spc="-35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120">
                <a:solidFill>
                  <a:srgbClr val="3D3D3D"/>
                </a:solidFill>
                <a:latin typeface="Arial"/>
                <a:cs typeface="Arial"/>
              </a:rPr>
              <a:t>ة</a:t>
            </a:r>
            <a:r>
              <a:rPr dirty="0" smtClean="0" sz="1400" spc="-180">
                <a:solidFill>
                  <a:srgbClr val="3D3D3D"/>
                </a:solidFill>
                <a:latin typeface="Arial"/>
                <a:cs typeface="Arial"/>
              </a:rPr>
              <a:t>حا</a:t>
            </a:r>
            <a:r>
              <a:rPr dirty="0" smtClean="0" sz="1400" spc="-325">
                <a:solidFill>
                  <a:srgbClr val="3D3D3D"/>
                </a:solidFill>
                <a:latin typeface="Arial"/>
                <a:cs typeface="Arial"/>
              </a:rPr>
              <a:t>ت</a:t>
            </a:r>
            <a:r>
              <a:rPr dirty="0" smtClean="0" sz="1400" spc="60">
                <a:solidFill>
                  <a:srgbClr val="3D3D3D"/>
                </a:solidFill>
                <a:latin typeface="Arial"/>
                <a:cs typeface="Arial"/>
              </a:rPr>
              <a:t>م</a:t>
            </a:r>
            <a:r>
              <a:rPr dirty="0" smtClean="0" sz="1400" spc="-210">
                <a:solidFill>
                  <a:srgbClr val="3D3D3D"/>
                </a:solidFill>
                <a:latin typeface="Arial"/>
                <a:cs typeface="Arial"/>
              </a:rPr>
              <a:t>لا</a:t>
            </a:r>
            <a:r>
              <a:rPr dirty="0" smtClean="0" sz="1400" spc="-40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-10">
                <a:solidFill>
                  <a:srgbClr val="3D3D3D"/>
                </a:solidFill>
                <a:latin typeface="Arial"/>
                <a:cs typeface="Arial"/>
              </a:rPr>
              <a:t>ص</a:t>
            </a:r>
            <a:r>
              <a:rPr dirty="0" smtClean="0" sz="1400" spc="-295">
                <a:solidFill>
                  <a:srgbClr val="3D3D3D"/>
                </a:solidFill>
                <a:latin typeface="Arial"/>
                <a:cs typeface="Arial"/>
              </a:rPr>
              <a:t>رفلا</a:t>
            </a:r>
            <a:r>
              <a:rPr dirty="0" smtClean="0" sz="1400" spc="-40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-10">
                <a:solidFill>
                  <a:srgbClr val="3D3D3D"/>
                </a:solidFill>
                <a:latin typeface="Arial"/>
                <a:cs typeface="Arial"/>
              </a:rPr>
              <a:t>د</a:t>
            </a:r>
            <a:r>
              <a:rPr dirty="0" smtClean="0" sz="1400" spc="-530">
                <a:solidFill>
                  <a:srgbClr val="3D3D3D"/>
                </a:solidFill>
                <a:latin typeface="Arial"/>
                <a:cs typeface="Arial"/>
              </a:rPr>
              <a:t>ي</a:t>
            </a:r>
            <a:r>
              <a:rPr dirty="0" smtClean="0" sz="1400" spc="-10">
                <a:solidFill>
                  <a:srgbClr val="3D3D3D"/>
                </a:solidFill>
                <a:latin typeface="Arial"/>
                <a:cs typeface="Arial"/>
              </a:rPr>
              <a:t>د</a:t>
            </a:r>
            <a:r>
              <a:rPr dirty="0" smtClean="0" sz="1400" spc="-360">
                <a:solidFill>
                  <a:srgbClr val="3D3D3D"/>
                </a:solidFill>
                <a:latin typeface="Arial"/>
                <a:cs typeface="Arial"/>
              </a:rPr>
              <a:t>حت</a:t>
            </a:r>
            <a:r>
              <a:rPr dirty="0" smtClean="0" sz="1400" spc="-40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0">
                <a:solidFill>
                  <a:srgbClr val="3D3D3D"/>
                </a:solidFill>
                <a:latin typeface="Arial"/>
                <a:cs typeface="Arial"/>
              </a:rPr>
              <a:t>-1</a:t>
            </a:r>
            <a:endParaRPr sz="1400">
              <a:latin typeface="Arial"/>
              <a:cs typeface="Arial"/>
            </a:endParaRPr>
          </a:p>
          <a:p>
            <a:pPr algn="r" marR="14604">
              <a:lnSpc>
                <a:spcPct val="100000"/>
              </a:lnSpc>
              <a:spcBef>
                <a:spcPts val="60"/>
              </a:spcBef>
            </a:pPr>
            <a:r>
              <a:rPr dirty="0" smtClean="0" sz="1400" spc="-5">
                <a:solidFill>
                  <a:srgbClr val="3D3D3D"/>
                </a:solidFill>
                <a:latin typeface="Arial"/>
                <a:cs typeface="Arial"/>
              </a:rPr>
              <a:t>.</a:t>
            </a:r>
            <a:r>
              <a:rPr dirty="0" smtClean="0" sz="1400" spc="15">
                <a:solidFill>
                  <a:srgbClr val="3D3D3D"/>
                </a:solidFill>
                <a:latin typeface="Arial"/>
                <a:cs typeface="Arial"/>
              </a:rPr>
              <a:t>ا</a:t>
            </a:r>
            <a:r>
              <a:rPr dirty="0" smtClean="0" sz="1400" spc="-125">
                <a:solidFill>
                  <a:srgbClr val="3D3D3D"/>
                </a:solidFill>
                <a:latin typeface="Arial"/>
                <a:cs typeface="Arial"/>
              </a:rPr>
              <a:t>هداعب</a:t>
            </a:r>
            <a:r>
              <a:rPr dirty="0" smtClean="0" sz="1400" spc="-670">
                <a:solidFill>
                  <a:srgbClr val="3D3D3D"/>
                </a:solidFill>
                <a:latin typeface="Arial"/>
                <a:cs typeface="Arial"/>
              </a:rPr>
              <a:t>ت</a:t>
            </a:r>
            <a:r>
              <a:rPr dirty="0" smtClean="0" sz="1400" spc="-210">
                <a:solidFill>
                  <a:srgbClr val="3D3D3D"/>
                </a:solidFill>
                <a:latin typeface="Arial"/>
                <a:cs typeface="Arial"/>
              </a:rPr>
              <a:t>سا</a:t>
            </a:r>
            <a:r>
              <a:rPr dirty="0" smtClean="0" sz="1400" spc="-210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120">
                <a:solidFill>
                  <a:srgbClr val="3D3D3D"/>
                </a:solidFill>
                <a:latin typeface="Arial"/>
                <a:cs typeface="Arial"/>
              </a:rPr>
              <a:t>ة</a:t>
            </a:r>
            <a:r>
              <a:rPr dirty="0" smtClean="0" sz="1400" spc="-400">
                <a:solidFill>
                  <a:srgbClr val="3D3D3D"/>
                </a:solidFill>
                <a:latin typeface="Arial"/>
                <a:cs typeface="Arial"/>
              </a:rPr>
              <a:t>ن</a:t>
            </a:r>
            <a:r>
              <a:rPr dirty="0" smtClean="0" sz="1400" spc="-135">
                <a:solidFill>
                  <a:srgbClr val="3D3D3D"/>
                </a:solidFill>
                <a:latin typeface="Arial"/>
                <a:cs typeface="Arial"/>
              </a:rPr>
              <a:t>كمم</a:t>
            </a:r>
            <a:r>
              <a:rPr dirty="0" smtClean="0" sz="1400" spc="-170">
                <a:solidFill>
                  <a:srgbClr val="3D3D3D"/>
                </a:solidFill>
                <a:latin typeface="Arial"/>
                <a:cs typeface="Arial"/>
              </a:rPr>
              <a:t>ل</a:t>
            </a:r>
            <a:r>
              <a:rPr dirty="0" smtClean="0" sz="1400" spc="0">
                <a:solidFill>
                  <a:srgbClr val="3D3D3D"/>
                </a:solidFill>
                <a:latin typeface="Arial"/>
                <a:cs typeface="Arial"/>
              </a:rPr>
              <a:t>ا </a:t>
            </a:r>
            <a:r>
              <a:rPr dirty="0" smtClean="0" sz="1400" spc="-15">
                <a:solidFill>
                  <a:srgbClr val="3D3D3D"/>
                </a:solidFill>
                <a:latin typeface="Arial"/>
                <a:cs typeface="Arial"/>
              </a:rPr>
              <a:t>ص</a:t>
            </a:r>
            <a:r>
              <a:rPr dirty="0" smtClean="0" sz="1400" spc="-295">
                <a:solidFill>
                  <a:srgbClr val="3D3D3D"/>
                </a:solidFill>
                <a:latin typeface="Arial"/>
                <a:cs typeface="Arial"/>
              </a:rPr>
              <a:t>رفلا</a:t>
            </a:r>
            <a:r>
              <a:rPr dirty="0" smtClean="0" sz="1400" spc="-5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-10">
                <a:solidFill>
                  <a:srgbClr val="3D3D3D"/>
                </a:solidFill>
                <a:latin typeface="Arial"/>
                <a:cs typeface="Arial"/>
              </a:rPr>
              <a:t>ي</a:t>
            </a:r>
            <a:r>
              <a:rPr dirty="0" smtClean="0" sz="1400" spc="0">
                <a:solidFill>
                  <a:srgbClr val="3D3D3D"/>
                </a:solidFill>
                <a:latin typeface="Arial"/>
                <a:cs typeface="Arial"/>
              </a:rPr>
              <a:t>أو </a:t>
            </a:r>
            <a:r>
              <a:rPr dirty="0" smtClean="0" sz="1400" spc="-60">
                <a:solidFill>
                  <a:srgbClr val="3D3D3D"/>
                </a:solidFill>
                <a:latin typeface="Arial"/>
                <a:cs typeface="Arial"/>
              </a:rPr>
              <a:t>اه</a:t>
            </a:r>
            <a:r>
              <a:rPr dirty="0" smtClean="0" sz="1400" spc="-130">
                <a:solidFill>
                  <a:srgbClr val="3D3D3D"/>
                </a:solidFill>
                <a:latin typeface="Arial"/>
                <a:cs typeface="Arial"/>
              </a:rPr>
              <a:t>ل</a:t>
            </a:r>
            <a:r>
              <a:rPr dirty="0" smtClean="0" sz="1400" spc="-105">
                <a:solidFill>
                  <a:srgbClr val="3D3D3D"/>
                </a:solidFill>
                <a:latin typeface="Arial"/>
                <a:cs typeface="Arial"/>
              </a:rPr>
              <a:t>لا</a:t>
            </a:r>
            <a:r>
              <a:rPr dirty="0" smtClean="0" sz="1400" spc="-170">
                <a:solidFill>
                  <a:srgbClr val="3D3D3D"/>
                </a:solidFill>
                <a:latin typeface="Arial"/>
                <a:cs typeface="Arial"/>
              </a:rPr>
              <a:t>غ</a:t>
            </a:r>
            <a:r>
              <a:rPr dirty="0" smtClean="0" sz="1400" spc="-660">
                <a:solidFill>
                  <a:srgbClr val="3D3D3D"/>
                </a:solidFill>
                <a:latin typeface="Arial"/>
                <a:cs typeface="Arial"/>
              </a:rPr>
              <a:t>ت</a:t>
            </a:r>
            <a:r>
              <a:rPr dirty="0" smtClean="0" sz="1400" spc="-430">
                <a:solidFill>
                  <a:srgbClr val="3D3D3D"/>
                </a:solidFill>
                <a:latin typeface="Arial"/>
                <a:cs typeface="Arial"/>
              </a:rPr>
              <a:t>س</a:t>
            </a:r>
            <a:r>
              <a:rPr dirty="0" smtClean="0" sz="1400" spc="0">
                <a:solidFill>
                  <a:srgbClr val="3D3D3D"/>
                </a:solidFill>
                <a:latin typeface="Arial"/>
                <a:cs typeface="Arial"/>
              </a:rPr>
              <a:t>ا </a:t>
            </a:r>
            <a:r>
              <a:rPr dirty="0" smtClean="0" sz="1400" spc="5">
                <a:solidFill>
                  <a:srgbClr val="3D3D3D"/>
                </a:solidFill>
                <a:latin typeface="Arial"/>
                <a:cs typeface="Arial"/>
              </a:rPr>
              <a:t>ن</a:t>
            </a:r>
            <a:r>
              <a:rPr dirty="0" smtClean="0" sz="1400" spc="-260">
                <a:solidFill>
                  <a:srgbClr val="3D3D3D"/>
                </a:solidFill>
                <a:latin typeface="Arial"/>
                <a:cs typeface="Arial"/>
              </a:rPr>
              <a:t>كمي</a:t>
            </a:r>
            <a:r>
              <a:rPr dirty="0" smtClean="0" sz="1400" spc="-15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-420">
                <a:solidFill>
                  <a:srgbClr val="3D3D3D"/>
                </a:solidFill>
                <a:latin typeface="Arial"/>
                <a:cs typeface="Arial"/>
              </a:rPr>
              <a:t>يت</a:t>
            </a:r>
            <a:r>
              <a:rPr dirty="0" smtClean="0" sz="1400" spc="-325">
                <a:solidFill>
                  <a:srgbClr val="3D3D3D"/>
                </a:solidFill>
                <a:latin typeface="Arial"/>
                <a:cs typeface="Arial"/>
              </a:rPr>
              <a:t>ل</a:t>
            </a:r>
            <a:r>
              <a:rPr dirty="0" smtClean="0" sz="1400" spc="0">
                <a:solidFill>
                  <a:srgbClr val="3D3D3D"/>
                </a:solidFill>
                <a:latin typeface="Arial"/>
                <a:cs typeface="Arial"/>
              </a:rPr>
              <a:t>ا ص</a:t>
            </a:r>
            <a:r>
              <a:rPr dirty="0" smtClean="0" sz="1400" spc="-10">
                <a:solidFill>
                  <a:srgbClr val="3D3D3D"/>
                </a:solidFill>
                <a:latin typeface="Arial"/>
                <a:cs typeface="Arial"/>
              </a:rPr>
              <a:t>ر</a:t>
            </a:r>
            <a:r>
              <a:rPr dirty="0" smtClean="0" sz="1400" spc="-710">
                <a:solidFill>
                  <a:srgbClr val="3D3D3D"/>
                </a:solidFill>
                <a:latin typeface="Arial"/>
                <a:cs typeface="Arial"/>
              </a:rPr>
              <a:t>ف</a:t>
            </a:r>
            <a:r>
              <a:rPr dirty="0" smtClean="0" sz="1400" spc="-470">
                <a:solidFill>
                  <a:srgbClr val="3D3D3D"/>
                </a:solidFill>
                <a:latin typeface="Arial"/>
                <a:cs typeface="Arial"/>
              </a:rPr>
              <a:t>ل</a:t>
            </a:r>
            <a:r>
              <a:rPr dirty="0" smtClean="0" sz="1400" spc="0">
                <a:solidFill>
                  <a:srgbClr val="3D3D3D"/>
                </a:solidFill>
                <a:latin typeface="Arial"/>
                <a:cs typeface="Arial"/>
              </a:rPr>
              <a:t>ا </a:t>
            </a:r>
            <a:r>
              <a:rPr dirty="0" smtClean="0" sz="1400" spc="5">
                <a:solidFill>
                  <a:srgbClr val="3D3D3D"/>
                </a:solidFill>
                <a:latin typeface="Arial"/>
                <a:cs typeface="Arial"/>
              </a:rPr>
              <a:t>ن</a:t>
            </a:r>
            <a:r>
              <a:rPr dirty="0" smtClean="0" sz="1400" spc="-565">
                <a:solidFill>
                  <a:srgbClr val="3D3D3D"/>
                </a:solidFill>
                <a:latin typeface="Arial"/>
                <a:cs typeface="Arial"/>
              </a:rPr>
              <a:t>ي</a:t>
            </a:r>
            <a:r>
              <a:rPr dirty="0" smtClean="0" sz="1400" spc="-660">
                <a:solidFill>
                  <a:srgbClr val="3D3D3D"/>
                </a:solidFill>
                <a:latin typeface="Arial"/>
                <a:cs typeface="Arial"/>
              </a:rPr>
              <a:t>ب</a:t>
            </a:r>
            <a:r>
              <a:rPr dirty="0" smtClean="0" sz="1400" spc="-5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-275">
                <a:solidFill>
                  <a:srgbClr val="3D3D3D"/>
                </a:solidFill>
                <a:latin typeface="Arial"/>
                <a:cs typeface="Arial"/>
              </a:rPr>
              <a:t>ةلضاف</a:t>
            </a:r>
            <a:r>
              <a:rPr dirty="0" smtClean="0" sz="1400" spc="-114">
                <a:solidFill>
                  <a:srgbClr val="3D3D3D"/>
                </a:solidFill>
                <a:latin typeface="Arial"/>
                <a:cs typeface="Arial"/>
              </a:rPr>
              <a:t>ملا</a:t>
            </a:r>
            <a:endParaRPr sz="1400">
              <a:latin typeface="Arial"/>
              <a:cs typeface="Arial"/>
            </a:endParaRPr>
          </a:p>
          <a:p>
            <a:pPr algn="r" marL="12700" marR="13335" indent="356235">
              <a:lnSpc>
                <a:spcPct val="254300"/>
              </a:lnSpc>
            </a:pPr>
            <a:r>
              <a:rPr dirty="0" smtClean="0" sz="1400">
                <a:solidFill>
                  <a:srgbClr val="3D3D3D"/>
                </a:solidFill>
                <a:latin typeface="Arial"/>
                <a:cs typeface="Arial"/>
              </a:rPr>
              <a:t>.</a:t>
            </a:r>
            <a:r>
              <a:rPr dirty="0" smtClean="0" sz="1400" spc="-5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50">
                <a:solidFill>
                  <a:srgbClr val="3D3D3D"/>
                </a:solidFill>
                <a:latin typeface="Arial"/>
                <a:cs typeface="Arial"/>
              </a:rPr>
              <a:t>اهما</a:t>
            </a:r>
            <a:r>
              <a:rPr dirty="0" smtClean="0" sz="1400" spc="55">
                <a:solidFill>
                  <a:srgbClr val="3D3D3D"/>
                </a:solidFill>
                <a:latin typeface="Arial"/>
                <a:cs typeface="Arial"/>
              </a:rPr>
              <a:t>د</a:t>
            </a:r>
            <a:r>
              <a:rPr dirty="0" smtClean="0" sz="1400" spc="-65">
                <a:solidFill>
                  <a:srgbClr val="3D3D3D"/>
                </a:solidFill>
                <a:latin typeface="Arial"/>
                <a:cs typeface="Arial"/>
              </a:rPr>
              <a:t>خ</a:t>
            </a:r>
            <a:r>
              <a:rPr dirty="0" smtClean="0" sz="1400" spc="-660">
                <a:solidFill>
                  <a:srgbClr val="3D3D3D"/>
                </a:solidFill>
                <a:latin typeface="Arial"/>
                <a:cs typeface="Arial"/>
              </a:rPr>
              <a:t>ت</a:t>
            </a:r>
            <a:r>
              <a:rPr dirty="0" smtClean="0" sz="1400" spc="-210">
                <a:solidFill>
                  <a:srgbClr val="3D3D3D"/>
                </a:solidFill>
                <a:latin typeface="Arial"/>
                <a:cs typeface="Arial"/>
              </a:rPr>
              <a:t>سا</a:t>
            </a:r>
            <a:r>
              <a:rPr dirty="0" smtClean="0" sz="1400" spc="-210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-15">
                <a:solidFill>
                  <a:srgbClr val="3D3D3D"/>
                </a:solidFill>
                <a:latin typeface="Arial"/>
                <a:cs typeface="Arial"/>
              </a:rPr>
              <a:t>ق</a:t>
            </a:r>
            <a:r>
              <a:rPr dirty="0" smtClean="0" sz="1400" spc="0">
                <a:solidFill>
                  <a:srgbClr val="3D3D3D"/>
                </a:solidFill>
                <a:latin typeface="Arial"/>
                <a:cs typeface="Arial"/>
              </a:rPr>
              <a:t>رط </a:t>
            </a:r>
            <a:r>
              <a:rPr dirty="0" smtClean="0" sz="1400" spc="-20">
                <a:solidFill>
                  <a:srgbClr val="3D3D3D"/>
                </a:solidFill>
                <a:latin typeface="Arial"/>
                <a:cs typeface="Arial"/>
              </a:rPr>
              <a:t>د</a:t>
            </a:r>
            <a:r>
              <a:rPr dirty="0" smtClean="0" sz="1400" spc="-555">
                <a:solidFill>
                  <a:srgbClr val="3D3D3D"/>
                </a:solidFill>
                <a:latin typeface="Arial"/>
                <a:cs typeface="Arial"/>
              </a:rPr>
              <a:t>ي</a:t>
            </a:r>
            <a:r>
              <a:rPr dirty="0" smtClean="0" sz="1400" spc="-10">
                <a:solidFill>
                  <a:srgbClr val="3D3D3D"/>
                </a:solidFill>
                <a:latin typeface="Arial"/>
                <a:cs typeface="Arial"/>
              </a:rPr>
              <a:t>د</a:t>
            </a:r>
            <a:r>
              <a:rPr dirty="0" smtClean="0" sz="1400" spc="-360">
                <a:solidFill>
                  <a:srgbClr val="3D3D3D"/>
                </a:solidFill>
                <a:latin typeface="Arial"/>
                <a:cs typeface="Arial"/>
              </a:rPr>
              <a:t>حت</a:t>
            </a:r>
            <a:r>
              <a:rPr dirty="0" smtClean="0" sz="1400" spc="-360">
                <a:solidFill>
                  <a:srgbClr val="3D3D3D"/>
                </a:solidFill>
                <a:latin typeface="Arial"/>
                <a:cs typeface="Arial"/>
              </a:rPr>
              <a:t>و</a:t>
            </a:r>
            <a:r>
              <a:rPr dirty="0" smtClean="0" sz="1400" spc="-5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120">
                <a:solidFill>
                  <a:srgbClr val="3D3D3D"/>
                </a:solidFill>
                <a:latin typeface="Arial"/>
                <a:cs typeface="Arial"/>
              </a:rPr>
              <a:t>ة</a:t>
            </a:r>
            <a:r>
              <a:rPr dirty="0" smtClean="0" sz="1400" spc="-180">
                <a:solidFill>
                  <a:srgbClr val="3D3D3D"/>
                </a:solidFill>
                <a:latin typeface="Arial"/>
                <a:cs typeface="Arial"/>
              </a:rPr>
              <a:t>حا</a:t>
            </a:r>
            <a:r>
              <a:rPr dirty="0" smtClean="0" sz="1400" spc="-325">
                <a:solidFill>
                  <a:srgbClr val="3D3D3D"/>
                </a:solidFill>
                <a:latin typeface="Arial"/>
                <a:cs typeface="Arial"/>
              </a:rPr>
              <a:t>ت</a:t>
            </a:r>
            <a:r>
              <a:rPr dirty="0" smtClean="0" sz="1400" spc="-114">
                <a:solidFill>
                  <a:srgbClr val="3D3D3D"/>
                </a:solidFill>
                <a:latin typeface="Arial"/>
                <a:cs typeface="Arial"/>
              </a:rPr>
              <a:t>ملا</a:t>
            </a:r>
            <a:r>
              <a:rPr dirty="0" smtClean="0" sz="1400" spc="-5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-10">
                <a:solidFill>
                  <a:srgbClr val="3D3D3D"/>
                </a:solidFill>
                <a:latin typeface="Arial"/>
                <a:cs typeface="Arial"/>
              </a:rPr>
              <a:t>د</a:t>
            </a:r>
            <a:r>
              <a:rPr dirty="0" smtClean="0" sz="1400" spc="0">
                <a:solidFill>
                  <a:srgbClr val="3D3D3D"/>
                </a:solidFill>
                <a:latin typeface="Arial"/>
                <a:cs typeface="Arial"/>
              </a:rPr>
              <a:t>ر</a:t>
            </a:r>
            <a:r>
              <a:rPr dirty="0" smtClean="0" sz="1400" spc="-10">
                <a:solidFill>
                  <a:srgbClr val="3D3D3D"/>
                </a:solidFill>
                <a:latin typeface="Arial"/>
                <a:cs typeface="Arial"/>
              </a:rPr>
              <a:t>ا</a:t>
            </a:r>
            <a:r>
              <a:rPr dirty="0" smtClean="0" sz="1400" spc="0">
                <a:solidFill>
                  <a:srgbClr val="3D3D3D"/>
                </a:solidFill>
                <a:latin typeface="Arial"/>
                <a:cs typeface="Arial"/>
              </a:rPr>
              <a:t>و</a:t>
            </a:r>
            <a:r>
              <a:rPr dirty="0" smtClean="0" sz="1400" spc="60">
                <a:solidFill>
                  <a:srgbClr val="3D3D3D"/>
                </a:solidFill>
                <a:latin typeface="Arial"/>
                <a:cs typeface="Arial"/>
              </a:rPr>
              <a:t>م</a:t>
            </a:r>
            <a:r>
              <a:rPr dirty="0" smtClean="0" sz="1400" spc="-210">
                <a:solidFill>
                  <a:srgbClr val="3D3D3D"/>
                </a:solidFill>
                <a:latin typeface="Arial"/>
                <a:cs typeface="Arial"/>
              </a:rPr>
              <a:t>لا</a:t>
            </a:r>
            <a:r>
              <a:rPr dirty="0" smtClean="0" sz="1400" spc="-5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-10">
                <a:solidFill>
                  <a:srgbClr val="3D3D3D"/>
                </a:solidFill>
                <a:latin typeface="Arial"/>
                <a:cs typeface="Arial"/>
              </a:rPr>
              <a:t>ص</a:t>
            </a:r>
            <a:r>
              <a:rPr dirty="0" smtClean="0" sz="1400" spc="-555">
                <a:solidFill>
                  <a:srgbClr val="3D3D3D"/>
                </a:solidFill>
                <a:latin typeface="Arial"/>
                <a:cs typeface="Arial"/>
              </a:rPr>
              <a:t>ي</a:t>
            </a:r>
            <a:r>
              <a:rPr dirty="0" smtClean="0" sz="1400" spc="-265">
                <a:solidFill>
                  <a:srgbClr val="3D3D3D"/>
                </a:solidFill>
                <a:latin typeface="Arial"/>
                <a:cs typeface="Arial"/>
              </a:rPr>
              <a:t>ص</a:t>
            </a:r>
            <a:r>
              <a:rPr dirty="0" smtClean="0" sz="1400" spc="-150">
                <a:solidFill>
                  <a:srgbClr val="3D3D3D"/>
                </a:solidFill>
                <a:latin typeface="Arial"/>
                <a:cs typeface="Arial"/>
              </a:rPr>
              <a:t>خ</a:t>
            </a:r>
            <a:r>
              <a:rPr dirty="0" smtClean="0" sz="1400" spc="-660">
                <a:solidFill>
                  <a:srgbClr val="3D3D3D"/>
                </a:solidFill>
                <a:latin typeface="Arial"/>
                <a:cs typeface="Arial"/>
              </a:rPr>
              <a:t>ت</a:t>
            </a:r>
            <a:r>
              <a:rPr dirty="0" smtClean="0" sz="1400" spc="5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-85">
                <a:solidFill>
                  <a:srgbClr val="3D3D3D"/>
                </a:solidFill>
                <a:latin typeface="Arial"/>
                <a:cs typeface="Arial"/>
              </a:rPr>
              <a:t>ى</a:t>
            </a:r>
            <a:r>
              <a:rPr dirty="0" smtClean="0" sz="1400" spc="-225">
                <a:solidFill>
                  <a:srgbClr val="3D3D3D"/>
                </a:solidFill>
                <a:latin typeface="Arial"/>
                <a:cs typeface="Arial"/>
              </a:rPr>
              <a:t>لع</a:t>
            </a:r>
            <a:r>
              <a:rPr dirty="0" smtClean="0" sz="1400" spc="-225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-220">
                <a:solidFill>
                  <a:srgbClr val="3D3D3D"/>
                </a:solidFill>
                <a:latin typeface="Arial"/>
                <a:cs typeface="Arial"/>
              </a:rPr>
              <a:t>يج</a:t>
            </a:r>
            <a:r>
              <a:rPr dirty="0" smtClean="0" sz="1400" spc="-245">
                <a:solidFill>
                  <a:srgbClr val="3D3D3D"/>
                </a:solidFill>
                <a:latin typeface="Arial"/>
                <a:cs typeface="Arial"/>
              </a:rPr>
              <a:t>ي</a:t>
            </a:r>
            <a:r>
              <a:rPr dirty="0" smtClean="0" sz="1400" spc="-670">
                <a:solidFill>
                  <a:srgbClr val="3D3D3D"/>
                </a:solidFill>
                <a:latin typeface="Arial"/>
                <a:cs typeface="Arial"/>
              </a:rPr>
              <a:t>ت</a:t>
            </a:r>
            <a:r>
              <a:rPr dirty="0" smtClean="0" sz="1400" spc="0">
                <a:solidFill>
                  <a:srgbClr val="3D3D3D"/>
                </a:solidFill>
                <a:latin typeface="Arial"/>
                <a:cs typeface="Arial"/>
              </a:rPr>
              <a:t>ا</a:t>
            </a:r>
            <a:r>
              <a:rPr dirty="0" smtClean="0" sz="1400" spc="-10">
                <a:solidFill>
                  <a:srgbClr val="3D3D3D"/>
                </a:solidFill>
                <a:latin typeface="Arial"/>
                <a:cs typeface="Arial"/>
              </a:rPr>
              <a:t>ر</a:t>
            </a:r>
            <a:r>
              <a:rPr dirty="0" smtClean="0" sz="1400" spc="-660">
                <a:solidFill>
                  <a:srgbClr val="3D3D3D"/>
                </a:solidFill>
                <a:latin typeface="Arial"/>
                <a:cs typeface="Arial"/>
              </a:rPr>
              <a:t>ت</a:t>
            </a:r>
            <a:r>
              <a:rPr dirty="0" smtClean="0" sz="1400" spc="-430">
                <a:solidFill>
                  <a:srgbClr val="3D3D3D"/>
                </a:solidFill>
                <a:latin typeface="Arial"/>
                <a:cs typeface="Arial"/>
              </a:rPr>
              <a:t>س</a:t>
            </a:r>
            <a:r>
              <a:rPr dirty="0" smtClean="0" sz="1400" spc="-120">
                <a:solidFill>
                  <a:srgbClr val="3D3D3D"/>
                </a:solidFill>
                <a:latin typeface="Arial"/>
                <a:cs typeface="Arial"/>
              </a:rPr>
              <a:t>لإ</a:t>
            </a:r>
            <a:r>
              <a:rPr dirty="0" smtClean="0" sz="1400" spc="-120">
                <a:solidFill>
                  <a:srgbClr val="3D3D3D"/>
                </a:solidFill>
                <a:latin typeface="Arial"/>
                <a:cs typeface="Arial"/>
              </a:rPr>
              <a:t>ا </a:t>
            </a:r>
            <a:r>
              <a:rPr dirty="0" smtClean="0" sz="1400" spc="-15">
                <a:solidFill>
                  <a:srgbClr val="3D3D3D"/>
                </a:solidFill>
                <a:latin typeface="Arial"/>
                <a:cs typeface="Arial"/>
              </a:rPr>
              <a:t>ل</a:t>
            </a:r>
            <a:r>
              <a:rPr dirty="0" smtClean="0" sz="1400" spc="-555">
                <a:solidFill>
                  <a:srgbClr val="3D3D3D"/>
                </a:solidFill>
                <a:latin typeface="Arial"/>
                <a:cs typeface="Arial"/>
              </a:rPr>
              <a:t>ي</a:t>
            </a:r>
            <a:r>
              <a:rPr dirty="0" smtClean="0" sz="1400" spc="-310">
                <a:solidFill>
                  <a:srgbClr val="3D3D3D"/>
                </a:solidFill>
                <a:latin typeface="Arial"/>
                <a:cs typeface="Arial"/>
              </a:rPr>
              <a:t>لحتلا</a:t>
            </a:r>
            <a:r>
              <a:rPr dirty="0" smtClean="0" sz="1400" spc="-310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-15">
                <a:solidFill>
                  <a:srgbClr val="3D3D3D"/>
                </a:solidFill>
                <a:latin typeface="Arial"/>
                <a:cs typeface="Arial"/>
              </a:rPr>
              <a:t>د</a:t>
            </a:r>
            <a:r>
              <a:rPr dirty="0" smtClean="0" sz="1400" spc="-35">
                <a:solidFill>
                  <a:srgbClr val="3D3D3D"/>
                </a:solidFill>
                <a:latin typeface="Arial"/>
                <a:cs typeface="Arial"/>
              </a:rPr>
              <a:t>ع</a:t>
            </a:r>
            <a:r>
              <a:rPr dirty="0" smtClean="0" sz="1400" spc="-80">
                <a:solidFill>
                  <a:srgbClr val="3D3D3D"/>
                </a:solidFill>
                <a:latin typeface="Arial"/>
                <a:cs typeface="Arial"/>
              </a:rPr>
              <a:t>ا</a:t>
            </a:r>
            <a:r>
              <a:rPr dirty="0" smtClean="0" sz="1400" spc="-315">
                <a:solidFill>
                  <a:srgbClr val="3D3D3D"/>
                </a:solidFill>
                <a:latin typeface="Arial"/>
                <a:cs typeface="Arial"/>
              </a:rPr>
              <a:t>س</a:t>
            </a:r>
            <a:r>
              <a:rPr dirty="0" smtClean="0" sz="1400" spc="-555">
                <a:solidFill>
                  <a:srgbClr val="3D3D3D"/>
                </a:solidFill>
                <a:latin typeface="Arial"/>
                <a:cs typeface="Arial"/>
              </a:rPr>
              <a:t>ي</a:t>
            </a:r>
            <a:r>
              <a:rPr dirty="0" smtClean="0" sz="1400" spc="40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0">
                <a:solidFill>
                  <a:srgbClr val="3D3D3D"/>
                </a:solidFill>
                <a:latin typeface="Arial"/>
                <a:cs typeface="Arial"/>
              </a:rPr>
              <a:t>-2</a:t>
            </a:r>
            <a:r>
              <a:rPr dirty="0" smtClean="0" sz="1400" spc="0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-85">
                <a:solidFill>
                  <a:srgbClr val="3D3D3D"/>
                </a:solidFill>
                <a:latin typeface="Arial"/>
                <a:cs typeface="Arial"/>
              </a:rPr>
              <a:t>ي</a:t>
            </a:r>
            <a:r>
              <a:rPr dirty="0" smtClean="0" sz="1400" spc="-660">
                <a:solidFill>
                  <a:srgbClr val="3D3D3D"/>
                </a:solidFill>
                <a:latin typeface="Arial"/>
                <a:cs typeface="Arial"/>
              </a:rPr>
              <a:t>ت</a:t>
            </a:r>
            <a:r>
              <a:rPr dirty="0" smtClean="0" sz="1400" spc="-210">
                <a:solidFill>
                  <a:srgbClr val="3D3D3D"/>
                </a:solidFill>
                <a:latin typeface="Arial"/>
                <a:cs typeface="Arial"/>
              </a:rPr>
              <a:t>لا</a:t>
            </a:r>
            <a:r>
              <a:rPr dirty="0" smtClean="0" sz="1400" spc="105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-10">
                <a:solidFill>
                  <a:srgbClr val="3D3D3D"/>
                </a:solidFill>
                <a:latin typeface="Arial"/>
                <a:cs typeface="Arial"/>
              </a:rPr>
              <a:t>د</a:t>
            </a:r>
            <a:r>
              <a:rPr dirty="0" smtClean="0" sz="1400" spc="0">
                <a:solidFill>
                  <a:srgbClr val="3D3D3D"/>
                </a:solidFill>
                <a:latin typeface="Arial"/>
                <a:cs typeface="Arial"/>
              </a:rPr>
              <a:t>ر</a:t>
            </a:r>
            <a:r>
              <a:rPr dirty="0" smtClean="0" sz="1400" spc="-10">
                <a:solidFill>
                  <a:srgbClr val="3D3D3D"/>
                </a:solidFill>
                <a:latin typeface="Arial"/>
                <a:cs typeface="Arial"/>
              </a:rPr>
              <a:t>ا</a:t>
            </a:r>
            <a:r>
              <a:rPr dirty="0" smtClean="0" sz="1400" spc="0">
                <a:solidFill>
                  <a:srgbClr val="3D3D3D"/>
                </a:solidFill>
                <a:latin typeface="Arial"/>
                <a:cs typeface="Arial"/>
              </a:rPr>
              <a:t>و</a:t>
            </a:r>
            <a:r>
              <a:rPr dirty="0" smtClean="0" sz="1400" spc="-140">
                <a:solidFill>
                  <a:srgbClr val="3D3D3D"/>
                </a:solidFill>
                <a:latin typeface="Arial"/>
                <a:cs typeface="Arial"/>
              </a:rPr>
              <a:t>مل</a:t>
            </a:r>
            <a:r>
              <a:rPr dirty="0" smtClean="0" sz="1400" spc="-80">
                <a:solidFill>
                  <a:srgbClr val="3D3D3D"/>
                </a:solidFill>
                <a:latin typeface="Arial"/>
                <a:cs typeface="Arial"/>
              </a:rPr>
              <a:t>ا</a:t>
            </a:r>
            <a:r>
              <a:rPr dirty="0" smtClean="0" sz="1400" spc="0">
                <a:solidFill>
                  <a:srgbClr val="3D3D3D"/>
                </a:solidFill>
                <a:latin typeface="Arial"/>
                <a:cs typeface="Arial"/>
              </a:rPr>
              <a:t>و</a:t>
            </a:r>
            <a:r>
              <a:rPr dirty="0" smtClean="0" sz="1400" spc="90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-10">
                <a:solidFill>
                  <a:srgbClr val="3D3D3D"/>
                </a:solidFill>
                <a:latin typeface="Arial"/>
                <a:cs typeface="Arial"/>
              </a:rPr>
              <a:t>ت</a:t>
            </a:r>
            <a:r>
              <a:rPr dirty="0" smtClean="0" sz="1400" spc="0">
                <a:solidFill>
                  <a:srgbClr val="3D3D3D"/>
                </a:solidFill>
                <a:latin typeface="Arial"/>
                <a:cs typeface="Arial"/>
              </a:rPr>
              <a:t>ا</a:t>
            </a:r>
            <a:r>
              <a:rPr dirty="0" smtClean="0" sz="1400" spc="-10">
                <a:solidFill>
                  <a:srgbClr val="3D3D3D"/>
                </a:solidFill>
                <a:latin typeface="Arial"/>
                <a:cs typeface="Arial"/>
              </a:rPr>
              <a:t>ر</a:t>
            </a:r>
            <a:r>
              <a:rPr dirty="0" smtClean="0" sz="1400" spc="-10">
                <a:solidFill>
                  <a:srgbClr val="3D3D3D"/>
                </a:solidFill>
                <a:latin typeface="Arial"/>
                <a:cs typeface="Arial"/>
              </a:rPr>
              <a:t>د</a:t>
            </a:r>
            <a:r>
              <a:rPr dirty="0" smtClean="0" sz="1400" spc="-290">
                <a:solidFill>
                  <a:srgbClr val="3D3D3D"/>
                </a:solidFill>
                <a:latin typeface="Arial"/>
                <a:cs typeface="Arial"/>
              </a:rPr>
              <a:t>قلا</a:t>
            </a:r>
            <a:r>
              <a:rPr dirty="0" smtClean="0" sz="1400" spc="110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15">
                <a:solidFill>
                  <a:srgbClr val="3D3D3D"/>
                </a:solidFill>
                <a:latin typeface="Arial"/>
                <a:cs typeface="Arial"/>
              </a:rPr>
              <a:t>ا</a:t>
            </a:r>
            <a:r>
              <a:rPr dirty="0" smtClean="0" sz="1400" spc="-120">
                <a:solidFill>
                  <a:srgbClr val="3D3D3D"/>
                </a:solidFill>
                <a:latin typeface="Arial"/>
                <a:cs typeface="Arial"/>
              </a:rPr>
              <a:t>هن</a:t>
            </a:r>
            <a:r>
              <a:rPr dirty="0" smtClean="0" sz="1400" spc="-120">
                <a:solidFill>
                  <a:srgbClr val="3D3D3D"/>
                </a:solidFill>
                <a:latin typeface="Arial"/>
                <a:cs typeface="Arial"/>
              </a:rPr>
              <a:t>أ</a:t>
            </a:r>
            <a:r>
              <a:rPr dirty="0" smtClean="0" sz="1400" spc="95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-85">
                <a:solidFill>
                  <a:srgbClr val="3D3D3D"/>
                </a:solidFill>
                <a:latin typeface="Arial"/>
                <a:cs typeface="Arial"/>
              </a:rPr>
              <a:t>ى</a:t>
            </a:r>
            <a:r>
              <a:rPr dirty="0" smtClean="0" sz="1400" spc="-225">
                <a:solidFill>
                  <a:srgbClr val="3D3D3D"/>
                </a:solidFill>
                <a:latin typeface="Arial"/>
                <a:cs typeface="Arial"/>
              </a:rPr>
              <a:t>لع</a:t>
            </a:r>
            <a:r>
              <a:rPr dirty="0" smtClean="0" sz="1400" spc="100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0">
                <a:solidFill>
                  <a:srgbClr val="3D3D3D"/>
                </a:solidFill>
                <a:latin typeface="Arial"/>
                <a:cs typeface="Arial"/>
              </a:rPr>
              <a:t>ف</a:t>
            </a:r>
            <a:r>
              <a:rPr dirty="0" smtClean="0" sz="1400" spc="-10">
                <a:solidFill>
                  <a:srgbClr val="3D3D3D"/>
                </a:solidFill>
                <a:latin typeface="Arial"/>
                <a:cs typeface="Arial"/>
              </a:rPr>
              <a:t>ر</a:t>
            </a:r>
            <a:r>
              <a:rPr dirty="0" smtClean="0" sz="1400" spc="-440">
                <a:solidFill>
                  <a:srgbClr val="3D3D3D"/>
                </a:solidFill>
                <a:latin typeface="Arial"/>
                <a:cs typeface="Arial"/>
              </a:rPr>
              <a:t>عت</a:t>
            </a:r>
            <a:r>
              <a:rPr dirty="0" smtClean="0" sz="1400" spc="100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-85">
                <a:solidFill>
                  <a:srgbClr val="3D3D3D"/>
                </a:solidFill>
                <a:latin typeface="Arial"/>
                <a:cs typeface="Arial"/>
              </a:rPr>
              <a:t>ي</a:t>
            </a:r>
            <a:r>
              <a:rPr dirty="0" smtClean="0" sz="1400" spc="-660">
                <a:solidFill>
                  <a:srgbClr val="3D3D3D"/>
                </a:solidFill>
                <a:latin typeface="Arial"/>
                <a:cs typeface="Arial"/>
              </a:rPr>
              <a:t>ت</a:t>
            </a:r>
            <a:r>
              <a:rPr dirty="0" smtClean="0" sz="1400" spc="-434">
                <a:solidFill>
                  <a:srgbClr val="3D3D3D"/>
                </a:solidFill>
                <a:latin typeface="Arial"/>
                <a:cs typeface="Arial"/>
              </a:rPr>
              <a:t>ل</a:t>
            </a:r>
            <a:r>
              <a:rPr dirty="0" smtClean="0" sz="1400" spc="0">
                <a:solidFill>
                  <a:srgbClr val="3D3D3D"/>
                </a:solidFill>
                <a:latin typeface="Arial"/>
                <a:cs typeface="Arial"/>
              </a:rPr>
              <a:t>او</a:t>
            </a:r>
            <a:r>
              <a:rPr dirty="0" smtClean="0" sz="1400" spc="114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120">
                <a:solidFill>
                  <a:srgbClr val="3D3D3D"/>
                </a:solidFill>
                <a:latin typeface="Arial"/>
                <a:cs typeface="Arial"/>
              </a:rPr>
              <a:t>ة</a:t>
            </a:r>
            <a:r>
              <a:rPr dirty="0" smtClean="0" sz="1400" spc="-215">
                <a:solidFill>
                  <a:srgbClr val="3D3D3D"/>
                </a:solidFill>
                <a:latin typeface="Arial"/>
                <a:cs typeface="Arial"/>
              </a:rPr>
              <a:t>سسؤ</a:t>
            </a:r>
            <a:r>
              <a:rPr dirty="0" smtClean="0" sz="1400" spc="-120">
                <a:solidFill>
                  <a:srgbClr val="3D3D3D"/>
                </a:solidFill>
                <a:latin typeface="Arial"/>
                <a:cs typeface="Arial"/>
              </a:rPr>
              <a:t>م</a:t>
            </a:r>
            <a:r>
              <a:rPr dirty="0" smtClean="0" sz="1400" spc="-420">
                <a:solidFill>
                  <a:srgbClr val="3D3D3D"/>
                </a:solidFill>
                <a:latin typeface="Arial"/>
                <a:cs typeface="Arial"/>
              </a:rPr>
              <a:t>لل</a:t>
            </a:r>
            <a:r>
              <a:rPr dirty="0" smtClean="0" sz="1400" spc="105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-15">
                <a:solidFill>
                  <a:srgbClr val="3D3D3D"/>
                </a:solidFill>
                <a:latin typeface="Arial"/>
                <a:cs typeface="Arial"/>
              </a:rPr>
              <a:t>ة</a:t>
            </a:r>
            <a:r>
              <a:rPr dirty="0" smtClean="0" sz="1400" spc="-135">
                <a:solidFill>
                  <a:srgbClr val="3D3D3D"/>
                </a:solidFill>
                <a:latin typeface="Arial"/>
                <a:cs typeface="Arial"/>
              </a:rPr>
              <a:t>زيمملا</a:t>
            </a:r>
            <a:r>
              <a:rPr dirty="0" smtClean="0" sz="1400" spc="105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0">
                <a:solidFill>
                  <a:srgbClr val="3D3D3D"/>
                </a:solidFill>
                <a:latin typeface="Arial"/>
                <a:cs typeface="Arial"/>
              </a:rPr>
              <a:t>ةر</a:t>
            </a:r>
            <a:r>
              <a:rPr dirty="0" smtClean="0" sz="1400" spc="15">
                <a:solidFill>
                  <a:srgbClr val="3D3D3D"/>
                </a:solidFill>
                <a:latin typeface="Arial"/>
                <a:cs typeface="Arial"/>
              </a:rPr>
              <a:t>د</a:t>
            </a:r>
            <a:r>
              <a:rPr dirty="0" smtClean="0" sz="1400" spc="-290">
                <a:solidFill>
                  <a:srgbClr val="3D3D3D"/>
                </a:solidFill>
                <a:latin typeface="Arial"/>
                <a:cs typeface="Arial"/>
              </a:rPr>
              <a:t>قلا</a:t>
            </a:r>
            <a:r>
              <a:rPr dirty="0" smtClean="0" sz="1400" spc="110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-10">
                <a:solidFill>
                  <a:srgbClr val="3D3D3D"/>
                </a:solidFill>
                <a:latin typeface="Arial"/>
                <a:cs typeface="Arial"/>
              </a:rPr>
              <a:t>:</a:t>
            </a:r>
            <a:r>
              <a:rPr dirty="0" smtClean="0" sz="1400" spc="-15">
                <a:solidFill>
                  <a:srgbClr val="3D3D3D"/>
                </a:solidFill>
                <a:latin typeface="Arial"/>
                <a:cs typeface="Arial"/>
              </a:rPr>
              <a:t>ـ</a:t>
            </a:r>
            <a:r>
              <a:rPr dirty="0" smtClean="0" sz="1400" spc="-660">
                <a:solidFill>
                  <a:srgbClr val="3D3D3D"/>
                </a:solidFill>
                <a:latin typeface="Arial"/>
                <a:cs typeface="Arial"/>
              </a:rPr>
              <a:t>ب</a:t>
            </a:r>
            <a:r>
              <a:rPr dirty="0" smtClean="0" sz="1400" spc="114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-85">
                <a:solidFill>
                  <a:srgbClr val="3D3D3D"/>
                </a:solidFill>
                <a:latin typeface="Arial"/>
                <a:cs typeface="Arial"/>
              </a:rPr>
              <a:t>ى</a:t>
            </a:r>
            <a:r>
              <a:rPr dirty="0" smtClean="0" sz="1400" spc="60">
                <a:solidFill>
                  <a:srgbClr val="3D3D3D"/>
                </a:solidFill>
                <a:latin typeface="Arial"/>
                <a:cs typeface="Arial"/>
              </a:rPr>
              <a:t>م</a:t>
            </a:r>
            <a:r>
              <a:rPr dirty="0" smtClean="0" sz="1400" spc="-480">
                <a:solidFill>
                  <a:srgbClr val="3D3D3D"/>
                </a:solidFill>
                <a:latin typeface="Arial"/>
                <a:cs typeface="Arial"/>
              </a:rPr>
              <a:t>سي</a:t>
            </a:r>
            <a:r>
              <a:rPr dirty="0" smtClean="0" sz="1400" spc="114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15">
                <a:solidFill>
                  <a:srgbClr val="3D3D3D"/>
                </a:solidFill>
                <a:latin typeface="Arial"/>
                <a:cs typeface="Arial"/>
              </a:rPr>
              <a:t>ا</a:t>
            </a:r>
            <a:r>
              <a:rPr dirty="0" smtClean="0" sz="1400" spc="75">
                <a:solidFill>
                  <a:srgbClr val="3D3D3D"/>
                </a:solidFill>
                <a:latin typeface="Arial"/>
                <a:cs typeface="Arial"/>
              </a:rPr>
              <a:t>م</a:t>
            </a:r>
            <a:r>
              <a:rPr dirty="0" smtClean="0" sz="1400" spc="110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-20">
                <a:solidFill>
                  <a:srgbClr val="3D3D3D"/>
                </a:solidFill>
                <a:latin typeface="Arial"/>
                <a:cs typeface="Arial"/>
              </a:rPr>
              <a:t>د</a:t>
            </a:r>
            <a:r>
              <a:rPr dirty="0" smtClean="0" sz="1400" spc="-555">
                <a:solidFill>
                  <a:srgbClr val="3D3D3D"/>
                </a:solidFill>
                <a:latin typeface="Arial"/>
                <a:cs typeface="Arial"/>
              </a:rPr>
              <a:t>ي</a:t>
            </a:r>
            <a:r>
              <a:rPr dirty="0" smtClean="0" sz="1400" spc="-10">
                <a:solidFill>
                  <a:srgbClr val="3D3D3D"/>
                </a:solidFill>
                <a:latin typeface="Arial"/>
                <a:cs typeface="Arial"/>
              </a:rPr>
              <a:t>د</a:t>
            </a:r>
            <a:r>
              <a:rPr dirty="0" smtClean="0" sz="1400" spc="-360">
                <a:solidFill>
                  <a:srgbClr val="3D3D3D"/>
                </a:solidFill>
                <a:latin typeface="Arial"/>
                <a:cs typeface="Arial"/>
              </a:rPr>
              <a:t>حت</a:t>
            </a:r>
            <a:r>
              <a:rPr dirty="0" smtClean="0" sz="1400" spc="114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0">
                <a:solidFill>
                  <a:srgbClr val="3D3D3D"/>
                </a:solidFill>
                <a:latin typeface="Arial"/>
                <a:cs typeface="Arial"/>
              </a:rPr>
              <a:t>-3</a:t>
            </a:r>
            <a:endParaRPr sz="1400">
              <a:latin typeface="Arial"/>
              <a:cs typeface="Arial"/>
            </a:endParaRPr>
          </a:p>
          <a:p>
            <a:pPr algn="just" marL="12700" marR="18415">
              <a:lnSpc>
                <a:spcPct val="100000"/>
              </a:lnSpc>
              <a:spcBef>
                <a:spcPts val="60"/>
              </a:spcBef>
            </a:pPr>
            <a:r>
              <a:rPr dirty="0" smtClean="0" sz="1400" spc="-5">
                <a:solidFill>
                  <a:srgbClr val="3D3D3D"/>
                </a:solidFill>
                <a:latin typeface="Arial"/>
                <a:cs typeface="Arial"/>
              </a:rPr>
              <a:t>زا</a:t>
            </a:r>
            <a:r>
              <a:rPr dirty="0" smtClean="0" sz="1400" spc="-25">
                <a:solidFill>
                  <a:srgbClr val="3D3D3D"/>
                </a:solidFill>
                <a:latin typeface="Arial"/>
                <a:cs typeface="Arial"/>
              </a:rPr>
              <a:t>ج</a:t>
            </a:r>
            <a:r>
              <a:rPr dirty="0" smtClean="0" sz="1400" spc="-400">
                <a:solidFill>
                  <a:srgbClr val="3D3D3D"/>
                </a:solidFill>
                <a:latin typeface="Arial"/>
                <a:cs typeface="Arial"/>
              </a:rPr>
              <a:t>ن</a:t>
            </a:r>
            <a:r>
              <a:rPr dirty="0" smtClean="0" sz="1400" spc="-120">
                <a:solidFill>
                  <a:srgbClr val="3D3D3D"/>
                </a:solidFill>
                <a:latin typeface="Arial"/>
                <a:cs typeface="Arial"/>
              </a:rPr>
              <a:t>لإ</a:t>
            </a:r>
            <a:r>
              <a:rPr dirty="0" smtClean="0" sz="1400" spc="160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-10">
                <a:solidFill>
                  <a:srgbClr val="3D3D3D"/>
                </a:solidFill>
                <a:latin typeface="Arial"/>
                <a:cs typeface="Arial"/>
              </a:rPr>
              <a:t>ت</a:t>
            </a:r>
            <a:r>
              <a:rPr dirty="0" smtClean="0" sz="1400" spc="-130">
                <a:solidFill>
                  <a:srgbClr val="3D3D3D"/>
                </a:solidFill>
                <a:latin typeface="Arial"/>
                <a:cs typeface="Arial"/>
              </a:rPr>
              <a:t>ا</a:t>
            </a:r>
            <a:r>
              <a:rPr dirty="0" smtClean="0" sz="1400" spc="-390">
                <a:solidFill>
                  <a:srgbClr val="3D3D3D"/>
                </a:solidFill>
                <a:latin typeface="Arial"/>
                <a:cs typeface="Arial"/>
              </a:rPr>
              <a:t>ي</a:t>
            </a:r>
            <a:r>
              <a:rPr dirty="0" smtClean="0" sz="1400" spc="-409">
                <a:solidFill>
                  <a:srgbClr val="3D3D3D"/>
                </a:solidFill>
                <a:latin typeface="Arial"/>
                <a:cs typeface="Arial"/>
              </a:rPr>
              <a:t>ن</a:t>
            </a:r>
            <a:r>
              <a:rPr dirty="0" smtClean="0" sz="1400" spc="15">
                <a:solidFill>
                  <a:srgbClr val="3D3D3D"/>
                </a:solidFill>
                <a:latin typeface="Arial"/>
                <a:cs typeface="Arial"/>
              </a:rPr>
              <a:t>ا</a:t>
            </a:r>
            <a:r>
              <a:rPr dirty="0" smtClean="0" sz="1400" spc="-75">
                <a:solidFill>
                  <a:srgbClr val="3D3D3D"/>
                </a:solidFill>
                <a:latin typeface="Arial"/>
                <a:cs typeface="Arial"/>
              </a:rPr>
              <a:t>كملإاو</a:t>
            </a:r>
            <a:r>
              <a:rPr dirty="0" smtClean="0" sz="1400" spc="160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-10">
                <a:solidFill>
                  <a:srgbClr val="3D3D3D"/>
                </a:solidFill>
                <a:latin typeface="Arial"/>
                <a:cs typeface="Arial"/>
              </a:rPr>
              <a:t>ت</a:t>
            </a:r>
            <a:r>
              <a:rPr dirty="0" smtClean="0" sz="1400" spc="0">
                <a:solidFill>
                  <a:srgbClr val="3D3D3D"/>
                </a:solidFill>
                <a:latin typeface="Arial"/>
                <a:cs typeface="Arial"/>
              </a:rPr>
              <a:t>ا</a:t>
            </a:r>
            <a:r>
              <a:rPr dirty="0" smtClean="0" sz="1400" spc="-10">
                <a:solidFill>
                  <a:srgbClr val="3D3D3D"/>
                </a:solidFill>
                <a:latin typeface="Arial"/>
                <a:cs typeface="Arial"/>
              </a:rPr>
              <a:t>ر</a:t>
            </a:r>
            <a:r>
              <a:rPr dirty="0" smtClean="0" sz="1400" spc="-10">
                <a:solidFill>
                  <a:srgbClr val="3D3D3D"/>
                </a:solidFill>
                <a:latin typeface="Arial"/>
                <a:cs typeface="Arial"/>
              </a:rPr>
              <a:t>د</a:t>
            </a:r>
            <a:r>
              <a:rPr dirty="0" smtClean="0" sz="1400" spc="-290">
                <a:solidFill>
                  <a:srgbClr val="3D3D3D"/>
                </a:solidFill>
                <a:latin typeface="Arial"/>
                <a:cs typeface="Arial"/>
              </a:rPr>
              <a:t>قلا</a:t>
            </a:r>
            <a:r>
              <a:rPr dirty="0" smtClean="0" sz="1400" spc="170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-229">
                <a:solidFill>
                  <a:srgbClr val="3D3D3D"/>
                </a:solidFill>
                <a:latin typeface="Arial"/>
                <a:cs typeface="Arial"/>
              </a:rPr>
              <a:t>ك</a:t>
            </a:r>
            <a:r>
              <a:rPr dirty="0" smtClean="0" sz="1400" spc="-204">
                <a:solidFill>
                  <a:srgbClr val="3D3D3D"/>
                </a:solidFill>
                <a:latin typeface="Arial"/>
                <a:cs typeface="Arial"/>
              </a:rPr>
              <a:t>ل</a:t>
            </a:r>
            <a:r>
              <a:rPr dirty="0" smtClean="0" sz="1400" spc="-660">
                <a:solidFill>
                  <a:srgbClr val="3D3D3D"/>
                </a:solidFill>
                <a:latin typeface="Arial"/>
                <a:cs typeface="Arial"/>
              </a:rPr>
              <a:t>ت</a:t>
            </a:r>
            <a:r>
              <a:rPr dirty="0" smtClean="0" sz="1400" spc="165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-150">
                <a:solidFill>
                  <a:srgbClr val="3D3D3D"/>
                </a:solidFill>
                <a:latin typeface="Arial"/>
                <a:cs typeface="Arial"/>
              </a:rPr>
              <a:t>فيظ</a:t>
            </a:r>
            <a:r>
              <a:rPr dirty="0" smtClean="0" sz="1400" spc="-110">
                <a:solidFill>
                  <a:srgbClr val="3D3D3D"/>
                </a:solidFill>
                <a:latin typeface="Arial"/>
                <a:cs typeface="Arial"/>
              </a:rPr>
              <a:t>و</a:t>
            </a:r>
            <a:r>
              <a:rPr dirty="0" smtClean="0" sz="1400" spc="-660">
                <a:solidFill>
                  <a:srgbClr val="3D3D3D"/>
                </a:solidFill>
                <a:latin typeface="Arial"/>
                <a:cs typeface="Arial"/>
              </a:rPr>
              <a:t>ت</a:t>
            </a:r>
            <a:r>
              <a:rPr dirty="0" smtClean="0" sz="1400" spc="165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-85">
                <a:solidFill>
                  <a:srgbClr val="3D3D3D"/>
                </a:solidFill>
                <a:latin typeface="Arial"/>
                <a:cs typeface="Arial"/>
              </a:rPr>
              <a:t>ي</a:t>
            </a:r>
            <a:r>
              <a:rPr dirty="0" smtClean="0" sz="1400" spc="-730">
                <a:solidFill>
                  <a:srgbClr val="3D3D3D"/>
                </a:solidFill>
                <a:latin typeface="Arial"/>
                <a:cs typeface="Arial"/>
              </a:rPr>
              <a:t>ف</a:t>
            </a:r>
            <a:r>
              <a:rPr dirty="0" smtClean="0" sz="1400" spc="165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65">
                <a:solidFill>
                  <a:srgbClr val="3D3D3D"/>
                </a:solidFill>
                <a:latin typeface="Arial"/>
                <a:cs typeface="Arial"/>
              </a:rPr>
              <a:t>ةم</a:t>
            </a:r>
            <a:r>
              <a:rPr dirty="0" smtClean="0" sz="1400" spc="65">
                <a:solidFill>
                  <a:srgbClr val="3D3D3D"/>
                </a:solidFill>
                <a:latin typeface="Arial"/>
                <a:cs typeface="Arial"/>
              </a:rPr>
              <a:t>د</a:t>
            </a:r>
            <a:r>
              <a:rPr dirty="0" smtClean="0" sz="1400" spc="-320">
                <a:solidFill>
                  <a:srgbClr val="3D3D3D"/>
                </a:solidFill>
                <a:latin typeface="Arial"/>
                <a:cs typeface="Arial"/>
              </a:rPr>
              <a:t>خ</a:t>
            </a:r>
            <a:r>
              <a:rPr dirty="0" smtClean="0" sz="1400" spc="-409">
                <a:solidFill>
                  <a:srgbClr val="3D3D3D"/>
                </a:solidFill>
                <a:latin typeface="Arial"/>
                <a:cs typeface="Arial"/>
              </a:rPr>
              <a:t>ت</a:t>
            </a:r>
            <a:r>
              <a:rPr dirty="0" smtClean="0" sz="1400" spc="-260">
                <a:solidFill>
                  <a:srgbClr val="3D3D3D"/>
                </a:solidFill>
                <a:latin typeface="Arial"/>
                <a:cs typeface="Arial"/>
              </a:rPr>
              <a:t>سم</a:t>
            </a:r>
            <a:r>
              <a:rPr dirty="0" smtClean="0" sz="1400" spc="-240">
                <a:solidFill>
                  <a:srgbClr val="3D3D3D"/>
                </a:solidFill>
                <a:latin typeface="Arial"/>
                <a:cs typeface="Arial"/>
              </a:rPr>
              <a:t>ل</a:t>
            </a:r>
            <a:r>
              <a:rPr dirty="0" smtClean="0" sz="1400" spc="0">
                <a:solidFill>
                  <a:srgbClr val="3D3D3D"/>
                </a:solidFill>
                <a:latin typeface="Arial"/>
                <a:cs typeface="Arial"/>
              </a:rPr>
              <a:t>ا</a:t>
            </a:r>
            <a:r>
              <a:rPr dirty="0" smtClean="0" sz="1400" spc="170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-135">
                <a:solidFill>
                  <a:srgbClr val="3D3D3D"/>
                </a:solidFill>
                <a:latin typeface="Arial"/>
                <a:cs typeface="Arial"/>
              </a:rPr>
              <a:t>ة</a:t>
            </a:r>
            <a:r>
              <a:rPr dirty="0" smtClean="0" sz="1400" spc="-305">
                <a:solidFill>
                  <a:srgbClr val="3D3D3D"/>
                </a:solidFill>
                <a:latin typeface="Arial"/>
                <a:cs typeface="Arial"/>
              </a:rPr>
              <a:t>ي</a:t>
            </a:r>
            <a:r>
              <a:rPr dirty="0" smtClean="0" sz="1400" spc="-10">
                <a:solidFill>
                  <a:srgbClr val="3D3D3D"/>
                </a:solidFill>
                <a:latin typeface="Arial"/>
                <a:cs typeface="Arial"/>
              </a:rPr>
              <a:t>ذ</a:t>
            </a:r>
            <a:r>
              <a:rPr dirty="0" smtClean="0" sz="1400" spc="-555">
                <a:solidFill>
                  <a:srgbClr val="3D3D3D"/>
                </a:solidFill>
                <a:latin typeface="Arial"/>
                <a:cs typeface="Arial"/>
              </a:rPr>
              <a:t>ي</a:t>
            </a:r>
            <a:r>
              <a:rPr dirty="0" smtClean="0" sz="1400" spc="-450">
                <a:solidFill>
                  <a:srgbClr val="3D3D3D"/>
                </a:solidFill>
                <a:latin typeface="Arial"/>
                <a:cs typeface="Arial"/>
              </a:rPr>
              <a:t>فنتلا</a:t>
            </a:r>
            <a:r>
              <a:rPr dirty="0" smtClean="0" sz="1400" spc="165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-20">
                <a:solidFill>
                  <a:srgbClr val="3D3D3D"/>
                </a:solidFill>
                <a:latin typeface="Arial"/>
                <a:cs typeface="Arial"/>
              </a:rPr>
              <a:t>ت</a:t>
            </a:r>
            <a:r>
              <a:rPr dirty="0" smtClean="0" sz="1400" spc="-130">
                <a:solidFill>
                  <a:srgbClr val="3D3D3D"/>
                </a:solidFill>
                <a:latin typeface="Arial"/>
                <a:cs typeface="Arial"/>
              </a:rPr>
              <a:t>ا</a:t>
            </a:r>
            <a:r>
              <a:rPr dirty="0" smtClean="0" sz="1400" spc="-390">
                <a:solidFill>
                  <a:srgbClr val="3D3D3D"/>
                </a:solidFill>
                <a:latin typeface="Arial"/>
                <a:cs typeface="Arial"/>
              </a:rPr>
              <a:t>ي</a:t>
            </a:r>
            <a:r>
              <a:rPr dirty="0" smtClean="0" sz="1400" spc="-175">
                <a:solidFill>
                  <a:srgbClr val="3D3D3D"/>
                </a:solidFill>
                <a:latin typeface="Arial"/>
                <a:cs typeface="Arial"/>
              </a:rPr>
              <a:t>لم</a:t>
            </a:r>
            <a:r>
              <a:rPr dirty="0" smtClean="0" sz="1400" spc="-235">
                <a:solidFill>
                  <a:srgbClr val="3D3D3D"/>
                </a:solidFill>
                <a:latin typeface="Arial"/>
                <a:cs typeface="Arial"/>
              </a:rPr>
              <a:t>ع</a:t>
            </a:r>
            <a:r>
              <a:rPr dirty="0" smtClean="0" sz="1400" spc="-300">
                <a:solidFill>
                  <a:srgbClr val="3D3D3D"/>
                </a:solidFill>
                <a:latin typeface="Arial"/>
                <a:cs typeface="Arial"/>
              </a:rPr>
              <a:t>ل</a:t>
            </a:r>
            <a:r>
              <a:rPr dirty="0" smtClean="0" sz="1400" spc="-135">
                <a:solidFill>
                  <a:srgbClr val="3D3D3D"/>
                </a:solidFill>
                <a:latin typeface="Arial"/>
                <a:cs typeface="Arial"/>
              </a:rPr>
              <a:t>ا</a:t>
            </a:r>
            <a:r>
              <a:rPr dirty="0" smtClean="0" sz="1400" spc="0">
                <a:solidFill>
                  <a:srgbClr val="3D3D3D"/>
                </a:solidFill>
                <a:latin typeface="Arial"/>
                <a:cs typeface="Arial"/>
              </a:rPr>
              <a:t>و</a:t>
            </a:r>
            <a:r>
              <a:rPr dirty="0" smtClean="0" sz="1400" spc="165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120">
                <a:solidFill>
                  <a:srgbClr val="3D3D3D"/>
                </a:solidFill>
                <a:latin typeface="Arial"/>
                <a:cs typeface="Arial"/>
              </a:rPr>
              <a:t>ة</a:t>
            </a:r>
            <a:r>
              <a:rPr dirty="0" smtClean="0" sz="1400" spc="-200">
                <a:solidFill>
                  <a:srgbClr val="3D3D3D"/>
                </a:solidFill>
                <a:latin typeface="Arial"/>
                <a:cs typeface="Arial"/>
              </a:rPr>
              <a:t>سسؤملا</a:t>
            </a:r>
            <a:r>
              <a:rPr dirty="0" smtClean="0" sz="1400" spc="165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15">
                <a:solidFill>
                  <a:srgbClr val="3D3D3D"/>
                </a:solidFill>
                <a:latin typeface="Arial"/>
                <a:cs typeface="Arial"/>
              </a:rPr>
              <a:t>ا</a:t>
            </a:r>
            <a:r>
              <a:rPr dirty="0" smtClean="0" sz="1400" spc="-180">
                <a:solidFill>
                  <a:srgbClr val="3D3D3D"/>
                </a:solidFill>
                <a:latin typeface="Arial"/>
                <a:cs typeface="Arial"/>
              </a:rPr>
              <a:t>هك</a:t>
            </a:r>
            <a:r>
              <a:rPr dirty="0" smtClean="0" sz="1400" spc="-220">
                <a:solidFill>
                  <a:srgbClr val="3D3D3D"/>
                </a:solidFill>
                <a:latin typeface="Arial"/>
                <a:cs typeface="Arial"/>
              </a:rPr>
              <a:t>ل</a:t>
            </a:r>
            <a:r>
              <a:rPr dirty="0" smtClean="0" sz="1400" spc="-660">
                <a:solidFill>
                  <a:srgbClr val="3D3D3D"/>
                </a:solidFill>
                <a:latin typeface="Arial"/>
                <a:cs typeface="Arial"/>
              </a:rPr>
              <a:t>ت</a:t>
            </a:r>
            <a:r>
              <a:rPr dirty="0" smtClean="0" sz="1400" spc="-295">
                <a:solidFill>
                  <a:srgbClr val="3D3D3D"/>
                </a:solidFill>
                <a:latin typeface="Arial"/>
                <a:cs typeface="Arial"/>
              </a:rPr>
              <a:t>مت</a:t>
            </a:r>
            <a:endParaRPr sz="1400">
              <a:latin typeface="Arial"/>
              <a:cs typeface="Arial"/>
            </a:endParaRPr>
          </a:p>
          <a:p>
            <a:pPr algn="r" marR="12700">
              <a:lnSpc>
                <a:spcPct val="100000"/>
              </a:lnSpc>
              <a:spcBef>
                <a:spcPts val="60"/>
              </a:spcBef>
            </a:pPr>
            <a:r>
              <a:rPr dirty="0" smtClean="0" sz="1400">
                <a:solidFill>
                  <a:srgbClr val="3D3D3D"/>
                </a:solidFill>
                <a:latin typeface="Arial"/>
                <a:cs typeface="Arial"/>
              </a:rPr>
              <a:t>.</a:t>
            </a:r>
            <a:r>
              <a:rPr dirty="0" smtClean="0" sz="1400" spc="-5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0">
                <a:solidFill>
                  <a:srgbClr val="3D3D3D"/>
                </a:solidFill>
                <a:latin typeface="Arial"/>
                <a:cs typeface="Arial"/>
              </a:rPr>
              <a:t>ف</a:t>
            </a:r>
            <a:r>
              <a:rPr dirty="0" smtClean="0" sz="1400" spc="-10">
                <a:solidFill>
                  <a:srgbClr val="3D3D3D"/>
                </a:solidFill>
                <a:latin typeface="Arial"/>
                <a:cs typeface="Arial"/>
              </a:rPr>
              <a:t>د</a:t>
            </a:r>
            <a:r>
              <a:rPr dirty="0" smtClean="0" sz="1400" spc="-90">
                <a:solidFill>
                  <a:srgbClr val="3D3D3D"/>
                </a:solidFill>
                <a:latin typeface="Arial"/>
                <a:cs typeface="Arial"/>
              </a:rPr>
              <a:t>هلا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43"/>
              </a:spcBef>
            </a:pPr>
            <a:endParaRPr sz="55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 algn="just" marL="12700" marR="13335">
              <a:lnSpc>
                <a:spcPct val="100000"/>
              </a:lnSpc>
            </a:pPr>
            <a:r>
              <a:rPr dirty="0" smtClean="0" sz="1400" spc="15">
                <a:solidFill>
                  <a:srgbClr val="3D3D3D"/>
                </a:solidFill>
                <a:latin typeface="Arial"/>
                <a:cs typeface="Arial"/>
              </a:rPr>
              <a:t>ا</a:t>
            </a:r>
            <a:r>
              <a:rPr dirty="0" smtClean="0" sz="1400" spc="75">
                <a:solidFill>
                  <a:srgbClr val="3D3D3D"/>
                </a:solidFill>
                <a:latin typeface="Arial"/>
                <a:cs typeface="Arial"/>
              </a:rPr>
              <a:t>م</a:t>
            </a:r>
            <a:r>
              <a:rPr dirty="0" smtClean="0" sz="1400" spc="60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0">
                <a:solidFill>
                  <a:srgbClr val="3D3D3D"/>
                </a:solidFill>
                <a:latin typeface="Arial"/>
                <a:cs typeface="Arial"/>
              </a:rPr>
              <a:t>ا</a:t>
            </a:r>
            <a:r>
              <a:rPr dirty="0" smtClean="0" sz="1400" spc="-10">
                <a:solidFill>
                  <a:srgbClr val="3D3D3D"/>
                </a:solidFill>
                <a:latin typeface="Arial"/>
                <a:cs typeface="Arial"/>
              </a:rPr>
              <a:t>ذ</a:t>
            </a:r>
            <a:r>
              <a:rPr dirty="0" smtClean="0" sz="1400" spc="114">
                <a:solidFill>
                  <a:srgbClr val="3D3D3D"/>
                </a:solidFill>
                <a:latin typeface="Arial"/>
                <a:cs typeface="Arial"/>
              </a:rPr>
              <a:t>هو</a:t>
            </a:r>
            <a:r>
              <a:rPr dirty="0" smtClean="0" sz="1400" spc="70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0">
                <a:solidFill>
                  <a:srgbClr val="3D3D3D"/>
                </a:solidFill>
                <a:latin typeface="Arial"/>
                <a:cs typeface="Arial"/>
              </a:rPr>
              <a:t>،</a:t>
            </a:r>
            <a:r>
              <a:rPr dirty="0" smtClean="0" sz="1400" spc="60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0">
                <a:solidFill>
                  <a:srgbClr val="3D3D3D"/>
                </a:solidFill>
                <a:latin typeface="Arial"/>
                <a:cs typeface="Arial"/>
              </a:rPr>
              <a:t>ء</a:t>
            </a:r>
            <a:r>
              <a:rPr dirty="0" smtClean="0" sz="1400" spc="-10">
                <a:solidFill>
                  <a:srgbClr val="3D3D3D"/>
                </a:solidFill>
                <a:latin typeface="Arial"/>
                <a:cs typeface="Arial"/>
              </a:rPr>
              <a:t>ا</a:t>
            </a:r>
            <a:r>
              <a:rPr dirty="0" smtClean="0" sz="1400" spc="-10">
                <a:solidFill>
                  <a:srgbClr val="3D3D3D"/>
                </a:solidFill>
                <a:latin typeface="Arial"/>
                <a:cs typeface="Arial"/>
              </a:rPr>
              <a:t>د</a:t>
            </a:r>
            <a:r>
              <a:rPr dirty="0" smtClean="0" sz="1400" spc="-170">
                <a:solidFill>
                  <a:srgbClr val="3D3D3D"/>
                </a:solidFill>
                <a:latin typeface="Arial"/>
                <a:cs typeface="Arial"/>
              </a:rPr>
              <a:t>ل</a:t>
            </a:r>
            <a:r>
              <a:rPr dirty="0" smtClean="0" sz="1400" spc="-80">
                <a:solidFill>
                  <a:srgbClr val="3D3D3D"/>
                </a:solidFill>
                <a:latin typeface="Arial"/>
                <a:cs typeface="Arial"/>
              </a:rPr>
              <a:t>أ</a:t>
            </a:r>
            <a:r>
              <a:rPr dirty="0" smtClean="0" sz="1400" spc="0">
                <a:solidFill>
                  <a:srgbClr val="3D3D3D"/>
                </a:solidFill>
                <a:latin typeface="Arial"/>
                <a:cs typeface="Arial"/>
              </a:rPr>
              <a:t>ا</a:t>
            </a:r>
            <a:r>
              <a:rPr dirty="0" smtClean="0" sz="1400" spc="60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-400">
                <a:solidFill>
                  <a:srgbClr val="3D3D3D"/>
                </a:solidFill>
                <a:latin typeface="Arial"/>
                <a:cs typeface="Arial"/>
              </a:rPr>
              <a:t>يف</a:t>
            </a:r>
            <a:r>
              <a:rPr dirty="0" smtClean="0" sz="1400" spc="60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-130">
                <a:solidFill>
                  <a:srgbClr val="3D3D3D"/>
                </a:solidFill>
                <a:latin typeface="Arial"/>
                <a:cs typeface="Arial"/>
              </a:rPr>
              <a:t>ةءا</a:t>
            </a:r>
            <a:r>
              <a:rPr dirty="0" smtClean="0" sz="1400" spc="-350">
                <a:solidFill>
                  <a:srgbClr val="3D3D3D"/>
                </a:solidFill>
                <a:latin typeface="Arial"/>
                <a:cs typeface="Arial"/>
              </a:rPr>
              <a:t>ف</a:t>
            </a:r>
            <a:r>
              <a:rPr dirty="0" smtClean="0" sz="1400" spc="-240">
                <a:solidFill>
                  <a:srgbClr val="3D3D3D"/>
                </a:solidFill>
                <a:latin typeface="Arial"/>
                <a:cs typeface="Arial"/>
              </a:rPr>
              <a:t>كلا</a:t>
            </a:r>
            <a:r>
              <a:rPr dirty="0" smtClean="0" sz="1400" spc="55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-165">
                <a:solidFill>
                  <a:srgbClr val="3D3D3D"/>
                </a:solidFill>
                <a:latin typeface="Arial"/>
                <a:cs typeface="Arial"/>
              </a:rPr>
              <a:t>ىلإ</a:t>
            </a:r>
            <a:r>
              <a:rPr dirty="0" smtClean="0" sz="1400" spc="60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0">
                <a:solidFill>
                  <a:srgbClr val="3D3D3D"/>
                </a:solidFill>
                <a:latin typeface="Arial"/>
                <a:cs typeface="Arial"/>
              </a:rPr>
              <a:t>ي</a:t>
            </a:r>
            <a:r>
              <a:rPr dirty="0" smtClean="0" sz="1400" spc="-10">
                <a:solidFill>
                  <a:srgbClr val="3D3D3D"/>
                </a:solidFill>
                <a:latin typeface="Arial"/>
                <a:cs typeface="Arial"/>
              </a:rPr>
              <a:t>د</a:t>
            </a:r>
            <a:r>
              <a:rPr dirty="0" smtClean="0" sz="1400" spc="0">
                <a:solidFill>
                  <a:srgbClr val="3D3D3D"/>
                </a:solidFill>
                <a:latin typeface="Arial"/>
                <a:cs typeface="Arial"/>
              </a:rPr>
              <a:t>ؤ</a:t>
            </a:r>
            <a:r>
              <a:rPr dirty="0" smtClean="0" sz="1400" spc="-555">
                <a:solidFill>
                  <a:srgbClr val="3D3D3D"/>
                </a:solidFill>
                <a:latin typeface="Arial"/>
                <a:cs typeface="Arial"/>
              </a:rPr>
              <a:t>ي</a:t>
            </a:r>
            <a:r>
              <a:rPr dirty="0" smtClean="0" sz="1400" spc="55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-95">
                <a:solidFill>
                  <a:srgbClr val="3D3D3D"/>
                </a:solidFill>
                <a:latin typeface="Arial"/>
                <a:cs typeface="Arial"/>
              </a:rPr>
              <a:t>ه</a:t>
            </a:r>
            <a:r>
              <a:rPr dirty="0" smtClean="0" sz="1400" spc="-175">
                <a:solidFill>
                  <a:srgbClr val="3D3D3D"/>
                </a:solidFill>
                <a:latin typeface="Arial"/>
                <a:cs typeface="Arial"/>
              </a:rPr>
              <a:t>ن</a:t>
            </a:r>
            <a:r>
              <a:rPr dirty="0" smtClean="0" sz="1400" spc="-120">
                <a:solidFill>
                  <a:srgbClr val="3D3D3D"/>
                </a:solidFill>
                <a:latin typeface="Arial"/>
                <a:cs typeface="Arial"/>
              </a:rPr>
              <a:t>لأ</a:t>
            </a:r>
            <a:r>
              <a:rPr dirty="0" smtClean="0" sz="1400" spc="40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0">
                <a:solidFill>
                  <a:srgbClr val="3D3D3D"/>
                </a:solidFill>
                <a:latin typeface="Arial"/>
                <a:cs typeface="Arial"/>
              </a:rPr>
              <a:t>ا</a:t>
            </a:r>
            <a:r>
              <a:rPr dirty="0" smtClean="0" sz="1400" spc="-10">
                <a:solidFill>
                  <a:srgbClr val="3D3D3D"/>
                </a:solidFill>
                <a:latin typeface="Arial"/>
                <a:cs typeface="Arial"/>
              </a:rPr>
              <a:t>ر</a:t>
            </a:r>
            <a:r>
              <a:rPr dirty="0" smtClean="0" sz="1400" spc="-204">
                <a:solidFill>
                  <a:srgbClr val="3D3D3D"/>
                </a:solidFill>
                <a:latin typeface="Arial"/>
                <a:cs typeface="Arial"/>
              </a:rPr>
              <a:t>ظن</a:t>
            </a:r>
            <a:r>
              <a:rPr dirty="0" smtClean="0" sz="1400" spc="65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0">
                <a:solidFill>
                  <a:srgbClr val="3D3D3D"/>
                </a:solidFill>
                <a:latin typeface="Arial"/>
                <a:cs typeface="Arial"/>
              </a:rPr>
              <a:t>،</a:t>
            </a:r>
            <a:r>
              <a:rPr dirty="0" smtClean="0" sz="1400" spc="60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25">
                <a:solidFill>
                  <a:srgbClr val="3D3D3D"/>
                </a:solidFill>
                <a:latin typeface="Arial"/>
                <a:cs typeface="Arial"/>
              </a:rPr>
              <a:t>ة</a:t>
            </a:r>
            <a:r>
              <a:rPr dirty="0" smtClean="0" sz="1400" spc="40">
                <a:solidFill>
                  <a:srgbClr val="3D3D3D"/>
                </a:solidFill>
                <a:latin typeface="Arial"/>
                <a:cs typeface="Arial"/>
              </a:rPr>
              <a:t>ح</a:t>
            </a:r>
            <a:r>
              <a:rPr dirty="0" smtClean="0" sz="1400" spc="-175">
                <a:solidFill>
                  <a:srgbClr val="3D3D3D"/>
                </a:solidFill>
                <a:latin typeface="Arial"/>
                <a:cs typeface="Arial"/>
              </a:rPr>
              <a:t>لم</a:t>
            </a:r>
            <a:r>
              <a:rPr dirty="0" smtClean="0" sz="1400" spc="60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-75">
                <a:solidFill>
                  <a:srgbClr val="3D3D3D"/>
                </a:solidFill>
                <a:latin typeface="Arial"/>
                <a:cs typeface="Arial"/>
              </a:rPr>
              <a:t>ةرورض</a:t>
            </a:r>
            <a:r>
              <a:rPr dirty="0" smtClean="0" sz="1400" spc="65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-65">
                <a:solidFill>
                  <a:srgbClr val="3D3D3D"/>
                </a:solidFill>
                <a:latin typeface="Arial"/>
                <a:cs typeface="Arial"/>
              </a:rPr>
              <a:t>ي</a:t>
            </a:r>
            <a:r>
              <a:rPr dirty="0" smtClean="0" sz="1400" spc="-65">
                <a:solidFill>
                  <a:srgbClr val="3D3D3D"/>
                </a:solidFill>
                <a:latin typeface="Arial"/>
                <a:cs typeface="Arial"/>
              </a:rPr>
              <a:t>ج</a:t>
            </a:r>
            <a:r>
              <a:rPr dirty="0" smtClean="0" sz="1400" spc="-555">
                <a:solidFill>
                  <a:srgbClr val="3D3D3D"/>
                </a:solidFill>
                <a:latin typeface="Arial"/>
                <a:cs typeface="Arial"/>
              </a:rPr>
              <a:t>ي</a:t>
            </a:r>
            <a:r>
              <a:rPr dirty="0" smtClean="0" sz="1400" spc="-660">
                <a:solidFill>
                  <a:srgbClr val="3D3D3D"/>
                </a:solidFill>
                <a:latin typeface="Arial"/>
                <a:cs typeface="Arial"/>
              </a:rPr>
              <a:t>ت</a:t>
            </a:r>
            <a:r>
              <a:rPr dirty="0" smtClean="0" sz="1400" spc="-15">
                <a:solidFill>
                  <a:srgbClr val="3D3D3D"/>
                </a:solidFill>
                <a:latin typeface="Arial"/>
                <a:cs typeface="Arial"/>
              </a:rPr>
              <a:t>ا</a:t>
            </a:r>
            <a:r>
              <a:rPr dirty="0" smtClean="0" sz="1400" spc="-265">
                <a:solidFill>
                  <a:srgbClr val="3D3D3D"/>
                </a:solidFill>
                <a:latin typeface="Arial"/>
                <a:cs typeface="Arial"/>
              </a:rPr>
              <a:t>رتسلإ</a:t>
            </a:r>
            <a:r>
              <a:rPr dirty="0" smtClean="0" sz="1400" spc="-265">
                <a:solidFill>
                  <a:srgbClr val="3D3D3D"/>
                </a:solidFill>
                <a:latin typeface="Arial"/>
                <a:cs typeface="Arial"/>
              </a:rPr>
              <a:t>ا</a:t>
            </a:r>
            <a:r>
              <a:rPr dirty="0" smtClean="0" sz="1400" spc="50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-340">
                <a:solidFill>
                  <a:srgbClr val="3D3D3D"/>
                </a:solidFill>
                <a:latin typeface="Arial"/>
                <a:cs typeface="Arial"/>
              </a:rPr>
              <a:t>ليلحت</a:t>
            </a:r>
            <a:r>
              <a:rPr dirty="0" smtClean="0" sz="1400" spc="-210">
                <a:solidFill>
                  <a:srgbClr val="3D3D3D"/>
                </a:solidFill>
                <a:latin typeface="Arial"/>
                <a:cs typeface="Arial"/>
              </a:rPr>
              <a:t>لا</a:t>
            </a:r>
            <a:r>
              <a:rPr dirty="0" smtClean="0" sz="1400" spc="60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-10">
                <a:solidFill>
                  <a:srgbClr val="3D3D3D"/>
                </a:solidFill>
                <a:latin typeface="Arial"/>
                <a:cs typeface="Arial"/>
              </a:rPr>
              <a:t>د</a:t>
            </a:r>
            <a:r>
              <a:rPr dirty="0" smtClean="0" sz="1400" spc="-385">
                <a:solidFill>
                  <a:srgbClr val="3D3D3D"/>
                </a:solidFill>
                <a:latin typeface="Arial"/>
                <a:cs typeface="Arial"/>
              </a:rPr>
              <a:t>عي</a:t>
            </a:r>
            <a:r>
              <a:rPr dirty="0" smtClean="0" sz="1400" spc="114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0">
                <a:solidFill>
                  <a:srgbClr val="3D3D3D"/>
                </a:solidFill>
                <a:latin typeface="Arial"/>
                <a:cs typeface="Arial"/>
              </a:rPr>
              <a:t>-4</a:t>
            </a:r>
            <a:endParaRPr sz="1400">
              <a:latin typeface="Arial"/>
              <a:cs typeface="Arial"/>
            </a:endParaRPr>
          </a:p>
          <a:p>
            <a:pPr algn="r" marR="13970">
              <a:lnSpc>
                <a:spcPct val="100000"/>
              </a:lnSpc>
              <a:spcBef>
                <a:spcPts val="60"/>
              </a:spcBef>
            </a:pPr>
            <a:r>
              <a:rPr dirty="0" smtClean="0" sz="1400">
                <a:solidFill>
                  <a:srgbClr val="3D3D3D"/>
                </a:solidFill>
                <a:latin typeface="Arial"/>
                <a:cs typeface="Arial"/>
              </a:rPr>
              <a:t>.</a:t>
            </a:r>
            <a:r>
              <a:rPr dirty="0" smtClean="0" sz="1400" spc="-15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-65">
                <a:solidFill>
                  <a:srgbClr val="3D3D3D"/>
                </a:solidFill>
                <a:latin typeface="Arial"/>
                <a:cs typeface="Arial"/>
              </a:rPr>
              <a:t>ي</a:t>
            </a:r>
            <a:r>
              <a:rPr dirty="0" smtClean="0" sz="1400" spc="-65">
                <a:solidFill>
                  <a:srgbClr val="3D3D3D"/>
                </a:solidFill>
                <a:latin typeface="Arial"/>
                <a:cs typeface="Arial"/>
              </a:rPr>
              <a:t>ج</a:t>
            </a:r>
            <a:r>
              <a:rPr dirty="0" smtClean="0" sz="1400" spc="-555">
                <a:solidFill>
                  <a:srgbClr val="3D3D3D"/>
                </a:solidFill>
                <a:latin typeface="Arial"/>
                <a:cs typeface="Arial"/>
              </a:rPr>
              <a:t>ي</a:t>
            </a:r>
            <a:r>
              <a:rPr dirty="0" smtClean="0" sz="1400" spc="-670">
                <a:solidFill>
                  <a:srgbClr val="3D3D3D"/>
                </a:solidFill>
                <a:latin typeface="Arial"/>
                <a:cs typeface="Arial"/>
              </a:rPr>
              <a:t>ت</a:t>
            </a:r>
            <a:r>
              <a:rPr dirty="0" smtClean="0" sz="1400" spc="0">
                <a:solidFill>
                  <a:srgbClr val="3D3D3D"/>
                </a:solidFill>
                <a:latin typeface="Arial"/>
                <a:cs typeface="Arial"/>
              </a:rPr>
              <a:t>ا</a:t>
            </a:r>
            <a:r>
              <a:rPr dirty="0" smtClean="0" sz="1400" spc="-10">
                <a:solidFill>
                  <a:srgbClr val="3D3D3D"/>
                </a:solidFill>
                <a:latin typeface="Arial"/>
                <a:cs typeface="Arial"/>
              </a:rPr>
              <a:t>ر</a:t>
            </a:r>
            <a:r>
              <a:rPr dirty="0" smtClean="0" sz="1400" spc="-660">
                <a:solidFill>
                  <a:srgbClr val="3D3D3D"/>
                </a:solidFill>
                <a:latin typeface="Arial"/>
                <a:cs typeface="Arial"/>
              </a:rPr>
              <a:t>ت</a:t>
            </a:r>
            <a:r>
              <a:rPr dirty="0" smtClean="0" sz="1400" spc="-165">
                <a:solidFill>
                  <a:srgbClr val="3D3D3D"/>
                </a:solidFill>
                <a:latin typeface="Arial"/>
                <a:cs typeface="Arial"/>
              </a:rPr>
              <a:t>سلإا</a:t>
            </a:r>
            <a:r>
              <a:rPr dirty="0" smtClean="0" sz="1400" spc="-10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-15">
                <a:solidFill>
                  <a:srgbClr val="3D3D3D"/>
                </a:solidFill>
                <a:latin typeface="Arial"/>
                <a:cs typeface="Arial"/>
              </a:rPr>
              <a:t>ل</a:t>
            </a:r>
            <a:r>
              <a:rPr dirty="0" smtClean="0" sz="1400" spc="-555">
                <a:solidFill>
                  <a:srgbClr val="3D3D3D"/>
                </a:solidFill>
                <a:latin typeface="Arial"/>
                <a:cs typeface="Arial"/>
              </a:rPr>
              <a:t>ي</a:t>
            </a:r>
            <a:r>
              <a:rPr dirty="0" smtClean="0" sz="1400" spc="-310">
                <a:solidFill>
                  <a:srgbClr val="3D3D3D"/>
                </a:solidFill>
                <a:latin typeface="Arial"/>
                <a:cs typeface="Arial"/>
              </a:rPr>
              <a:t>لحتلا</a:t>
            </a:r>
            <a:r>
              <a:rPr dirty="0" smtClean="0" sz="1400" spc="-310">
                <a:solidFill>
                  <a:srgbClr val="3D3D3D"/>
                </a:solidFill>
                <a:latin typeface="Arial"/>
                <a:cs typeface="Arial"/>
              </a:rPr>
              <a:t> م</a:t>
            </a:r>
            <a:r>
              <a:rPr dirty="0" smtClean="0" sz="1400" spc="-10">
                <a:solidFill>
                  <a:srgbClr val="3D3D3D"/>
                </a:solidFill>
                <a:latin typeface="Arial"/>
                <a:cs typeface="Arial"/>
              </a:rPr>
              <a:t>د</a:t>
            </a:r>
            <a:r>
              <a:rPr dirty="0" smtClean="0" sz="1400" spc="-360">
                <a:solidFill>
                  <a:srgbClr val="3D3D3D"/>
                </a:solidFill>
                <a:latin typeface="Arial"/>
                <a:cs typeface="Arial"/>
              </a:rPr>
              <a:t>خت</a:t>
            </a:r>
            <a:r>
              <a:rPr dirty="0" smtClean="0" sz="1400" spc="-430">
                <a:solidFill>
                  <a:srgbClr val="3D3D3D"/>
                </a:solidFill>
                <a:latin typeface="Arial"/>
                <a:cs typeface="Arial"/>
              </a:rPr>
              <a:t>س</a:t>
            </a:r>
            <a:r>
              <a:rPr dirty="0" smtClean="0" sz="1400" spc="-660">
                <a:solidFill>
                  <a:srgbClr val="3D3D3D"/>
                </a:solidFill>
                <a:latin typeface="Arial"/>
                <a:cs typeface="Arial"/>
              </a:rPr>
              <a:t>ت</a:t>
            </a:r>
            <a:r>
              <a:rPr dirty="0" smtClean="0" sz="1400" spc="5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-85">
                <a:solidFill>
                  <a:srgbClr val="3D3D3D"/>
                </a:solidFill>
                <a:latin typeface="Arial"/>
                <a:cs typeface="Arial"/>
              </a:rPr>
              <a:t>ي</a:t>
            </a:r>
            <a:r>
              <a:rPr dirty="0" smtClean="0" sz="1400" spc="-660">
                <a:solidFill>
                  <a:srgbClr val="3D3D3D"/>
                </a:solidFill>
                <a:latin typeface="Arial"/>
                <a:cs typeface="Arial"/>
              </a:rPr>
              <a:t>ت</a:t>
            </a:r>
            <a:r>
              <a:rPr dirty="0" smtClean="0" sz="1400" spc="-434">
                <a:solidFill>
                  <a:srgbClr val="3D3D3D"/>
                </a:solidFill>
                <a:latin typeface="Arial"/>
                <a:cs typeface="Arial"/>
              </a:rPr>
              <a:t>ل</a:t>
            </a:r>
            <a:r>
              <a:rPr dirty="0" smtClean="0" sz="1400" spc="0">
                <a:solidFill>
                  <a:srgbClr val="3D3D3D"/>
                </a:solidFill>
                <a:latin typeface="Arial"/>
                <a:cs typeface="Arial"/>
              </a:rPr>
              <a:t>ا </a:t>
            </a:r>
            <a:r>
              <a:rPr dirty="0" smtClean="0" sz="1400" spc="130">
                <a:solidFill>
                  <a:srgbClr val="3D3D3D"/>
                </a:solidFill>
                <a:latin typeface="Arial"/>
                <a:cs typeface="Arial"/>
              </a:rPr>
              <a:t>ة</a:t>
            </a:r>
            <a:r>
              <a:rPr dirty="0" smtClean="0" sz="1400" spc="-555">
                <a:solidFill>
                  <a:srgbClr val="3D3D3D"/>
                </a:solidFill>
                <a:latin typeface="Arial"/>
                <a:cs typeface="Arial"/>
              </a:rPr>
              <a:t>ي</a:t>
            </a:r>
            <a:r>
              <a:rPr dirty="0" smtClean="0" sz="1400" spc="-120">
                <a:solidFill>
                  <a:srgbClr val="3D3D3D"/>
                </a:solidFill>
                <a:latin typeface="Arial"/>
                <a:cs typeface="Arial"/>
              </a:rPr>
              <a:t>ملا</a:t>
            </a:r>
            <a:r>
              <a:rPr dirty="0" smtClean="0" sz="1400" spc="-200">
                <a:solidFill>
                  <a:srgbClr val="3D3D3D"/>
                </a:solidFill>
                <a:latin typeface="Arial"/>
                <a:cs typeface="Arial"/>
              </a:rPr>
              <a:t>ع</a:t>
            </a:r>
            <a:r>
              <a:rPr dirty="0" smtClean="0" sz="1400" spc="-210">
                <a:solidFill>
                  <a:srgbClr val="3D3D3D"/>
                </a:solidFill>
                <a:latin typeface="Arial"/>
                <a:cs typeface="Arial"/>
              </a:rPr>
              <a:t>لا</a:t>
            </a:r>
            <a:r>
              <a:rPr dirty="0" smtClean="0" sz="1400" spc="-5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-10">
                <a:solidFill>
                  <a:srgbClr val="3D3D3D"/>
                </a:solidFill>
                <a:latin typeface="Arial"/>
                <a:cs typeface="Arial"/>
              </a:rPr>
              <a:t>ت</a:t>
            </a:r>
            <a:r>
              <a:rPr dirty="0" smtClean="0" sz="1400" spc="-225">
                <a:solidFill>
                  <a:srgbClr val="3D3D3D"/>
                </a:solidFill>
                <a:latin typeface="Arial"/>
                <a:cs typeface="Arial"/>
              </a:rPr>
              <a:t>اكرش</a:t>
            </a:r>
            <a:r>
              <a:rPr dirty="0" smtClean="0" sz="1400" spc="-225">
                <a:solidFill>
                  <a:srgbClr val="3D3D3D"/>
                </a:solidFill>
                <a:latin typeface="Arial"/>
                <a:cs typeface="Arial"/>
              </a:rPr>
              <a:t>ل</a:t>
            </a:r>
            <a:r>
              <a:rPr dirty="0" smtClean="0" sz="1400" spc="0">
                <a:solidFill>
                  <a:srgbClr val="3D3D3D"/>
                </a:solidFill>
                <a:latin typeface="Arial"/>
                <a:cs typeface="Arial"/>
              </a:rPr>
              <a:t>ا</a:t>
            </a:r>
            <a:r>
              <a:rPr dirty="0" smtClean="0" sz="1400" spc="20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-150">
                <a:solidFill>
                  <a:srgbClr val="3D3D3D"/>
                </a:solidFill>
                <a:latin typeface="Arial"/>
                <a:cs typeface="Arial"/>
              </a:rPr>
              <a:t>لك</a:t>
            </a:r>
            <a:r>
              <a:rPr dirty="0" smtClean="0" sz="1400" spc="-150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120">
                <a:solidFill>
                  <a:srgbClr val="3D3D3D"/>
                </a:solidFill>
                <a:latin typeface="Arial"/>
                <a:cs typeface="Arial"/>
              </a:rPr>
              <a:t>ه</a:t>
            </a:r>
            <a:r>
              <a:rPr dirty="0" smtClean="0" sz="1400" spc="-555">
                <a:solidFill>
                  <a:srgbClr val="3D3D3D"/>
                </a:solidFill>
                <a:latin typeface="Arial"/>
                <a:cs typeface="Arial"/>
              </a:rPr>
              <a:t>ي</a:t>
            </a:r>
            <a:r>
              <a:rPr dirty="0" smtClean="0" sz="1400" spc="-434">
                <a:solidFill>
                  <a:srgbClr val="3D3D3D"/>
                </a:solidFill>
                <a:latin typeface="Arial"/>
                <a:cs typeface="Arial"/>
              </a:rPr>
              <a:t>ل</a:t>
            </a:r>
            <a:r>
              <a:rPr dirty="0" smtClean="0" sz="1400" spc="-35">
                <a:solidFill>
                  <a:srgbClr val="3D3D3D"/>
                </a:solidFill>
                <a:latin typeface="Arial"/>
                <a:cs typeface="Arial"/>
              </a:rPr>
              <a:t>ع</a:t>
            </a:r>
            <a:r>
              <a:rPr dirty="0" smtClean="0" sz="1400" spc="5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-150">
                <a:solidFill>
                  <a:srgbClr val="3D3D3D"/>
                </a:solidFill>
                <a:latin typeface="Arial"/>
                <a:cs typeface="Arial"/>
              </a:rPr>
              <a:t>ع</a:t>
            </a:r>
            <a:r>
              <a:rPr dirty="0" smtClean="0" sz="1400" spc="-215">
                <a:solidFill>
                  <a:srgbClr val="3D3D3D"/>
                </a:solidFill>
                <a:latin typeface="Arial"/>
                <a:cs typeface="Arial"/>
              </a:rPr>
              <a:t>مجت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500"/>
              </a:lnSpc>
              <a:spcBef>
                <a:spcPts val="31"/>
              </a:spcBef>
            </a:pPr>
            <a:endParaRPr sz="5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 algn="just" marL="12700" marR="13335">
              <a:lnSpc>
                <a:spcPct val="103600"/>
              </a:lnSpc>
            </a:pPr>
            <a:r>
              <a:rPr dirty="0" smtClean="0" sz="1400" spc="-20">
                <a:solidFill>
                  <a:srgbClr val="3D3D3D"/>
                </a:solidFill>
                <a:latin typeface="Arial"/>
                <a:cs typeface="Arial"/>
              </a:rPr>
              <a:t>ف</a:t>
            </a:r>
            <a:r>
              <a:rPr dirty="0" smtClean="0" sz="1400" spc="-229">
                <a:solidFill>
                  <a:srgbClr val="3D3D3D"/>
                </a:solidFill>
                <a:latin typeface="Arial"/>
                <a:cs typeface="Arial"/>
              </a:rPr>
              <a:t>ع</a:t>
            </a:r>
            <a:r>
              <a:rPr dirty="0" smtClean="0" sz="1400" spc="-350">
                <a:solidFill>
                  <a:srgbClr val="3D3D3D"/>
                </a:solidFill>
                <a:latin typeface="Arial"/>
                <a:cs typeface="Arial"/>
              </a:rPr>
              <a:t>ضل</a:t>
            </a:r>
            <a:r>
              <a:rPr dirty="0" smtClean="0" sz="1400" spc="-100">
                <a:solidFill>
                  <a:srgbClr val="3D3D3D"/>
                </a:solidFill>
                <a:latin typeface="Arial"/>
                <a:cs typeface="Arial"/>
              </a:rPr>
              <a:t>ا</a:t>
            </a:r>
            <a:r>
              <a:rPr dirty="0" smtClean="0" sz="1400" spc="0">
                <a:solidFill>
                  <a:srgbClr val="3D3D3D"/>
                </a:solidFill>
                <a:latin typeface="Arial"/>
                <a:cs typeface="Arial"/>
              </a:rPr>
              <a:t>و</a:t>
            </a:r>
            <a:r>
              <a:rPr dirty="0" smtClean="0" sz="1400" spc="-65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0">
                <a:solidFill>
                  <a:srgbClr val="3D3D3D"/>
                </a:solidFill>
                <a:latin typeface="Arial"/>
                <a:cs typeface="Arial"/>
              </a:rPr>
              <a:t>ةو</a:t>
            </a:r>
            <a:r>
              <a:rPr dirty="0" smtClean="0" sz="1400" spc="-459">
                <a:solidFill>
                  <a:srgbClr val="3D3D3D"/>
                </a:solidFill>
                <a:latin typeface="Arial"/>
                <a:cs typeface="Arial"/>
              </a:rPr>
              <a:t>ق</a:t>
            </a:r>
            <a:r>
              <a:rPr dirty="0" smtClean="0" sz="1400" spc="-210">
                <a:solidFill>
                  <a:srgbClr val="3D3D3D"/>
                </a:solidFill>
                <a:latin typeface="Arial"/>
                <a:cs typeface="Arial"/>
              </a:rPr>
              <a:t>لا</a:t>
            </a:r>
            <a:r>
              <a:rPr dirty="0" smtClean="0" sz="1400" spc="-60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-210">
                <a:solidFill>
                  <a:srgbClr val="3D3D3D"/>
                </a:solidFill>
                <a:latin typeface="Arial"/>
                <a:cs typeface="Arial"/>
              </a:rPr>
              <a:t>طاقن</a:t>
            </a:r>
            <a:r>
              <a:rPr dirty="0" smtClean="0" sz="1400" spc="-55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0">
                <a:solidFill>
                  <a:srgbClr val="3D3D3D"/>
                </a:solidFill>
                <a:latin typeface="Arial"/>
                <a:cs typeface="Arial"/>
              </a:rPr>
              <a:t>؛</a:t>
            </a:r>
            <a:r>
              <a:rPr dirty="0" smtClean="0" sz="1400" spc="-70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-135">
                <a:solidFill>
                  <a:srgbClr val="3D3D3D"/>
                </a:solidFill>
                <a:latin typeface="Arial"/>
                <a:cs typeface="Arial"/>
              </a:rPr>
              <a:t>ة</a:t>
            </a:r>
            <a:r>
              <a:rPr dirty="0" smtClean="0" sz="1400" spc="-290">
                <a:solidFill>
                  <a:srgbClr val="3D3D3D"/>
                </a:solidFill>
                <a:latin typeface="Arial"/>
                <a:cs typeface="Arial"/>
              </a:rPr>
              <a:t>ي</a:t>
            </a:r>
            <a:r>
              <a:rPr dirty="0" smtClean="0" sz="1400" spc="-430">
                <a:solidFill>
                  <a:srgbClr val="3D3D3D"/>
                </a:solidFill>
                <a:latin typeface="Arial"/>
                <a:cs typeface="Arial"/>
              </a:rPr>
              <a:t>س</a:t>
            </a:r>
            <a:r>
              <a:rPr dirty="0" smtClean="0" sz="1400" spc="-130">
                <a:solidFill>
                  <a:srgbClr val="3D3D3D"/>
                </a:solidFill>
                <a:latin typeface="Arial"/>
                <a:cs typeface="Arial"/>
              </a:rPr>
              <a:t>اسأ</a:t>
            </a:r>
            <a:r>
              <a:rPr dirty="0" smtClean="0" sz="1400" spc="-55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0">
                <a:solidFill>
                  <a:srgbClr val="3D3D3D"/>
                </a:solidFill>
                <a:latin typeface="Arial"/>
                <a:cs typeface="Arial"/>
              </a:rPr>
              <a:t>م</a:t>
            </a:r>
            <a:r>
              <a:rPr dirty="0" smtClean="0" sz="1400" spc="-565">
                <a:solidFill>
                  <a:srgbClr val="3D3D3D"/>
                </a:solidFill>
                <a:latin typeface="Arial"/>
                <a:cs typeface="Arial"/>
              </a:rPr>
              <a:t>ي</a:t>
            </a:r>
            <a:r>
              <a:rPr dirty="0" smtClean="0" sz="1400" spc="225">
                <a:solidFill>
                  <a:srgbClr val="3D3D3D"/>
                </a:solidFill>
                <a:latin typeface="Arial"/>
                <a:cs typeface="Arial"/>
              </a:rPr>
              <a:t>ه</a:t>
            </a:r>
            <a:r>
              <a:rPr dirty="0" smtClean="0" sz="1400" spc="-360">
                <a:solidFill>
                  <a:srgbClr val="3D3D3D"/>
                </a:solidFill>
                <a:latin typeface="Arial"/>
                <a:cs typeface="Arial"/>
              </a:rPr>
              <a:t>اف</a:t>
            </a:r>
            <a:r>
              <a:rPr dirty="0" smtClean="0" sz="1400" spc="75">
                <a:solidFill>
                  <a:srgbClr val="3D3D3D"/>
                </a:solidFill>
                <a:latin typeface="Arial"/>
                <a:cs typeface="Arial"/>
              </a:rPr>
              <a:t>م</a:t>
            </a:r>
            <a:r>
              <a:rPr dirty="0" smtClean="0" sz="1400" spc="-70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-345">
                <a:solidFill>
                  <a:srgbClr val="3D3D3D"/>
                </a:solidFill>
                <a:latin typeface="Arial"/>
                <a:cs typeface="Arial"/>
              </a:rPr>
              <a:t>ع</a:t>
            </a:r>
            <a:r>
              <a:rPr dirty="0" smtClean="0" sz="1400" spc="-445">
                <a:solidFill>
                  <a:srgbClr val="3D3D3D"/>
                </a:solidFill>
                <a:latin typeface="Arial"/>
                <a:cs typeface="Arial"/>
              </a:rPr>
              <a:t>ب</a:t>
            </a:r>
            <a:r>
              <a:rPr dirty="0" smtClean="0" sz="1400" spc="0">
                <a:solidFill>
                  <a:srgbClr val="3D3D3D"/>
                </a:solidFill>
                <a:latin typeface="Arial"/>
                <a:cs typeface="Arial"/>
              </a:rPr>
              <a:t>رأ</a:t>
            </a:r>
            <a:r>
              <a:rPr dirty="0" smtClean="0" sz="1400" spc="-60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120">
                <a:solidFill>
                  <a:srgbClr val="3D3D3D"/>
                </a:solidFill>
                <a:latin typeface="Arial"/>
                <a:cs typeface="Arial"/>
              </a:rPr>
              <a:t>ة</a:t>
            </a:r>
            <a:r>
              <a:rPr dirty="0" smtClean="0" sz="1400" spc="-735">
                <a:solidFill>
                  <a:srgbClr val="3D3D3D"/>
                </a:solidFill>
                <a:latin typeface="Arial"/>
                <a:cs typeface="Arial"/>
              </a:rPr>
              <a:t>ف</a:t>
            </a:r>
            <a:r>
              <a:rPr dirty="0" smtClean="0" sz="1400" spc="-45">
                <a:solidFill>
                  <a:srgbClr val="3D3D3D"/>
                </a:solidFill>
                <a:latin typeface="Arial"/>
                <a:cs typeface="Arial"/>
              </a:rPr>
              <a:t>رعم</a:t>
            </a:r>
            <a:r>
              <a:rPr dirty="0" smtClean="0" sz="1400" spc="-60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0">
                <a:solidFill>
                  <a:srgbClr val="3D3D3D"/>
                </a:solidFill>
                <a:latin typeface="Arial"/>
                <a:cs typeface="Arial"/>
              </a:rPr>
              <a:t>و</a:t>
            </a:r>
            <a:r>
              <a:rPr dirty="0" smtClean="0" sz="1400" spc="235">
                <a:solidFill>
                  <a:srgbClr val="3D3D3D"/>
                </a:solidFill>
                <a:latin typeface="Arial"/>
                <a:cs typeface="Arial"/>
              </a:rPr>
              <a:t>ه</a:t>
            </a:r>
            <a:r>
              <a:rPr dirty="0" smtClean="0" sz="1400" spc="-65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-85">
                <a:solidFill>
                  <a:srgbClr val="3D3D3D"/>
                </a:solidFill>
                <a:latin typeface="Arial"/>
                <a:cs typeface="Arial"/>
              </a:rPr>
              <a:t>ي</a:t>
            </a:r>
            <a:r>
              <a:rPr dirty="0" smtClean="0" sz="1400" spc="-305">
                <a:solidFill>
                  <a:srgbClr val="3D3D3D"/>
                </a:solidFill>
                <a:latin typeface="Arial"/>
                <a:cs typeface="Arial"/>
              </a:rPr>
              <a:t>جي</a:t>
            </a:r>
            <a:r>
              <a:rPr dirty="0" smtClean="0" sz="1400" spc="-670">
                <a:solidFill>
                  <a:srgbClr val="3D3D3D"/>
                </a:solidFill>
                <a:latin typeface="Arial"/>
                <a:cs typeface="Arial"/>
              </a:rPr>
              <a:t>ت</a:t>
            </a:r>
            <a:r>
              <a:rPr dirty="0" smtClean="0" sz="1400" spc="0">
                <a:solidFill>
                  <a:srgbClr val="3D3D3D"/>
                </a:solidFill>
                <a:latin typeface="Arial"/>
                <a:cs typeface="Arial"/>
              </a:rPr>
              <a:t>ا</a:t>
            </a:r>
            <a:r>
              <a:rPr dirty="0" smtClean="0" sz="1400" spc="-10">
                <a:solidFill>
                  <a:srgbClr val="3D3D3D"/>
                </a:solidFill>
                <a:latin typeface="Arial"/>
                <a:cs typeface="Arial"/>
              </a:rPr>
              <a:t>ر</a:t>
            </a:r>
            <a:r>
              <a:rPr dirty="0" smtClean="0" sz="1400" spc="-660">
                <a:solidFill>
                  <a:srgbClr val="3D3D3D"/>
                </a:solidFill>
                <a:latin typeface="Arial"/>
                <a:cs typeface="Arial"/>
              </a:rPr>
              <a:t>ت</a:t>
            </a:r>
            <a:r>
              <a:rPr dirty="0" smtClean="0" sz="1400" spc="-430">
                <a:solidFill>
                  <a:srgbClr val="3D3D3D"/>
                </a:solidFill>
                <a:latin typeface="Arial"/>
                <a:cs typeface="Arial"/>
              </a:rPr>
              <a:t>س</a:t>
            </a:r>
            <a:r>
              <a:rPr dirty="0" smtClean="0" sz="1400" spc="-120">
                <a:solidFill>
                  <a:srgbClr val="3D3D3D"/>
                </a:solidFill>
                <a:latin typeface="Arial"/>
                <a:cs typeface="Arial"/>
              </a:rPr>
              <a:t>لإ</a:t>
            </a:r>
            <a:r>
              <a:rPr dirty="0" smtClean="0" sz="1400" spc="-120">
                <a:solidFill>
                  <a:srgbClr val="3D3D3D"/>
                </a:solidFill>
                <a:latin typeface="Arial"/>
                <a:cs typeface="Arial"/>
              </a:rPr>
              <a:t>ا</a:t>
            </a:r>
            <a:r>
              <a:rPr dirty="0" smtClean="0" sz="1400" spc="-60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-320">
                <a:solidFill>
                  <a:srgbClr val="3D3D3D"/>
                </a:solidFill>
                <a:latin typeface="Arial"/>
                <a:cs typeface="Arial"/>
              </a:rPr>
              <a:t>ليلح</a:t>
            </a:r>
            <a:r>
              <a:rPr dirty="0" smtClean="0" sz="1400" spc="-420">
                <a:solidFill>
                  <a:srgbClr val="3D3D3D"/>
                </a:solidFill>
                <a:latin typeface="Arial"/>
                <a:cs typeface="Arial"/>
              </a:rPr>
              <a:t>ت</a:t>
            </a:r>
            <a:r>
              <a:rPr dirty="0" smtClean="0" sz="1400" spc="-210">
                <a:solidFill>
                  <a:srgbClr val="3D3D3D"/>
                </a:solidFill>
                <a:latin typeface="Arial"/>
                <a:cs typeface="Arial"/>
              </a:rPr>
              <a:t>لا</a:t>
            </a:r>
            <a:r>
              <a:rPr dirty="0" smtClean="0" sz="1400" spc="-60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0">
                <a:solidFill>
                  <a:srgbClr val="3D3D3D"/>
                </a:solidFill>
                <a:latin typeface="Arial"/>
                <a:cs typeface="Arial"/>
              </a:rPr>
              <a:t>ن</a:t>
            </a:r>
            <a:r>
              <a:rPr dirty="0" smtClean="0" sz="1400" spc="75">
                <a:solidFill>
                  <a:srgbClr val="3D3D3D"/>
                </a:solidFill>
                <a:latin typeface="Arial"/>
                <a:cs typeface="Arial"/>
              </a:rPr>
              <a:t>م</a:t>
            </a:r>
            <a:r>
              <a:rPr dirty="0" smtClean="0" sz="1400" spc="-70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-215">
                <a:solidFill>
                  <a:srgbClr val="3D3D3D"/>
                </a:solidFill>
                <a:latin typeface="Arial"/>
                <a:cs typeface="Arial"/>
              </a:rPr>
              <a:t>ي</a:t>
            </a:r>
            <a:r>
              <a:rPr dirty="0" smtClean="0" sz="1400" spc="-295">
                <a:solidFill>
                  <a:srgbClr val="3D3D3D"/>
                </a:solidFill>
                <a:latin typeface="Arial"/>
                <a:cs typeface="Arial"/>
              </a:rPr>
              <a:t>س</a:t>
            </a:r>
            <a:r>
              <a:rPr dirty="0" smtClean="0" sz="1400" spc="-555">
                <a:solidFill>
                  <a:srgbClr val="3D3D3D"/>
                </a:solidFill>
                <a:latin typeface="Arial"/>
                <a:cs typeface="Arial"/>
              </a:rPr>
              <a:t>يئ</a:t>
            </a:r>
            <a:r>
              <a:rPr dirty="0" smtClean="0" sz="1400" spc="-210">
                <a:solidFill>
                  <a:srgbClr val="3D3D3D"/>
                </a:solidFill>
                <a:latin typeface="Arial"/>
                <a:cs typeface="Arial"/>
              </a:rPr>
              <a:t>ر</a:t>
            </a:r>
            <a:r>
              <a:rPr dirty="0" smtClean="0" sz="1400" spc="-225">
                <a:solidFill>
                  <a:srgbClr val="3D3D3D"/>
                </a:solidFill>
                <a:latin typeface="Arial"/>
                <a:cs typeface="Arial"/>
              </a:rPr>
              <a:t>ل</a:t>
            </a:r>
            <a:r>
              <a:rPr dirty="0" smtClean="0" sz="1400" spc="0">
                <a:solidFill>
                  <a:srgbClr val="3D3D3D"/>
                </a:solidFill>
                <a:latin typeface="Arial"/>
                <a:cs typeface="Arial"/>
              </a:rPr>
              <a:t>ا</a:t>
            </a:r>
            <a:r>
              <a:rPr dirty="0" smtClean="0" sz="1400" spc="-60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0">
                <a:solidFill>
                  <a:srgbClr val="3D3D3D"/>
                </a:solidFill>
                <a:latin typeface="Arial"/>
                <a:cs typeface="Arial"/>
              </a:rPr>
              <a:t>ف</a:t>
            </a:r>
            <a:r>
              <a:rPr dirty="0" smtClean="0" sz="1400" spc="-10">
                <a:solidFill>
                  <a:srgbClr val="3D3D3D"/>
                </a:solidFill>
                <a:latin typeface="Arial"/>
                <a:cs typeface="Arial"/>
              </a:rPr>
              <a:t>د</a:t>
            </a:r>
            <a:r>
              <a:rPr dirty="0" smtClean="0" sz="1400" spc="-90">
                <a:solidFill>
                  <a:srgbClr val="3D3D3D"/>
                </a:solidFill>
                <a:latin typeface="Arial"/>
                <a:cs typeface="Arial"/>
              </a:rPr>
              <a:t>هلا</a:t>
            </a:r>
            <a:r>
              <a:rPr dirty="0" smtClean="0" sz="1400" spc="-30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0">
                <a:solidFill>
                  <a:srgbClr val="3D3D3D"/>
                </a:solidFill>
                <a:latin typeface="Arial"/>
                <a:cs typeface="Arial"/>
              </a:rPr>
              <a:t>-5</a:t>
            </a:r>
            <a:r>
              <a:rPr dirty="0" smtClean="0" sz="1400" spc="0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110">
                <a:solidFill>
                  <a:srgbClr val="3D3D3D"/>
                </a:solidFill>
                <a:latin typeface="Arial"/>
                <a:cs typeface="Arial"/>
              </a:rPr>
              <a:t>ا</a:t>
            </a:r>
            <a:r>
              <a:rPr dirty="0" smtClean="0" sz="1400" spc="155">
                <a:solidFill>
                  <a:srgbClr val="3D3D3D"/>
                </a:solidFill>
                <a:latin typeface="Arial"/>
                <a:cs typeface="Arial"/>
              </a:rPr>
              <a:t>ه</a:t>
            </a:r>
            <a:r>
              <a:rPr dirty="0" smtClean="0" sz="1400" spc="-15">
                <a:solidFill>
                  <a:srgbClr val="3D3D3D"/>
                </a:solidFill>
                <a:latin typeface="Arial"/>
                <a:cs typeface="Arial"/>
              </a:rPr>
              <a:t>ر</a:t>
            </a:r>
            <a:r>
              <a:rPr dirty="0" smtClean="0" sz="1400" spc="90">
                <a:solidFill>
                  <a:srgbClr val="3D3D3D"/>
                </a:solidFill>
                <a:latin typeface="Arial"/>
                <a:cs typeface="Arial"/>
              </a:rPr>
              <a:t>ه</a:t>
            </a:r>
            <a:r>
              <a:rPr dirty="0" smtClean="0" sz="1400" spc="140">
                <a:solidFill>
                  <a:srgbClr val="3D3D3D"/>
                </a:solidFill>
                <a:latin typeface="Arial"/>
                <a:cs typeface="Arial"/>
              </a:rPr>
              <a:t>و</a:t>
            </a:r>
            <a:r>
              <a:rPr dirty="0" smtClean="0" sz="1400" spc="-50">
                <a:solidFill>
                  <a:srgbClr val="3D3D3D"/>
                </a:solidFill>
                <a:latin typeface="Arial"/>
                <a:cs typeface="Arial"/>
              </a:rPr>
              <a:t>ج</a:t>
            </a:r>
            <a:r>
              <a:rPr dirty="0" smtClean="0" sz="1400" spc="100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0">
                <a:solidFill>
                  <a:srgbClr val="3D3D3D"/>
                </a:solidFill>
                <a:latin typeface="Arial"/>
                <a:cs typeface="Arial"/>
              </a:rPr>
              <a:t>ن</a:t>
            </a:r>
            <a:r>
              <a:rPr dirty="0" smtClean="0" sz="1400" spc="75">
                <a:solidFill>
                  <a:srgbClr val="3D3D3D"/>
                </a:solidFill>
                <a:latin typeface="Arial"/>
                <a:cs typeface="Arial"/>
              </a:rPr>
              <a:t>م</a:t>
            </a:r>
            <a:r>
              <a:rPr dirty="0" smtClean="0" sz="1400" spc="100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-75">
                <a:solidFill>
                  <a:srgbClr val="3D3D3D"/>
                </a:solidFill>
                <a:latin typeface="Arial"/>
                <a:cs typeface="Arial"/>
              </a:rPr>
              <a:t>ة</a:t>
            </a:r>
            <a:r>
              <a:rPr dirty="0" smtClean="0" sz="1400" spc="-225">
                <a:solidFill>
                  <a:srgbClr val="3D3D3D"/>
                </a:solidFill>
                <a:latin typeface="Arial"/>
                <a:cs typeface="Arial"/>
              </a:rPr>
              <a:t>س</a:t>
            </a:r>
            <a:r>
              <a:rPr dirty="0" smtClean="0" sz="1400" spc="-150">
                <a:solidFill>
                  <a:srgbClr val="3D3D3D"/>
                </a:solidFill>
                <a:latin typeface="Arial"/>
                <a:cs typeface="Arial"/>
              </a:rPr>
              <a:t>سؤملا</a:t>
            </a:r>
            <a:r>
              <a:rPr dirty="0" smtClean="0" sz="1400" spc="110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-70">
                <a:solidFill>
                  <a:srgbClr val="3D3D3D"/>
                </a:solidFill>
                <a:latin typeface="Arial"/>
                <a:cs typeface="Arial"/>
              </a:rPr>
              <a:t>ةسا</a:t>
            </a:r>
            <a:r>
              <a:rPr dirty="0" smtClean="0" sz="1400" spc="-90">
                <a:solidFill>
                  <a:srgbClr val="3D3D3D"/>
                </a:solidFill>
                <a:latin typeface="Arial"/>
                <a:cs typeface="Arial"/>
              </a:rPr>
              <a:t>ر</a:t>
            </a:r>
            <a:r>
              <a:rPr dirty="0" smtClean="0" sz="1400" spc="0">
                <a:solidFill>
                  <a:srgbClr val="3D3D3D"/>
                </a:solidFill>
                <a:latin typeface="Arial"/>
                <a:cs typeface="Arial"/>
              </a:rPr>
              <a:t>د</a:t>
            </a:r>
            <a:r>
              <a:rPr dirty="0" smtClean="0" sz="1400" spc="105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-175">
                <a:solidFill>
                  <a:srgbClr val="3D3D3D"/>
                </a:solidFill>
                <a:latin typeface="Arial"/>
                <a:cs typeface="Arial"/>
              </a:rPr>
              <a:t>ىلع</a:t>
            </a:r>
            <a:r>
              <a:rPr dirty="0" smtClean="0" sz="1400" spc="105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-260">
                <a:solidFill>
                  <a:srgbClr val="3D3D3D"/>
                </a:solidFill>
                <a:latin typeface="Arial"/>
                <a:cs typeface="Arial"/>
              </a:rPr>
              <a:t>ى</a:t>
            </a:r>
            <a:r>
              <a:rPr dirty="0" smtClean="0" sz="1400" spc="-210">
                <a:solidFill>
                  <a:srgbClr val="3D3D3D"/>
                </a:solidFill>
                <a:latin typeface="Arial"/>
                <a:cs typeface="Arial"/>
              </a:rPr>
              <a:t>ن</a:t>
            </a:r>
            <a:r>
              <a:rPr dirty="0" smtClean="0" sz="1400" spc="-670">
                <a:solidFill>
                  <a:srgbClr val="3D3D3D"/>
                </a:solidFill>
                <a:latin typeface="Arial"/>
                <a:cs typeface="Arial"/>
              </a:rPr>
              <a:t>ب</a:t>
            </a:r>
            <a:r>
              <a:rPr dirty="0" smtClean="0" sz="1400" spc="-555">
                <a:solidFill>
                  <a:srgbClr val="3D3D3D"/>
                </a:solidFill>
                <a:latin typeface="Arial"/>
                <a:cs typeface="Arial"/>
              </a:rPr>
              <a:t>ي</a:t>
            </a:r>
            <a:r>
              <a:rPr dirty="0" smtClean="0" sz="1400" spc="105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-340">
                <a:solidFill>
                  <a:srgbClr val="3D3D3D"/>
                </a:solidFill>
                <a:latin typeface="Arial"/>
                <a:cs typeface="Arial"/>
              </a:rPr>
              <a:t>لي</a:t>
            </a:r>
            <a:r>
              <a:rPr dirty="0" smtClean="0" sz="1400" spc="-315">
                <a:solidFill>
                  <a:srgbClr val="3D3D3D"/>
                </a:solidFill>
                <a:latin typeface="Arial"/>
                <a:cs typeface="Arial"/>
              </a:rPr>
              <a:t>ل</a:t>
            </a:r>
            <a:r>
              <a:rPr dirty="0" smtClean="0" sz="1400" spc="-360">
                <a:solidFill>
                  <a:srgbClr val="3D3D3D"/>
                </a:solidFill>
                <a:latin typeface="Arial"/>
                <a:cs typeface="Arial"/>
              </a:rPr>
              <a:t>حت</a:t>
            </a:r>
            <a:r>
              <a:rPr dirty="0" smtClean="0" sz="1400" spc="-210">
                <a:solidFill>
                  <a:srgbClr val="3D3D3D"/>
                </a:solidFill>
                <a:latin typeface="Arial"/>
                <a:cs typeface="Arial"/>
              </a:rPr>
              <a:t>لا</a:t>
            </a:r>
            <a:r>
              <a:rPr dirty="0" smtClean="0" sz="1400" spc="105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0">
                <a:solidFill>
                  <a:srgbClr val="3D3D3D"/>
                </a:solidFill>
                <a:latin typeface="Arial"/>
                <a:cs typeface="Arial"/>
              </a:rPr>
              <a:t>ا</a:t>
            </a:r>
            <a:r>
              <a:rPr dirty="0" smtClean="0" sz="1400" spc="-10">
                <a:solidFill>
                  <a:srgbClr val="3D3D3D"/>
                </a:solidFill>
                <a:latin typeface="Arial"/>
                <a:cs typeface="Arial"/>
              </a:rPr>
              <a:t>ذ</a:t>
            </a:r>
            <a:r>
              <a:rPr dirty="0" smtClean="0" sz="1400" spc="114">
                <a:solidFill>
                  <a:srgbClr val="3D3D3D"/>
                </a:solidFill>
                <a:latin typeface="Arial"/>
                <a:cs typeface="Arial"/>
              </a:rPr>
              <a:t>هو</a:t>
            </a:r>
            <a:r>
              <a:rPr dirty="0" smtClean="0" sz="1400" spc="105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-135">
                <a:solidFill>
                  <a:srgbClr val="3D3D3D"/>
                </a:solidFill>
                <a:latin typeface="Arial"/>
                <a:cs typeface="Arial"/>
              </a:rPr>
              <a:t>ة</a:t>
            </a:r>
            <a:r>
              <a:rPr dirty="0" smtClean="0" sz="1400" spc="-290">
                <a:solidFill>
                  <a:srgbClr val="3D3D3D"/>
                </a:solidFill>
                <a:latin typeface="Arial"/>
                <a:cs typeface="Arial"/>
              </a:rPr>
              <a:t>ي</a:t>
            </a:r>
            <a:r>
              <a:rPr dirty="0" smtClean="0" sz="1400" spc="-85">
                <a:solidFill>
                  <a:srgbClr val="3D3D3D"/>
                </a:solidFill>
                <a:latin typeface="Arial"/>
                <a:cs typeface="Arial"/>
              </a:rPr>
              <a:t>جراخلا</a:t>
            </a:r>
            <a:r>
              <a:rPr dirty="0" smtClean="0" sz="1400" spc="105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-10">
                <a:solidFill>
                  <a:srgbClr val="3D3D3D"/>
                </a:solidFill>
                <a:latin typeface="Arial"/>
                <a:cs typeface="Arial"/>
              </a:rPr>
              <a:t>ت</a:t>
            </a:r>
            <a:r>
              <a:rPr dirty="0" smtClean="0" sz="1400" spc="-15">
                <a:solidFill>
                  <a:srgbClr val="3D3D3D"/>
                </a:solidFill>
                <a:latin typeface="Arial"/>
                <a:cs typeface="Arial"/>
              </a:rPr>
              <a:t>ا</a:t>
            </a:r>
            <a:r>
              <a:rPr dirty="0" smtClean="0" sz="1400" spc="-10">
                <a:solidFill>
                  <a:srgbClr val="3D3D3D"/>
                </a:solidFill>
                <a:latin typeface="Arial"/>
                <a:cs typeface="Arial"/>
              </a:rPr>
              <a:t>د</a:t>
            </a:r>
            <a:r>
              <a:rPr dirty="0" smtClean="0" sz="1400" spc="-555">
                <a:solidFill>
                  <a:srgbClr val="3D3D3D"/>
                </a:solidFill>
                <a:latin typeface="Arial"/>
                <a:cs typeface="Arial"/>
              </a:rPr>
              <a:t>ي</a:t>
            </a:r>
            <a:r>
              <a:rPr dirty="0" smtClean="0" sz="1400" spc="-10">
                <a:solidFill>
                  <a:srgbClr val="3D3D3D"/>
                </a:solidFill>
                <a:latin typeface="Arial"/>
                <a:cs typeface="Arial"/>
              </a:rPr>
              <a:t>د</a:t>
            </a:r>
            <a:r>
              <a:rPr dirty="0" smtClean="0" sz="1400" spc="-254">
                <a:solidFill>
                  <a:srgbClr val="3D3D3D"/>
                </a:solidFill>
                <a:latin typeface="Arial"/>
                <a:cs typeface="Arial"/>
              </a:rPr>
              <a:t>هت</a:t>
            </a:r>
            <a:r>
              <a:rPr dirty="0" smtClean="0" sz="1400" spc="-300">
                <a:solidFill>
                  <a:srgbClr val="3D3D3D"/>
                </a:solidFill>
                <a:latin typeface="Arial"/>
                <a:cs typeface="Arial"/>
              </a:rPr>
              <a:t>ل</a:t>
            </a:r>
            <a:r>
              <a:rPr dirty="0" smtClean="0" sz="1400" spc="-135">
                <a:solidFill>
                  <a:srgbClr val="3D3D3D"/>
                </a:solidFill>
                <a:latin typeface="Arial"/>
                <a:cs typeface="Arial"/>
              </a:rPr>
              <a:t>ا</a:t>
            </a:r>
            <a:r>
              <a:rPr dirty="0" smtClean="0" sz="1400" spc="0">
                <a:solidFill>
                  <a:srgbClr val="3D3D3D"/>
                </a:solidFill>
                <a:latin typeface="Arial"/>
                <a:cs typeface="Arial"/>
              </a:rPr>
              <a:t>و</a:t>
            </a:r>
            <a:r>
              <a:rPr dirty="0" smtClean="0" sz="1400" spc="114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-10">
                <a:solidFill>
                  <a:srgbClr val="3D3D3D"/>
                </a:solidFill>
                <a:latin typeface="Arial"/>
                <a:cs typeface="Arial"/>
              </a:rPr>
              <a:t>ص</a:t>
            </a:r>
            <a:r>
              <a:rPr dirty="0" smtClean="0" sz="1400" spc="-295">
                <a:solidFill>
                  <a:srgbClr val="3D3D3D"/>
                </a:solidFill>
                <a:latin typeface="Arial"/>
                <a:cs typeface="Arial"/>
              </a:rPr>
              <a:t>رفلا</a:t>
            </a:r>
            <a:r>
              <a:rPr dirty="0" smtClean="0" sz="1400" spc="105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0">
                <a:solidFill>
                  <a:srgbClr val="3D3D3D"/>
                </a:solidFill>
                <a:latin typeface="Arial"/>
                <a:cs typeface="Arial"/>
              </a:rPr>
              <a:t>،</a:t>
            </a:r>
            <a:r>
              <a:rPr dirty="0" smtClean="0" sz="1400" spc="105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-135">
                <a:solidFill>
                  <a:srgbClr val="3D3D3D"/>
                </a:solidFill>
                <a:latin typeface="Arial"/>
                <a:cs typeface="Arial"/>
              </a:rPr>
              <a:t>ة</a:t>
            </a:r>
            <a:r>
              <a:rPr dirty="0" smtClean="0" sz="1400" spc="-290">
                <a:solidFill>
                  <a:srgbClr val="3D3D3D"/>
                </a:solidFill>
                <a:latin typeface="Arial"/>
                <a:cs typeface="Arial"/>
              </a:rPr>
              <a:t>ي</a:t>
            </a:r>
            <a:r>
              <a:rPr dirty="0" smtClean="0" sz="1400" spc="-195">
                <a:solidFill>
                  <a:srgbClr val="3D3D3D"/>
                </a:solidFill>
                <a:latin typeface="Arial"/>
                <a:cs typeface="Arial"/>
              </a:rPr>
              <a:t>لخ</a:t>
            </a:r>
            <a:r>
              <a:rPr dirty="0" smtClean="0" sz="1400" spc="-90">
                <a:solidFill>
                  <a:srgbClr val="3D3D3D"/>
                </a:solidFill>
                <a:latin typeface="Arial"/>
                <a:cs typeface="Arial"/>
              </a:rPr>
              <a:t>ا</a:t>
            </a:r>
            <a:r>
              <a:rPr dirty="0" smtClean="0" sz="1400" spc="-10">
                <a:solidFill>
                  <a:srgbClr val="3D3D3D"/>
                </a:solidFill>
                <a:latin typeface="Arial"/>
                <a:cs typeface="Arial"/>
              </a:rPr>
              <a:t>د</a:t>
            </a:r>
            <a:r>
              <a:rPr dirty="0" smtClean="0" sz="1400" spc="-210">
                <a:solidFill>
                  <a:srgbClr val="3D3D3D"/>
                </a:solidFill>
                <a:latin typeface="Arial"/>
                <a:cs typeface="Arial"/>
              </a:rPr>
              <a:t>لا</a:t>
            </a:r>
            <a:endParaRPr sz="1400">
              <a:latin typeface="Arial"/>
              <a:cs typeface="Arial"/>
            </a:endParaRPr>
          </a:p>
          <a:p>
            <a:pPr algn="r" marR="13970">
              <a:lnSpc>
                <a:spcPct val="100000"/>
              </a:lnSpc>
              <a:spcBef>
                <a:spcPts val="60"/>
              </a:spcBef>
            </a:pPr>
            <a:r>
              <a:rPr dirty="0" smtClean="0" sz="1400">
                <a:solidFill>
                  <a:srgbClr val="3D3D3D"/>
                </a:solidFill>
                <a:latin typeface="Arial"/>
                <a:cs typeface="Arial"/>
              </a:rPr>
              <a:t>.</a:t>
            </a:r>
            <a:r>
              <a:rPr dirty="0" smtClean="0" sz="1400" spc="-15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-60">
                <a:solidFill>
                  <a:srgbClr val="3D3D3D"/>
                </a:solidFill>
                <a:latin typeface="Arial"/>
                <a:cs typeface="Arial"/>
              </a:rPr>
              <a:t>اهلوح</a:t>
            </a:r>
            <a:r>
              <a:rPr dirty="0" smtClean="0" sz="1400" spc="-5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-10">
                <a:solidFill>
                  <a:srgbClr val="3D3D3D"/>
                </a:solidFill>
                <a:latin typeface="Arial"/>
                <a:cs typeface="Arial"/>
              </a:rPr>
              <a:t>و</a:t>
            </a:r>
            <a:r>
              <a:rPr dirty="0" smtClean="0" sz="1400" spc="235">
                <a:solidFill>
                  <a:srgbClr val="3D3D3D"/>
                </a:solidFill>
                <a:latin typeface="Arial"/>
                <a:cs typeface="Arial"/>
              </a:rPr>
              <a:t>ه</a:t>
            </a:r>
            <a:r>
              <a:rPr dirty="0" smtClean="0" sz="1400" spc="235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-140">
                <a:solidFill>
                  <a:srgbClr val="3D3D3D"/>
                </a:solidFill>
                <a:latin typeface="Arial"/>
                <a:cs typeface="Arial"/>
              </a:rPr>
              <a:t>يذ</a:t>
            </a:r>
            <a:r>
              <a:rPr dirty="0" smtClean="0" sz="1400" spc="-155">
                <a:solidFill>
                  <a:srgbClr val="3D3D3D"/>
                </a:solidFill>
                <a:latin typeface="Arial"/>
                <a:cs typeface="Arial"/>
              </a:rPr>
              <a:t>ل</a:t>
            </a:r>
            <a:r>
              <a:rPr dirty="0" smtClean="0" sz="1400" spc="0">
                <a:solidFill>
                  <a:srgbClr val="3D3D3D"/>
                </a:solidFill>
                <a:latin typeface="Arial"/>
                <a:cs typeface="Arial"/>
              </a:rPr>
              <a:t>ا</a:t>
            </a:r>
            <a:r>
              <a:rPr dirty="0" smtClean="0" sz="1400" spc="5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-15">
                <a:solidFill>
                  <a:srgbClr val="3D3D3D"/>
                </a:solidFill>
                <a:latin typeface="Arial"/>
                <a:cs typeface="Arial"/>
              </a:rPr>
              <a:t>ط</a:t>
            </a:r>
            <a:r>
              <a:rPr dirty="0" smtClean="0" sz="1400" spc="-555">
                <a:solidFill>
                  <a:srgbClr val="3D3D3D"/>
                </a:solidFill>
                <a:latin typeface="Arial"/>
                <a:cs typeface="Arial"/>
              </a:rPr>
              <a:t>ي</a:t>
            </a:r>
            <a:r>
              <a:rPr dirty="0" smtClean="0" sz="1400" spc="-114">
                <a:solidFill>
                  <a:srgbClr val="3D3D3D"/>
                </a:solidFill>
                <a:latin typeface="Arial"/>
                <a:cs typeface="Arial"/>
              </a:rPr>
              <a:t>حمل</a:t>
            </a:r>
            <a:r>
              <a:rPr dirty="0" smtClean="0" sz="1400" spc="-60">
                <a:solidFill>
                  <a:srgbClr val="3D3D3D"/>
                </a:solidFill>
                <a:latin typeface="Arial"/>
                <a:cs typeface="Arial"/>
              </a:rPr>
              <a:t>ا</a:t>
            </a:r>
            <a:r>
              <a:rPr dirty="0" smtClean="0" sz="1400" spc="0">
                <a:solidFill>
                  <a:srgbClr val="3D3D3D"/>
                </a:solidFill>
                <a:latin typeface="Arial"/>
                <a:cs typeface="Arial"/>
              </a:rPr>
              <a:t>و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500"/>
              </a:lnSpc>
              <a:spcBef>
                <a:spcPts val="41"/>
              </a:spcBef>
            </a:pPr>
            <a:endParaRPr sz="5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 algn="just" marL="12700" marR="13335" indent="0">
              <a:lnSpc>
                <a:spcPct val="103200"/>
              </a:lnSpc>
            </a:pPr>
            <a:r>
              <a:rPr dirty="0" smtClean="0" sz="1400" spc="-20">
                <a:solidFill>
                  <a:srgbClr val="3D3D3D"/>
                </a:solidFill>
                <a:latin typeface="Arial"/>
                <a:cs typeface="Arial"/>
              </a:rPr>
              <a:t>ى</a:t>
            </a:r>
            <a:r>
              <a:rPr dirty="0" smtClean="0" sz="1400" spc="-10">
                <a:solidFill>
                  <a:srgbClr val="3D3D3D"/>
                </a:solidFill>
                <a:latin typeface="Arial"/>
                <a:cs typeface="Arial"/>
              </a:rPr>
              <a:t>د</a:t>
            </a:r>
            <a:r>
              <a:rPr dirty="0" smtClean="0" sz="1400" spc="35">
                <a:solidFill>
                  <a:srgbClr val="3D3D3D"/>
                </a:solidFill>
                <a:latin typeface="Arial"/>
                <a:cs typeface="Arial"/>
              </a:rPr>
              <a:t>مو</a:t>
            </a:r>
            <a:r>
              <a:rPr dirty="0" smtClean="0" sz="1400" spc="175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0">
                <a:solidFill>
                  <a:srgbClr val="3D3D3D"/>
                </a:solidFill>
                <a:latin typeface="Arial"/>
                <a:cs typeface="Arial"/>
              </a:rPr>
              <a:t>،</a:t>
            </a:r>
            <a:r>
              <a:rPr dirty="0" smtClean="0" sz="1400" spc="180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-130">
                <a:solidFill>
                  <a:srgbClr val="3D3D3D"/>
                </a:solidFill>
                <a:latin typeface="Arial"/>
                <a:cs typeface="Arial"/>
              </a:rPr>
              <a:t>ةرثؤ</a:t>
            </a:r>
            <a:r>
              <a:rPr dirty="0" smtClean="0" sz="1400" spc="-95">
                <a:solidFill>
                  <a:srgbClr val="3D3D3D"/>
                </a:solidFill>
                <a:latin typeface="Arial"/>
                <a:cs typeface="Arial"/>
              </a:rPr>
              <a:t>م</a:t>
            </a:r>
            <a:r>
              <a:rPr dirty="0" smtClean="0" sz="1400" spc="-210">
                <a:solidFill>
                  <a:srgbClr val="3D3D3D"/>
                </a:solidFill>
                <a:latin typeface="Arial"/>
                <a:cs typeface="Arial"/>
              </a:rPr>
              <a:t>لا</a:t>
            </a:r>
            <a:r>
              <a:rPr dirty="0" smtClean="0" sz="1400" spc="175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-135">
                <a:solidFill>
                  <a:srgbClr val="3D3D3D"/>
                </a:solidFill>
                <a:latin typeface="Arial"/>
                <a:cs typeface="Arial"/>
              </a:rPr>
              <a:t>ة</a:t>
            </a:r>
            <a:r>
              <a:rPr dirty="0" smtClean="0" sz="1400" spc="-305">
                <a:solidFill>
                  <a:srgbClr val="3D3D3D"/>
                </a:solidFill>
                <a:latin typeface="Arial"/>
                <a:cs typeface="Arial"/>
              </a:rPr>
              <a:t>ي</a:t>
            </a:r>
            <a:r>
              <a:rPr dirty="0" smtClean="0" sz="1400" spc="-555">
                <a:solidFill>
                  <a:srgbClr val="3D3D3D"/>
                </a:solidFill>
                <a:latin typeface="Arial"/>
                <a:cs typeface="Arial"/>
              </a:rPr>
              <a:t>ئ</a:t>
            </a:r>
            <a:r>
              <a:rPr dirty="0" smtClean="0" sz="1400" spc="-565">
                <a:solidFill>
                  <a:srgbClr val="3D3D3D"/>
                </a:solidFill>
                <a:latin typeface="Arial"/>
                <a:cs typeface="Arial"/>
              </a:rPr>
              <a:t>ي</a:t>
            </a:r>
            <a:r>
              <a:rPr dirty="0" smtClean="0" sz="1400" spc="-660">
                <a:solidFill>
                  <a:srgbClr val="3D3D3D"/>
                </a:solidFill>
                <a:latin typeface="Arial"/>
                <a:cs typeface="Arial"/>
              </a:rPr>
              <a:t>ب</a:t>
            </a:r>
            <a:r>
              <a:rPr dirty="0" smtClean="0" sz="1400" spc="-210">
                <a:solidFill>
                  <a:srgbClr val="3D3D3D"/>
                </a:solidFill>
                <a:latin typeface="Arial"/>
                <a:cs typeface="Arial"/>
              </a:rPr>
              <a:t>لا</a:t>
            </a:r>
            <a:r>
              <a:rPr dirty="0" smtClean="0" sz="1400" spc="175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-15">
                <a:solidFill>
                  <a:srgbClr val="3D3D3D"/>
                </a:solidFill>
                <a:latin typeface="Arial"/>
                <a:cs typeface="Arial"/>
              </a:rPr>
              <a:t>ل</a:t>
            </a:r>
            <a:r>
              <a:rPr dirty="0" smtClean="0" sz="1400" spc="-170">
                <a:solidFill>
                  <a:srgbClr val="3D3D3D"/>
                </a:solidFill>
                <a:latin typeface="Arial"/>
                <a:cs typeface="Arial"/>
              </a:rPr>
              <a:t>ماوعلل</a:t>
            </a:r>
            <a:r>
              <a:rPr dirty="0" smtClean="0" sz="1400" spc="180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-100">
                <a:solidFill>
                  <a:srgbClr val="3D3D3D"/>
                </a:solidFill>
                <a:latin typeface="Arial"/>
                <a:cs typeface="Arial"/>
              </a:rPr>
              <a:t>اه</a:t>
            </a:r>
            <a:r>
              <a:rPr dirty="0" smtClean="0" sz="1400" spc="-275">
                <a:solidFill>
                  <a:srgbClr val="3D3D3D"/>
                </a:solidFill>
                <a:latin typeface="Arial"/>
                <a:cs typeface="Arial"/>
              </a:rPr>
              <a:t>ت</a:t>
            </a:r>
            <a:r>
              <a:rPr dirty="0" smtClean="0" sz="1400" spc="-140">
                <a:solidFill>
                  <a:srgbClr val="3D3D3D"/>
                </a:solidFill>
                <a:latin typeface="Arial"/>
                <a:cs typeface="Arial"/>
              </a:rPr>
              <a:t>سا</a:t>
            </a:r>
            <a:r>
              <a:rPr dirty="0" smtClean="0" sz="1400" spc="-140">
                <a:solidFill>
                  <a:srgbClr val="3D3D3D"/>
                </a:solidFill>
                <a:latin typeface="Arial"/>
                <a:cs typeface="Arial"/>
              </a:rPr>
              <a:t>ر</a:t>
            </a:r>
            <a:r>
              <a:rPr dirty="0" smtClean="0" sz="1400" spc="0">
                <a:solidFill>
                  <a:srgbClr val="3D3D3D"/>
                </a:solidFill>
                <a:latin typeface="Arial"/>
                <a:cs typeface="Arial"/>
              </a:rPr>
              <a:t>د</a:t>
            </a:r>
            <a:r>
              <a:rPr dirty="0" smtClean="0" sz="1400" spc="165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0">
                <a:solidFill>
                  <a:srgbClr val="3D3D3D"/>
                </a:solidFill>
                <a:latin typeface="Arial"/>
                <a:cs typeface="Arial"/>
              </a:rPr>
              <a:t>ى</a:t>
            </a:r>
            <a:r>
              <a:rPr dirty="0" smtClean="0" sz="1400" spc="-10">
                <a:solidFill>
                  <a:srgbClr val="3D3D3D"/>
                </a:solidFill>
                <a:latin typeface="Arial"/>
                <a:cs typeface="Arial"/>
              </a:rPr>
              <a:t>د</a:t>
            </a:r>
            <a:r>
              <a:rPr dirty="0" smtClean="0" sz="1400" spc="75">
                <a:solidFill>
                  <a:srgbClr val="3D3D3D"/>
                </a:solidFill>
                <a:latin typeface="Arial"/>
                <a:cs typeface="Arial"/>
              </a:rPr>
              <a:t>م</a:t>
            </a:r>
            <a:r>
              <a:rPr dirty="0" smtClean="0" sz="1400" spc="180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-85">
                <a:solidFill>
                  <a:srgbClr val="3D3D3D"/>
                </a:solidFill>
                <a:latin typeface="Arial"/>
                <a:cs typeface="Arial"/>
              </a:rPr>
              <a:t>ى</a:t>
            </a:r>
            <a:r>
              <a:rPr dirty="0" smtClean="0" sz="1400" spc="-225">
                <a:solidFill>
                  <a:srgbClr val="3D3D3D"/>
                </a:solidFill>
                <a:latin typeface="Arial"/>
                <a:cs typeface="Arial"/>
              </a:rPr>
              <a:t>لع</a:t>
            </a:r>
            <a:r>
              <a:rPr dirty="0" smtClean="0" sz="1400" spc="175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-380">
                <a:solidFill>
                  <a:srgbClr val="3D3D3D"/>
                </a:solidFill>
                <a:latin typeface="Arial"/>
                <a:cs typeface="Arial"/>
              </a:rPr>
              <a:t>ريبك</a:t>
            </a:r>
            <a:r>
              <a:rPr dirty="0" smtClean="0" sz="1400" spc="180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-10">
                <a:solidFill>
                  <a:srgbClr val="3D3D3D"/>
                </a:solidFill>
                <a:latin typeface="Arial"/>
                <a:cs typeface="Arial"/>
              </a:rPr>
              <a:t>د</a:t>
            </a:r>
            <a:r>
              <a:rPr dirty="0" smtClean="0" sz="1400" spc="-50">
                <a:solidFill>
                  <a:srgbClr val="3D3D3D"/>
                </a:solidFill>
                <a:latin typeface="Arial"/>
                <a:cs typeface="Arial"/>
              </a:rPr>
              <a:t>ح</a:t>
            </a:r>
            <a:r>
              <a:rPr dirty="0" smtClean="0" sz="1400" spc="185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-165">
                <a:solidFill>
                  <a:srgbClr val="3D3D3D"/>
                </a:solidFill>
                <a:latin typeface="Arial"/>
                <a:cs typeface="Arial"/>
              </a:rPr>
              <a:t>ىلإ</a:t>
            </a:r>
            <a:r>
              <a:rPr dirty="0" smtClean="0" sz="1400" spc="170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-135">
                <a:solidFill>
                  <a:srgbClr val="3D3D3D"/>
                </a:solidFill>
                <a:latin typeface="Arial"/>
                <a:cs typeface="Arial"/>
              </a:rPr>
              <a:t>ةسسؤ</a:t>
            </a:r>
            <a:r>
              <a:rPr dirty="0" smtClean="0" sz="1400" spc="-90">
                <a:solidFill>
                  <a:srgbClr val="3D3D3D"/>
                </a:solidFill>
                <a:latin typeface="Arial"/>
                <a:cs typeface="Arial"/>
              </a:rPr>
              <a:t>م</a:t>
            </a:r>
            <a:r>
              <a:rPr dirty="0" smtClean="0" sz="1400" spc="-210">
                <a:solidFill>
                  <a:srgbClr val="3D3D3D"/>
                </a:solidFill>
                <a:latin typeface="Arial"/>
                <a:cs typeface="Arial"/>
              </a:rPr>
              <a:t>لا</a:t>
            </a:r>
            <a:r>
              <a:rPr dirty="0" smtClean="0" sz="1400" spc="175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-10">
                <a:solidFill>
                  <a:srgbClr val="3D3D3D"/>
                </a:solidFill>
                <a:latin typeface="Arial"/>
                <a:cs typeface="Arial"/>
              </a:rPr>
              <a:t>حا</a:t>
            </a:r>
            <a:r>
              <a:rPr dirty="0" smtClean="0" sz="1400" spc="-20">
                <a:solidFill>
                  <a:srgbClr val="3D3D3D"/>
                </a:solidFill>
                <a:latin typeface="Arial"/>
                <a:cs typeface="Arial"/>
              </a:rPr>
              <a:t>ج</a:t>
            </a:r>
            <a:r>
              <a:rPr dirty="0" smtClean="0" sz="1400" spc="-400">
                <a:solidFill>
                  <a:srgbClr val="3D3D3D"/>
                </a:solidFill>
                <a:latin typeface="Arial"/>
                <a:cs typeface="Arial"/>
              </a:rPr>
              <a:t>ن</a:t>
            </a:r>
            <a:r>
              <a:rPr dirty="0" smtClean="0" sz="1400" spc="185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20">
                <a:solidFill>
                  <a:srgbClr val="3D3D3D"/>
                </a:solidFill>
                <a:latin typeface="Arial"/>
                <a:cs typeface="Arial"/>
              </a:rPr>
              <a:t>ف</a:t>
            </a:r>
            <a:r>
              <a:rPr dirty="0" smtClean="0" sz="1400" spc="-445">
                <a:solidFill>
                  <a:srgbClr val="3D3D3D"/>
                </a:solidFill>
                <a:latin typeface="Arial"/>
                <a:cs typeface="Arial"/>
              </a:rPr>
              <a:t>ق</a:t>
            </a:r>
            <a:r>
              <a:rPr dirty="0" smtClean="0" sz="1400" spc="0">
                <a:solidFill>
                  <a:srgbClr val="3D3D3D"/>
                </a:solidFill>
                <a:latin typeface="Arial"/>
                <a:cs typeface="Arial"/>
              </a:rPr>
              <a:t>و</a:t>
            </a:r>
            <a:r>
              <a:rPr dirty="0" smtClean="0" sz="1400" spc="-660">
                <a:solidFill>
                  <a:srgbClr val="3D3D3D"/>
                </a:solidFill>
                <a:latin typeface="Arial"/>
                <a:cs typeface="Arial"/>
              </a:rPr>
              <a:t>ت</a:t>
            </a:r>
            <a:r>
              <a:rPr dirty="0" smtClean="0" sz="1400" spc="-555">
                <a:solidFill>
                  <a:srgbClr val="3D3D3D"/>
                </a:solidFill>
                <a:latin typeface="Arial"/>
                <a:cs typeface="Arial"/>
              </a:rPr>
              <a:t>ي</a:t>
            </a:r>
            <a:r>
              <a:rPr dirty="0" smtClean="0" sz="1400" spc="180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0">
                <a:solidFill>
                  <a:srgbClr val="3D3D3D"/>
                </a:solidFill>
                <a:latin typeface="Arial"/>
                <a:cs typeface="Arial"/>
              </a:rPr>
              <a:t>-6</a:t>
            </a:r>
            <a:r>
              <a:rPr dirty="0" smtClean="0" sz="1400" spc="0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-85">
                <a:solidFill>
                  <a:srgbClr val="3D3D3D"/>
                </a:solidFill>
                <a:latin typeface="Arial"/>
                <a:cs typeface="Arial"/>
              </a:rPr>
              <a:t>ى</a:t>
            </a:r>
            <a:r>
              <a:rPr dirty="0" smtClean="0" sz="1400" spc="-225">
                <a:solidFill>
                  <a:srgbClr val="3D3D3D"/>
                </a:solidFill>
                <a:latin typeface="Arial"/>
                <a:cs typeface="Arial"/>
              </a:rPr>
              <a:t>لع</a:t>
            </a:r>
            <a:r>
              <a:rPr dirty="0" smtClean="0" sz="1400" spc="75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-70">
                <a:solidFill>
                  <a:srgbClr val="3D3D3D"/>
                </a:solidFill>
                <a:latin typeface="Arial"/>
                <a:cs typeface="Arial"/>
              </a:rPr>
              <a:t>ةسا</a:t>
            </a:r>
            <a:r>
              <a:rPr dirty="0" smtClean="0" sz="1400" spc="-90">
                <a:solidFill>
                  <a:srgbClr val="3D3D3D"/>
                </a:solidFill>
                <a:latin typeface="Arial"/>
                <a:cs typeface="Arial"/>
              </a:rPr>
              <a:t>ر</a:t>
            </a:r>
            <a:r>
              <a:rPr dirty="0" smtClean="0" sz="1400" spc="-10">
                <a:solidFill>
                  <a:srgbClr val="3D3D3D"/>
                </a:solidFill>
                <a:latin typeface="Arial"/>
                <a:cs typeface="Arial"/>
              </a:rPr>
              <a:t>د</a:t>
            </a:r>
            <a:r>
              <a:rPr dirty="0" smtClean="0" sz="1400" spc="-210">
                <a:solidFill>
                  <a:srgbClr val="3D3D3D"/>
                </a:solidFill>
                <a:latin typeface="Arial"/>
                <a:cs typeface="Arial"/>
              </a:rPr>
              <a:t>لا</a:t>
            </a:r>
            <a:r>
              <a:rPr dirty="0" smtClean="0" sz="1400" spc="60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0">
                <a:solidFill>
                  <a:srgbClr val="3D3D3D"/>
                </a:solidFill>
                <a:latin typeface="Arial"/>
                <a:cs typeface="Arial"/>
              </a:rPr>
              <a:t>ه</a:t>
            </a:r>
            <a:r>
              <a:rPr dirty="0" smtClean="0" sz="1400" spc="-10">
                <a:solidFill>
                  <a:srgbClr val="3D3D3D"/>
                </a:solidFill>
                <a:latin typeface="Arial"/>
                <a:cs typeface="Arial"/>
              </a:rPr>
              <a:t>ذ</a:t>
            </a:r>
            <a:r>
              <a:rPr dirty="0" smtClean="0" sz="1400" spc="235">
                <a:solidFill>
                  <a:srgbClr val="3D3D3D"/>
                </a:solidFill>
                <a:latin typeface="Arial"/>
                <a:cs typeface="Arial"/>
              </a:rPr>
              <a:t>ه</a:t>
            </a:r>
            <a:r>
              <a:rPr dirty="0" smtClean="0" sz="1400" spc="70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-10">
                <a:solidFill>
                  <a:srgbClr val="3D3D3D"/>
                </a:solidFill>
                <a:latin typeface="Arial"/>
                <a:cs typeface="Arial"/>
              </a:rPr>
              <a:t>د</a:t>
            </a:r>
            <a:r>
              <a:rPr dirty="0" smtClean="0" sz="1400" spc="-35">
                <a:solidFill>
                  <a:srgbClr val="3D3D3D"/>
                </a:solidFill>
                <a:latin typeface="Arial"/>
                <a:cs typeface="Arial"/>
              </a:rPr>
              <a:t>ع</a:t>
            </a:r>
            <a:r>
              <a:rPr dirty="0" smtClean="0" sz="1400" spc="15">
                <a:solidFill>
                  <a:srgbClr val="3D3D3D"/>
                </a:solidFill>
                <a:latin typeface="Arial"/>
                <a:cs typeface="Arial"/>
              </a:rPr>
              <a:t>ا</a:t>
            </a:r>
            <a:r>
              <a:rPr dirty="0" smtClean="0" sz="1400" spc="-540">
                <a:solidFill>
                  <a:srgbClr val="3D3D3D"/>
                </a:solidFill>
                <a:latin typeface="Arial"/>
                <a:cs typeface="Arial"/>
              </a:rPr>
              <a:t>ست</a:t>
            </a:r>
            <a:r>
              <a:rPr dirty="0" smtClean="0" sz="1400" spc="80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-20">
                <a:solidFill>
                  <a:srgbClr val="3D3D3D"/>
                </a:solidFill>
                <a:latin typeface="Arial"/>
                <a:cs typeface="Arial"/>
              </a:rPr>
              <a:t>ث</a:t>
            </a:r>
            <a:r>
              <a:rPr dirty="0" smtClean="0" sz="1400" spc="-555">
                <a:solidFill>
                  <a:srgbClr val="3D3D3D"/>
                </a:solidFill>
                <a:latin typeface="Arial"/>
                <a:cs typeface="Arial"/>
              </a:rPr>
              <a:t>ي</a:t>
            </a:r>
            <a:r>
              <a:rPr dirty="0" smtClean="0" sz="1400" spc="-50">
                <a:solidFill>
                  <a:srgbClr val="3D3D3D"/>
                </a:solidFill>
                <a:latin typeface="Arial"/>
                <a:cs typeface="Arial"/>
              </a:rPr>
              <a:t>ح</a:t>
            </a:r>
            <a:r>
              <a:rPr dirty="0" smtClean="0" sz="1400" spc="65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0">
                <a:solidFill>
                  <a:srgbClr val="3D3D3D"/>
                </a:solidFill>
                <a:latin typeface="Arial"/>
                <a:cs typeface="Arial"/>
              </a:rPr>
              <a:t>،</a:t>
            </a:r>
            <a:r>
              <a:rPr dirty="0" smtClean="0" sz="1400" spc="70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15">
                <a:solidFill>
                  <a:srgbClr val="3D3D3D"/>
                </a:solidFill>
                <a:latin typeface="Arial"/>
                <a:cs typeface="Arial"/>
              </a:rPr>
              <a:t>ا</a:t>
            </a:r>
            <a:r>
              <a:rPr dirty="0" smtClean="0" sz="1400" spc="-25">
                <a:solidFill>
                  <a:srgbClr val="3D3D3D"/>
                </a:solidFill>
                <a:latin typeface="Arial"/>
                <a:cs typeface="Arial"/>
              </a:rPr>
              <a:t>مهنم</a:t>
            </a:r>
            <a:r>
              <a:rPr dirty="0" smtClean="0" sz="1400" spc="75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-15">
                <a:solidFill>
                  <a:srgbClr val="3D3D3D"/>
                </a:solidFill>
                <a:latin typeface="Arial"/>
                <a:cs typeface="Arial"/>
              </a:rPr>
              <a:t>ل</a:t>
            </a:r>
            <a:r>
              <a:rPr dirty="0" smtClean="0" sz="1400" spc="-295">
                <a:solidFill>
                  <a:srgbClr val="3D3D3D"/>
                </a:solidFill>
                <a:latin typeface="Arial"/>
                <a:cs typeface="Arial"/>
              </a:rPr>
              <a:t>ك</a:t>
            </a:r>
            <a:r>
              <a:rPr dirty="0" smtClean="0" sz="1400" spc="75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-375">
                <a:solidFill>
                  <a:srgbClr val="3D3D3D"/>
                </a:solidFill>
                <a:latin typeface="Arial"/>
                <a:cs typeface="Arial"/>
              </a:rPr>
              <a:t>ريثأت</a:t>
            </a:r>
            <a:r>
              <a:rPr dirty="0" smtClean="0" sz="1400" spc="70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120">
                <a:solidFill>
                  <a:srgbClr val="3D3D3D"/>
                </a:solidFill>
                <a:latin typeface="Arial"/>
                <a:cs typeface="Arial"/>
              </a:rPr>
              <a:t>ة</a:t>
            </a:r>
            <a:r>
              <a:rPr dirty="0" smtClean="0" sz="1400" spc="-25">
                <a:solidFill>
                  <a:srgbClr val="3D3D3D"/>
                </a:solidFill>
                <a:latin typeface="Arial"/>
                <a:cs typeface="Arial"/>
              </a:rPr>
              <a:t>جر</a:t>
            </a:r>
            <a:r>
              <a:rPr dirty="0" smtClean="0" sz="1400" spc="-25">
                <a:solidFill>
                  <a:srgbClr val="3D3D3D"/>
                </a:solidFill>
                <a:latin typeface="Arial"/>
                <a:cs typeface="Arial"/>
              </a:rPr>
              <a:t>د</a:t>
            </a:r>
            <a:r>
              <a:rPr dirty="0" smtClean="0" sz="1400" spc="-660">
                <a:solidFill>
                  <a:srgbClr val="3D3D3D"/>
                </a:solidFill>
                <a:latin typeface="Arial"/>
                <a:cs typeface="Arial"/>
              </a:rPr>
              <a:t>ب</a:t>
            </a:r>
            <a:r>
              <a:rPr dirty="0" smtClean="0" sz="1400" spc="-660">
                <a:solidFill>
                  <a:srgbClr val="3D3D3D"/>
                </a:solidFill>
                <a:latin typeface="Arial"/>
                <a:cs typeface="Arial"/>
              </a:rPr>
              <a:t>و</a:t>
            </a:r>
            <a:r>
              <a:rPr dirty="0" smtClean="0" sz="1400" spc="70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0">
                <a:solidFill>
                  <a:srgbClr val="3D3D3D"/>
                </a:solidFill>
                <a:latin typeface="Arial"/>
                <a:cs typeface="Arial"/>
              </a:rPr>
              <a:t>،</a:t>
            </a:r>
            <a:r>
              <a:rPr dirty="0" smtClean="0" sz="1400" spc="70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25">
                <a:solidFill>
                  <a:srgbClr val="3D3D3D"/>
                </a:solidFill>
                <a:latin typeface="Arial"/>
                <a:cs typeface="Arial"/>
              </a:rPr>
              <a:t>لم</a:t>
            </a:r>
            <a:r>
              <a:rPr dirty="0" smtClean="0" sz="1400" spc="0">
                <a:solidFill>
                  <a:srgbClr val="3D3D3D"/>
                </a:solidFill>
                <a:latin typeface="Arial"/>
                <a:cs typeface="Arial"/>
              </a:rPr>
              <a:t>ا</a:t>
            </a:r>
            <a:r>
              <a:rPr dirty="0" smtClean="0" sz="1400" spc="0">
                <a:solidFill>
                  <a:srgbClr val="3D3D3D"/>
                </a:solidFill>
                <a:latin typeface="Arial"/>
                <a:cs typeface="Arial"/>
              </a:rPr>
              <a:t>و</a:t>
            </a:r>
            <a:r>
              <a:rPr dirty="0" smtClean="0" sz="1400" spc="-215">
                <a:solidFill>
                  <a:srgbClr val="3D3D3D"/>
                </a:solidFill>
                <a:latin typeface="Arial"/>
                <a:cs typeface="Arial"/>
              </a:rPr>
              <a:t>علا</a:t>
            </a:r>
            <a:r>
              <a:rPr dirty="0" smtClean="0" sz="1400" spc="55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-15">
                <a:solidFill>
                  <a:srgbClr val="3D3D3D"/>
                </a:solidFill>
                <a:latin typeface="Arial"/>
                <a:cs typeface="Arial"/>
              </a:rPr>
              <a:t>ه</a:t>
            </a:r>
            <a:r>
              <a:rPr dirty="0" smtClean="0" sz="1400" spc="-10">
                <a:solidFill>
                  <a:srgbClr val="3D3D3D"/>
                </a:solidFill>
                <a:latin typeface="Arial"/>
                <a:cs typeface="Arial"/>
              </a:rPr>
              <a:t>ذ</a:t>
            </a:r>
            <a:r>
              <a:rPr dirty="0" smtClean="0" sz="1400" spc="235">
                <a:solidFill>
                  <a:srgbClr val="3D3D3D"/>
                </a:solidFill>
                <a:latin typeface="Arial"/>
                <a:cs typeface="Arial"/>
              </a:rPr>
              <a:t>ه</a:t>
            </a:r>
            <a:r>
              <a:rPr dirty="0" smtClean="0" sz="1400" spc="80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-10">
                <a:solidFill>
                  <a:srgbClr val="3D3D3D"/>
                </a:solidFill>
                <a:latin typeface="Arial"/>
                <a:cs typeface="Arial"/>
              </a:rPr>
              <a:t>ت</a:t>
            </a:r>
            <a:r>
              <a:rPr dirty="0" smtClean="0" sz="1400" spc="110">
                <a:solidFill>
                  <a:srgbClr val="3D3D3D"/>
                </a:solidFill>
                <a:latin typeface="Arial"/>
                <a:cs typeface="Arial"/>
              </a:rPr>
              <a:t>ا</a:t>
            </a:r>
            <a:r>
              <a:rPr dirty="0" smtClean="0" sz="1400" spc="140">
                <a:solidFill>
                  <a:srgbClr val="3D3D3D"/>
                </a:solidFill>
                <a:latin typeface="Arial"/>
                <a:cs typeface="Arial"/>
              </a:rPr>
              <a:t>ه</a:t>
            </a:r>
            <a:r>
              <a:rPr dirty="0" smtClean="0" sz="1400" spc="-180">
                <a:solidFill>
                  <a:srgbClr val="3D3D3D"/>
                </a:solidFill>
                <a:latin typeface="Arial"/>
                <a:cs typeface="Arial"/>
              </a:rPr>
              <a:t>اج</a:t>
            </a:r>
            <a:r>
              <a:rPr dirty="0" smtClean="0" sz="1400" spc="-325">
                <a:solidFill>
                  <a:srgbClr val="3D3D3D"/>
                </a:solidFill>
                <a:latin typeface="Arial"/>
                <a:cs typeface="Arial"/>
              </a:rPr>
              <a:t>ت</a:t>
            </a:r>
            <a:r>
              <a:rPr dirty="0" smtClean="0" sz="1400" spc="0">
                <a:solidFill>
                  <a:srgbClr val="3D3D3D"/>
                </a:solidFill>
                <a:latin typeface="Arial"/>
                <a:cs typeface="Arial"/>
              </a:rPr>
              <a:t>ا</a:t>
            </a:r>
            <a:r>
              <a:rPr dirty="0" smtClean="0" sz="1400" spc="60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0">
                <a:solidFill>
                  <a:srgbClr val="3D3D3D"/>
                </a:solidFill>
                <a:latin typeface="Arial"/>
                <a:cs typeface="Arial"/>
              </a:rPr>
              <a:t>ن</a:t>
            </a:r>
            <a:r>
              <a:rPr dirty="0" smtClean="0" sz="1400" spc="75">
                <a:solidFill>
                  <a:srgbClr val="3D3D3D"/>
                </a:solidFill>
                <a:latin typeface="Arial"/>
                <a:cs typeface="Arial"/>
              </a:rPr>
              <a:t>م</a:t>
            </a:r>
            <a:r>
              <a:rPr dirty="0" smtClean="0" sz="1400" spc="60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0">
                <a:solidFill>
                  <a:srgbClr val="3D3D3D"/>
                </a:solidFill>
                <a:latin typeface="Arial"/>
                <a:cs typeface="Arial"/>
              </a:rPr>
              <a:t>ة</a:t>
            </a:r>
            <a:r>
              <a:rPr dirty="0" smtClean="0" sz="1400" spc="-10">
                <a:solidFill>
                  <a:srgbClr val="3D3D3D"/>
                </a:solidFill>
                <a:latin typeface="Arial"/>
                <a:cs typeface="Arial"/>
              </a:rPr>
              <a:t>د</a:t>
            </a:r>
            <a:r>
              <a:rPr dirty="0" smtClean="0" sz="1400" spc="-150">
                <a:solidFill>
                  <a:srgbClr val="3D3D3D"/>
                </a:solidFill>
                <a:latin typeface="Arial"/>
                <a:cs typeface="Arial"/>
              </a:rPr>
              <a:t>ا</a:t>
            </a:r>
            <a:r>
              <a:rPr dirty="0" smtClean="0" sz="1400" spc="-575">
                <a:solidFill>
                  <a:srgbClr val="3D3D3D"/>
                </a:solidFill>
                <a:latin typeface="Arial"/>
                <a:cs typeface="Arial"/>
              </a:rPr>
              <a:t>ف</a:t>
            </a:r>
            <a:r>
              <a:rPr dirty="0" smtClean="0" sz="1400" spc="-660">
                <a:solidFill>
                  <a:srgbClr val="3D3D3D"/>
                </a:solidFill>
                <a:latin typeface="Arial"/>
                <a:cs typeface="Arial"/>
              </a:rPr>
              <a:t>ت</a:t>
            </a:r>
            <a:r>
              <a:rPr dirty="0" smtClean="0" sz="1400" spc="-165">
                <a:solidFill>
                  <a:srgbClr val="3D3D3D"/>
                </a:solidFill>
                <a:latin typeface="Arial"/>
                <a:cs typeface="Arial"/>
              </a:rPr>
              <a:t>سلاا</a:t>
            </a:r>
            <a:r>
              <a:rPr dirty="0" smtClean="0" sz="1400" spc="-105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-290">
                <a:solidFill>
                  <a:srgbClr val="3D3D3D"/>
                </a:solidFill>
                <a:latin typeface="Arial"/>
                <a:cs typeface="Arial"/>
              </a:rPr>
              <a:t>مي</a:t>
            </a:r>
            <a:r>
              <a:rPr dirty="0" smtClean="0" sz="1400" spc="-450">
                <a:solidFill>
                  <a:srgbClr val="3D3D3D"/>
                </a:solidFill>
                <a:latin typeface="Arial"/>
                <a:cs typeface="Arial"/>
              </a:rPr>
              <a:t>ق</a:t>
            </a:r>
            <a:r>
              <a:rPr dirty="0" smtClean="0" sz="1400" spc="-210">
                <a:solidFill>
                  <a:srgbClr val="3D3D3D"/>
                </a:solidFill>
                <a:latin typeface="Arial"/>
                <a:cs typeface="Arial"/>
              </a:rPr>
              <a:t>لا</a:t>
            </a:r>
            <a:r>
              <a:rPr dirty="0" smtClean="0" sz="1400" spc="-5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-15">
                <a:solidFill>
                  <a:srgbClr val="3D3D3D"/>
                </a:solidFill>
                <a:latin typeface="Arial"/>
                <a:cs typeface="Arial"/>
              </a:rPr>
              <a:t>ط</a:t>
            </a:r>
            <a:r>
              <a:rPr dirty="0" smtClean="0" sz="1400" spc="40">
                <a:solidFill>
                  <a:srgbClr val="3D3D3D"/>
                </a:solidFill>
                <a:latin typeface="Arial"/>
                <a:cs typeface="Arial"/>
              </a:rPr>
              <a:t>ا</a:t>
            </a:r>
            <a:r>
              <a:rPr dirty="0" smtClean="0" sz="1400" spc="50">
                <a:solidFill>
                  <a:srgbClr val="3D3D3D"/>
                </a:solidFill>
                <a:latin typeface="Arial"/>
                <a:cs typeface="Arial"/>
              </a:rPr>
              <a:t>م</a:t>
            </a:r>
            <a:r>
              <a:rPr dirty="0" smtClean="0" sz="1400" spc="-400">
                <a:solidFill>
                  <a:srgbClr val="3D3D3D"/>
                </a:solidFill>
                <a:latin typeface="Arial"/>
                <a:cs typeface="Arial"/>
              </a:rPr>
              <a:t>ن</a:t>
            </a:r>
            <a:r>
              <a:rPr dirty="0" smtClean="0" sz="1400" spc="-400">
                <a:solidFill>
                  <a:srgbClr val="3D3D3D"/>
                </a:solidFill>
                <a:latin typeface="Arial"/>
                <a:cs typeface="Arial"/>
              </a:rPr>
              <a:t>أو</a:t>
            </a:r>
            <a:r>
              <a:rPr dirty="0" smtClean="0" sz="1400" spc="5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0">
                <a:solidFill>
                  <a:srgbClr val="3D3D3D"/>
                </a:solidFill>
                <a:latin typeface="Arial"/>
                <a:cs typeface="Arial"/>
              </a:rPr>
              <a:t>،</a:t>
            </a:r>
            <a:r>
              <a:rPr dirty="0" smtClean="0" sz="1400" spc="-10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-20">
                <a:solidFill>
                  <a:srgbClr val="3D3D3D"/>
                </a:solidFill>
                <a:latin typeface="Arial"/>
                <a:cs typeface="Arial"/>
              </a:rPr>
              <a:t>ب</a:t>
            </a:r>
            <a:r>
              <a:rPr dirty="0" smtClean="0" sz="1400" spc="-500">
                <a:solidFill>
                  <a:srgbClr val="3D3D3D"/>
                </a:solidFill>
                <a:latin typeface="Arial"/>
                <a:cs typeface="Arial"/>
              </a:rPr>
              <a:t>ق</a:t>
            </a:r>
            <a:r>
              <a:rPr dirty="0" smtClean="0" sz="1400" spc="-605">
                <a:solidFill>
                  <a:srgbClr val="3D3D3D"/>
                </a:solidFill>
                <a:latin typeface="Arial"/>
                <a:cs typeface="Arial"/>
              </a:rPr>
              <a:t>ت</a:t>
            </a:r>
            <a:r>
              <a:rPr dirty="0" smtClean="0" sz="1400" spc="-105">
                <a:solidFill>
                  <a:srgbClr val="3D3D3D"/>
                </a:solidFill>
                <a:latin typeface="Arial"/>
                <a:cs typeface="Arial"/>
              </a:rPr>
              <a:t>رم</a:t>
            </a:r>
            <a:r>
              <a:rPr dirty="0" smtClean="0" sz="1400" spc="-140">
                <a:solidFill>
                  <a:srgbClr val="3D3D3D"/>
                </a:solidFill>
                <a:latin typeface="Arial"/>
                <a:cs typeface="Arial"/>
              </a:rPr>
              <a:t>ل</a:t>
            </a:r>
            <a:r>
              <a:rPr dirty="0" smtClean="0" sz="1400" spc="0">
                <a:solidFill>
                  <a:srgbClr val="3D3D3D"/>
                </a:solidFill>
                <a:latin typeface="Arial"/>
                <a:cs typeface="Arial"/>
              </a:rPr>
              <a:t>ا </a:t>
            </a:r>
            <a:r>
              <a:rPr dirty="0" smtClean="0" sz="1400" spc="-10">
                <a:solidFill>
                  <a:srgbClr val="3D3D3D"/>
                </a:solidFill>
                <a:latin typeface="Arial"/>
                <a:cs typeface="Arial"/>
              </a:rPr>
              <a:t>ق</a:t>
            </a:r>
            <a:r>
              <a:rPr dirty="0" smtClean="0" sz="1400" spc="0">
                <a:solidFill>
                  <a:srgbClr val="3D3D3D"/>
                </a:solidFill>
                <a:latin typeface="Arial"/>
                <a:cs typeface="Arial"/>
              </a:rPr>
              <a:t>و</a:t>
            </a:r>
            <a:r>
              <a:rPr dirty="0" smtClean="0" sz="1400" spc="-280">
                <a:solidFill>
                  <a:srgbClr val="3D3D3D"/>
                </a:solidFill>
                <a:latin typeface="Arial"/>
                <a:cs typeface="Arial"/>
              </a:rPr>
              <a:t>سلا</a:t>
            </a:r>
            <a:r>
              <a:rPr dirty="0" smtClean="0" sz="1400" spc="-5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-15">
                <a:solidFill>
                  <a:srgbClr val="3D3D3D"/>
                </a:solidFill>
                <a:latin typeface="Arial"/>
                <a:cs typeface="Arial"/>
              </a:rPr>
              <a:t>ق</a:t>
            </a:r>
            <a:r>
              <a:rPr dirty="0" smtClean="0" sz="1400" spc="5">
                <a:solidFill>
                  <a:srgbClr val="3D3D3D"/>
                </a:solidFill>
                <a:latin typeface="Arial"/>
                <a:cs typeface="Arial"/>
              </a:rPr>
              <a:t>ا</a:t>
            </a:r>
            <a:r>
              <a:rPr dirty="0" smtClean="0" sz="1400" spc="5">
                <a:solidFill>
                  <a:srgbClr val="3D3D3D"/>
                </a:solidFill>
                <a:latin typeface="Arial"/>
                <a:cs typeface="Arial"/>
              </a:rPr>
              <a:t>ط</a:t>
            </a:r>
            <a:r>
              <a:rPr dirty="0" smtClean="0" sz="1400" spc="-400">
                <a:solidFill>
                  <a:srgbClr val="3D3D3D"/>
                </a:solidFill>
                <a:latin typeface="Arial"/>
                <a:cs typeface="Arial"/>
              </a:rPr>
              <a:t>ن</a:t>
            </a:r>
            <a:r>
              <a:rPr dirty="0" smtClean="0" sz="1400" spc="-400">
                <a:solidFill>
                  <a:srgbClr val="3D3D3D"/>
                </a:solidFill>
                <a:latin typeface="Arial"/>
                <a:cs typeface="Arial"/>
              </a:rPr>
              <a:t>و</a:t>
            </a:r>
            <a:r>
              <a:rPr dirty="0" smtClean="0" sz="1400" spc="-5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45">
                <a:solidFill>
                  <a:srgbClr val="3D3D3D"/>
                </a:solidFill>
                <a:latin typeface="Arial"/>
                <a:cs typeface="Arial"/>
              </a:rPr>
              <a:t>ةح</a:t>
            </a:r>
            <a:r>
              <a:rPr dirty="0" smtClean="0" sz="1400" spc="10">
                <a:solidFill>
                  <a:srgbClr val="3D3D3D"/>
                </a:solidFill>
                <a:latin typeface="Arial"/>
                <a:cs typeface="Arial"/>
              </a:rPr>
              <a:t>ا</a:t>
            </a:r>
            <a:r>
              <a:rPr dirty="0" smtClean="0" sz="1400" spc="-660">
                <a:solidFill>
                  <a:srgbClr val="3D3D3D"/>
                </a:solidFill>
                <a:latin typeface="Arial"/>
                <a:cs typeface="Arial"/>
              </a:rPr>
              <a:t>ت</a:t>
            </a:r>
            <a:r>
              <a:rPr dirty="0" smtClean="0" sz="1400" spc="-114">
                <a:solidFill>
                  <a:srgbClr val="3D3D3D"/>
                </a:solidFill>
                <a:latin typeface="Arial"/>
                <a:cs typeface="Arial"/>
              </a:rPr>
              <a:t>ملا</a:t>
            </a:r>
            <a:r>
              <a:rPr dirty="0" smtClean="0" sz="1400" spc="-5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-20">
                <a:solidFill>
                  <a:srgbClr val="3D3D3D"/>
                </a:solidFill>
                <a:latin typeface="Arial"/>
                <a:cs typeface="Arial"/>
              </a:rPr>
              <a:t>د</a:t>
            </a:r>
            <a:r>
              <a:rPr dirty="0" smtClean="0" sz="1400" spc="0">
                <a:solidFill>
                  <a:srgbClr val="3D3D3D"/>
                </a:solidFill>
                <a:latin typeface="Arial"/>
                <a:cs typeface="Arial"/>
              </a:rPr>
              <a:t>ر</a:t>
            </a:r>
            <a:r>
              <a:rPr dirty="0" smtClean="0" sz="1400" spc="-10">
                <a:solidFill>
                  <a:srgbClr val="3D3D3D"/>
                </a:solidFill>
                <a:latin typeface="Arial"/>
                <a:cs typeface="Arial"/>
              </a:rPr>
              <a:t>ا</a:t>
            </a:r>
            <a:r>
              <a:rPr dirty="0" smtClean="0" sz="1400" spc="0">
                <a:solidFill>
                  <a:srgbClr val="3D3D3D"/>
                </a:solidFill>
                <a:latin typeface="Arial"/>
                <a:cs typeface="Arial"/>
              </a:rPr>
              <a:t>و</a:t>
            </a:r>
            <a:r>
              <a:rPr dirty="0" smtClean="0" sz="1400" spc="-114">
                <a:solidFill>
                  <a:srgbClr val="3D3D3D"/>
                </a:solidFill>
                <a:latin typeface="Arial"/>
                <a:cs typeface="Arial"/>
              </a:rPr>
              <a:t>ملا</a:t>
            </a:r>
            <a:r>
              <a:rPr dirty="0" smtClean="0" sz="1400" spc="-5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-10">
                <a:solidFill>
                  <a:srgbClr val="3D3D3D"/>
                </a:solidFill>
                <a:latin typeface="Arial"/>
                <a:cs typeface="Arial"/>
              </a:rPr>
              <a:t>ن</a:t>
            </a:r>
            <a:r>
              <a:rPr dirty="0" smtClean="0" sz="1400" spc="-130">
                <a:solidFill>
                  <a:srgbClr val="3D3D3D"/>
                </a:solidFill>
                <a:latin typeface="Arial"/>
                <a:cs typeface="Arial"/>
              </a:rPr>
              <a:t>ا</a:t>
            </a:r>
            <a:r>
              <a:rPr dirty="0" smtClean="0" sz="1400" spc="-390">
                <a:solidFill>
                  <a:srgbClr val="3D3D3D"/>
                </a:solidFill>
                <a:latin typeface="Arial"/>
                <a:cs typeface="Arial"/>
              </a:rPr>
              <a:t>ي</a:t>
            </a:r>
            <a:r>
              <a:rPr dirty="0" smtClean="0" sz="1400" spc="-670">
                <a:solidFill>
                  <a:srgbClr val="3D3D3D"/>
                </a:solidFill>
                <a:latin typeface="Arial"/>
                <a:cs typeface="Arial"/>
              </a:rPr>
              <a:t>ب</a:t>
            </a:r>
            <a:r>
              <a:rPr dirty="0" smtClean="0" sz="1400" spc="0">
                <a:solidFill>
                  <a:srgbClr val="3D3D3D"/>
                </a:solidFill>
                <a:latin typeface="Arial"/>
                <a:cs typeface="Arial"/>
              </a:rPr>
              <a:t>و</a:t>
            </a:r>
            <a:r>
              <a:rPr dirty="0" smtClean="0" sz="1400" spc="-5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0">
                <a:solidFill>
                  <a:srgbClr val="3D3D3D"/>
                </a:solidFill>
                <a:latin typeface="Arial"/>
                <a:cs typeface="Arial"/>
              </a:rPr>
              <a:t>،</a:t>
            </a:r>
            <a:r>
              <a:rPr dirty="0" smtClean="0" sz="1400" spc="-15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75">
                <a:solidFill>
                  <a:srgbClr val="3D3D3D"/>
                </a:solidFill>
                <a:latin typeface="Arial"/>
                <a:cs typeface="Arial"/>
              </a:rPr>
              <a:t>ا</a:t>
            </a:r>
            <a:r>
              <a:rPr dirty="0" smtClean="0" sz="1400" spc="90">
                <a:solidFill>
                  <a:srgbClr val="3D3D3D"/>
                </a:solidFill>
                <a:latin typeface="Arial"/>
                <a:cs typeface="Arial"/>
              </a:rPr>
              <a:t>ه</a:t>
            </a:r>
            <a:r>
              <a:rPr dirty="0" smtClean="0" sz="1400" spc="-484">
                <a:solidFill>
                  <a:srgbClr val="3D3D3D"/>
                </a:solidFill>
                <a:latin typeface="Arial"/>
                <a:cs typeface="Arial"/>
              </a:rPr>
              <a:t>ق</a:t>
            </a:r>
            <a:r>
              <a:rPr dirty="0" smtClean="0" sz="1400" spc="-525">
                <a:solidFill>
                  <a:srgbClr val="3D3D3D"/>
                </a:solidFill>
                <a:latin typeface="Arial"/>
                <a:cs typeface="Arial"/>
              </a:rPr>
              <a:t>ي</a:t>
            </a:r>
            <a:r>
              <a:rPr dirty="0" smtClean="0" sz="1400" spc="-395">
                <a:solidFill>
                  <a:srgbClr val="3D3D3D"/>
                </a:solidFill>
                <a:latin typeface="Arial"/>
                <a:cs typeface="Arial"/>
              </a:rPr>
              <a:t>قحت</a:t>
            </a:r>
            <a:r>
              <a:rPr dirty="0" smtClean="0" sz="1400" spc="-395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-20">
                <a:solidFill>
                  <a:srgbClr val="3D3D3D"/>
                </a:solidFill>
                <a:latin typeface="Arial"/>
                <a:cs typeface="Arial"/>
              </a:rPr>
              <a:t>ب</a:t>
            </a:r>
            <a:r>
              <a:rPr dirty="0" smtClean="0" sz="1400" spc="-305">
                <a:solidFill>
                  <a:srgbClr val="3D3D3D"/>
                </a:solidFill>
                <a:latin typeface="Arial"/>
                <a:cs typeface="Arial"/>
              </a:rPr>
              <a:t>جي</a:t>
            </a:r>
            <a:r>
              <a:rPr dirty="0" smtClean="0" sz="1400" spc="5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-85">
                <a:solidFill>
                  <a:srgbClr val="3D3D3D"/>
                </a:solidFill>
                <a:latin typeface="Arial"/>
                <a:cs typeface="Arial"/>
              </a:rPr>
              <a:t>ي</a:t>
            </a:r>
            <a:r>
              <a:rPr dirty="0" smtClean="0" sz="1400" spc="-670">
                <a:solidFill>
                  <a:srgbClr val="3D3D3D"/>
                </a:solidFill>
                <a:latin typeface="Arial"/>
                <a:cs typeface="Arial"/>
              </a:rPr>
              <a:t>ت</a:t>
            </a:r>
            <a:r>
              <a:rPr dirty="0" smtClean="0" sz="1400" spc="-210">
                <a:solidFill>
                  <a:srgbClr val="3D3D3D"/>
                </a:solidFill>
                <a:latin typeface="Arial"/>
                <a:cs typeface="Arial"/>
              </a:rPr>
              <a:t>لا</a:t>
            </a:r>
            <a:r>
              <a:rPr dirty="0" smtClean="0" sz="1400" spc="-5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0">
                <a:solidFill>
                  <a:srgbClr val="3D3D3D"/>
                </a:solidFill>
                <a:latin typeface="Arial"/>
                <a:cs typeface="Arial"/>
              </a:rPr>
              <a:t>ف</a:t>
            </a:r>
            <a:r>
              <a:rPr dirty="0" smtClean="0" sz="1400" spc="-10">
                <a:solidFill>
                  <a:srgbClr val="3D3D3D"/>
                </a:solidFill>
                <a:latin typeface="Arial"/>
                <a:cs typeface="Arial"/>
              </a:rPr>
              <a:t>ا</a:t>
            </a:r>
            <a:r>
              <a:rPr dirty="0" smtClean="0" sz="1400" spc="-10">
                <a:solidFill>
                  <a:srgbClr val="3D3D3D"/>
                </a:solidFill>
                <a:latin typeface="Arial"/>
                <a:cs typeface="Arial"/>
              </a:rPr>
              <a:t>د</a:t>
            </a:r>
            <a:r>
              <a:rPr dirty="0" smtClean="0" sz="1400" spc="0">
                <a:solidFill>
                  <a:srgbClr val="3D3D3D"/>
                </a:solidFill>
                <a:latin typeface="Arial"/>
                <a:cs typeface="Arial"/>
              </a:rPr>
              <a:t>هل</a:t>
            </a:r>
            <a:r>
              <a:rPr dirty="0" smtClean="0" sz="1400" spc="5">
                <a:solidFill>
                  <a:srgbClr val="3D3D3D"/>
                </a:solidFill>
                <a:latin typeface="Arial"/>
                <a:cs typeface="Arial"/>
              </a:rPr>
              <a:t>أ</a:t>
            </a:r>
            <a:r>
              <a:rPr dirty="0" smtClean="0" sz="1400" spc="0">
                <a:solidFill>
                  <a:srgbClr val="3D3D3D"/>
                </a:solidFill>
                <a:latin typeface="Arial"/>
                <a:cs typeface="Arial"/>
              </a:rPr>
              <a:t>ا</a:t>
            </a:r>
            <a:r>
              <a:rPr dirty="0" smtClean="0" sz="1400" spc="-10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-10">
                <a:solidFill>
                  <a:srgbClr val="3D3D3D"/>
                </a:solidFill>
                <a:latin typeface="Arial"/>
                <a:cs typeface="Arial"/>
              </a:rPr>
              <a:t>د</a:t>
            </a:r>
            <a:r>
              <a:rPr dirty="0" smtClean="0" sz="1400" spc="-555">
                <a:solidFill>
                  <a:srgbClr val="3D3D3D"/>
                </a:solidFill>
                <a:latin typeface="Arial"/>
                <a:cs typeface="Arial"/>
              </a:rPr>
              <a:t>ي</a:t>
            </a:r>
            <a:r>
              <a:rPr dirty="0" smtClean="0" sz="1400" spc="-10">
                <a:solidFill>
                  <a:srgbClr val="3D3D3D"/>
                </a:solidFill>
                <a:latin typeface="Arial"/>
                <a:cs typeface="Arial"/>
              </a:rPr>
              <a:t>د</a:t>
            </a:r>
            <a:r>
              <a:rPr dirty="0" smtClean="0" sz="1400" spc="-360">
                <a:solidFill>
                  <a:srgbClr val="3D3D3D"/>
                </a:solidFill>
                <a:latin typeface="Arial"/>
                <a:cs typeface="Arial"/>
              </a:rPr>
              <a:t>حت</a:t>
            </a:r>
            <a:endParaRPr sz="1400">
              <a:latin typeface="Arial"/>
              <a:cs typeface="Arial"/>
            </a:endParaRPr>
          </a:p>
          <a:p>
            <a:pPr algn="r" marR="13335">
              <a:lnSpc>
                <a:spcPct val="100000"/>
              </a:lnSpc>
              <a:spcBef>
                <a:spcPts val="60"/>
              </a:spcBef>
            </a:pPr>
            <a:r>
              <a:rPr dirty="0" smtClean="0" sz="1400" spc="-10">
                <a:solidFill>
                  <a:srgbClr val="3D3D3D"/>
                </a:solidFill>
                <a:latin typeface="Arial"/>
                <a:cs typeface="Arial"/>
              </a:rPr>
              <a:t>.</a:t>
            </a:r>
            <a:r>
              <a:rPr dirty="0" smtClean="0" sz="1400" spc="0">
                <a:solidFill>
                  <a:srgbClr val="3D3D3D"/>
                </a:solidFill>
                <a:latin typeface="Arial"/>
                <a:cs typeface="Arial"/>
              </a:rPr>
              <a:t>ة</a:t>
            </a:r>
            <a:r>
              <a:rPr dirty="0" smtClean="0" sz="1400" spc="-10">
                <a:solidFill>
                  <a:srgbClr val="3D3D3D"/>
                </a:solidFill>
                <a:latin typeface="Arial"/>
                <a:cs typeface="Arial"/>
              </a:rPr>
              <a:t>د</a:t>
            </a:r>
            <a:r>
              <a:rPr dirty="0" smtClean="0" sz="1400" spc="-555">
                <a:solidFill>
                  <a:srgbClr val="3D3D3D"/>
                </a:solidFill>
                <a:latin typeface="Arial"/>
                <a:cs typeface="Arial"/>
              </a:rPr>
              <a:t>ئ</a:t>
            </a:r>
            <a:r>
              <a:rPr dirty="0" smtClean="0" sz="1400" spc="15">
                <a:solidFill>
                  <a:srgbClr val="3D3D3D"/>
                </a:solidFill>
                <a:latin typeface="Arial"/>
                <a:cs typeface="Arial"/>
              </a:rPr>
              <a:t>ا</a:t>
            </a:r>
            <a:r>
              <a:rPr dirty="0" smtClean="0" sz="1400" spc="-280">
                <a:solidFill>
                  <a:srgbClr val="3D3D3D"/>
                </a:solidFill>
                <a:latin typeface="Arial"/>
                <a:cs typeface="Arial"/>
              </a:rPr>
              <a:t>سلا</a:t>
            </a:r>
            <a:r>
              <a:rPr dirty="0" smtClean="0" sz="1400" spc="-5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-10">
                <a:solidFill>
                  <a:srgbClr val="3D3D3D"/>
                </a:solidFill>
                <a:latin typeface="Arial"/>
                <a:cs typeface="Arial"/>
              </a:rPr>
              <a:t>د</a:t>
            </a:r>
            <a:r>
              <a:rPr dirty="0" smtClean="0" sz="1400" spc="-555">
                <a:solidFill>
                  <a:srgbClr val="3D3D3D"/>
                </a:solidFill>
                <a:latin typeface="Arial"/>
                <a:cs typeface="Arial"/>
              </a:rPr>
              <a:t>ي</a:t>
            </a:r>
            <a:r>
              <a:rPr dirty="0" smtClean="0" sz="1400" spc="-229">
                <a:solidFill>
                  <a:srgbClr val="3D3D3D"/>
                </a:solidFill>
                <a:latin typeface="Arial"/>
                <a:cs typeface="Arial"/>
              </a:rPr>
              <a:t>لا</a:t>
            </a:r>
            <a:r>
              <a:rPr dirty="0" smtClean="0" sz="1400" spc="-385">
                <a:solidFill>
                  <a:srgbClr val="3D3D3D"/>
                </a:solidFill>
                <a:latin typeface="Arial"/>
                <a:cs typeface="Arial"/>
              </a:rPr>
              <a:t>ق</a:t>
            </a:r>
            <a:r>
              <a:rPr dirty="0" smtClean="0" sz="1400" spc="-660">
                <a:solidFill>
                  <a:srgbClr val="3D3D3D"/>
                </a:solidFill>
                <a:latin typeface="Arial"/>
                <a:cs typeface="Arial"/>
              </a:rPr>
              <a:t>ت</a:t>
            </a:r>
            <a:r>
              <a:rPr dirty="0" smtClean="0" sz="1400" spc="-300">
                <a:solidFill>
                  <a:srgbClr val="3D3D3D"/>
                </a:solidFill>
                <a:latin typeface="Arial"/>
                <a:cs typeface="Arial"/>
              </a:rPr>
              <a:t>ل</a:t>
            </a:r>
            <a:r>
              <a:rPr dirty="0" smtClean="0" sz="1400" spc="-135">
                <a:solidFill>
                  <a:srgbClr val="3D3D3D"/>
                </a:solidFill>
                <a:latin typeface="Arial"/>
                <a:cs typeface="Arial"/>
              </a:rPr>
              <a:t>ا</a:t>
            </a:r>
            <a:r>
              <a:rPr dirty="0" smtClean="0" sz="1400" spc="0">
                <a:solidFill>
                  <a:srgbClr val="3D3D3D"/>
                </a:solidFill>
                <a:latin typeface="Arial"/>
                <a:cs typeface="Arial"/>
              </a:rPr>
              <a:t>و</a:t>
            </a:r>
            <a:r>
              <a:rPr dirty="0" smtClean="0" sz="1400" spc="5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5">
                <a:solidFill>
                  <a:srgbClr val="3D3D3D"/>
                </a:solidFill>
                <a:latin typeface="Arial"/>
                <a:cs typeface="Arial"/>
              </a:rPr>
              <a:t>ت</a:t>
            </a:r>
            <a:r>
              <a:rPr dirty="0" smtClean="0" sz="1400" spc="0">
                <a:solidFill>
                  <a:srgbClr val="3D3D3D"/>
                </a:solidFill>
                <a:latin typeface="Arial"/>
                <a:cs typeface="Arial"/>
              </a:rPr>
              <a:t>ا</a:t>
            </a:r>
            <a:r>
              <a:rPr dirty="0" smtClean="0" sz="1400" spc="-10">
                <a:solidFill>
                  <a:srgbClr val="3D3D3D"/>
                </a:solidFill>
                <a:latin typeface="Arial"/>
                <a:cs typeface="Arial"/>
              </a:rPr>
              <a:t>د</a:t>
            </a:r>
            <a:r>
              <a:rPr dirty="0" smtClean="0" sz="1400" spc="-125">
                <a:solidFill>
                  <a:srgbClr val="3D3D3D"/>
                </a:solidFill>
                <a:latin typeface="Arial"/>
                <a:cs typeface="Arial"/>
              </a:rPr>
              <a:t>اعلاو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41"/>
              </a:spcBef>
            </a:pPr>
            <a:endParaRPr sz="55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 algn="just" marL="12700" marR="13335">
              <a:lnSpc>
                <a:spcPct val="100000"/>
              </a:lnSpc>
            </a:pPr>
            <a:r>
              <a:rPr dirty="0" smtClean="0" sz="1400" spc="-85">
                <a:solidFill>
                  <a:srgbClr val="3D3D3D"/>
                </a:solidFill>
                <a:latin typeface="Arial"/>
                <a:cs typeface="Arial"/>
              </a:rPr>
              <a:t>ي</a:t>
            </a:r>
            <a:r>
              <a:rPr dirty="0" smtClean="0" sz="1400" spc="-670">
                <a:solidFill>
                  <a:srgbClr val="3D3D3D"/>
                </a:solidFill>
                <a:latin typeface="Arial"/>
                <a:cs typeface="Arial"/>
              </a:rPr>
              <a:t>ب</a:t>
            </a:r>
            <a:r>
              <a:rPr dirty="0" smtClean="0" sz="1400" spc="-145">
                <a:solidFill>
                  <a:srgbClr val="3D3D3D"/>
                </a:solidFill>
                <a:latin typeface="Arial"/>
                <a:cs typeface="Arial"/>
              </a:rPr>
              <a:t>اجيإ</a:t>
            </a:r>
            <a:r>
              <a:rPr dirty="0" smtClean="0" sz="1400" spc="45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-204">
                <a:solidFill>
                  <a:srgbClr val="3D3D3D"/>
                </a:solidFill>
                <a:latin typeface="Arial"/>
                <a:cs typeface="Arial"/>
              </a:rPr>
              <a:t>لك</a:t>
            </a:r>
            <a:r>
              <a:rPr dirty="0" smtClean="0" sz="1400" spc="-310">
                <a:solidFill>
                  <a:srgbClr val="3D3D3D"/>
                </a:solidFill>
                <a:latin typeface="Arial"/>
                <a:cs typeface="Arial"/>
              </a:rPr>
              <a:t>ش</a:t>
            </a:r>
            <a:r>
              <a:rPr dirty="0" smtClean="0" sz="1400" spc="-660">
                <a:solidFill>
                  <a:srgbClr val="3D3D3D"/>
                </a:solidFill>
                <a:latin typeface="Arial"/>
                <a:cs typeface="Arial"/>
              </a:rPr>
              <a:t>ب</a:t>
            </a:r>
            <a:r>
              <a:rPr dirty="0" smtClean="0" sz="1400" spc="30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-15">
                <a:solidFill>
                  <a:srgbClr val="3D3D3D"/>
                </a:solidFill>
                <a:latin typeface="Arial"/>
                <a:cs typeface="Arial"/>
              </a:rPr>
              <a:t>ر</a:t>
            </a:r>
            <a:r>
              <a:rPr dirty="0" smtClean="0" sz="1400" spc="-660">
                <a:solidFill>
                  <a:srgbClr val="3D3D3D"/>
                </a:solidFill>
                <a:latin typeface="Arial"/>
                <a:cs typeface="Arial"/>
              </a:rPr>
              <a:t>ث</a:t>
            </a:r>
            <a:r>
              <a:rPr dirty="0" smtClean="0" sz="1400" spc="-660">
                <a:solidFill>
                  <a:srgbClr val="3D3D3D"/>
                </a:solidFill>
                <a:latin typeface="Arial"/>
                <a:cs typeface="Arial"/>
              </a:rPr>
              <a:t>ؤ</a:t>
            </a:r>
            <a:r>
              <a:rPr dirty="0" smtClean="0" sz="1400" spc="-660">
                <a:solidFill>
                  <a:srgbClr val="3D3D3D"/>
                </a:solidFill>
                <a:latin typeface="Arial"/>
                <a:cs typeface="Arial"/>
              </a:rPr>
              <a:t>ت</a:t>
            </a:r>
            <a:r>
              <a:rPr dirty="0" smtClean="0" sz="1400" spc="45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15">
                <a:solidFill>
                  <a:srgbClr val="3D3D3D"/>
                </a:solidFill>
                <a:latin typeface="Arial"/>
                <a:cs typeface="Arial"/>
              </a:rPr>
              <a:t>ا</a:t>
            </a:r>
            <a:r>
              <a:rPr dirty="0" smtClean="0" sz="1400" spc="-145">
                <a:solidFill>
                  <a:srgbClr val="3D3D3D"/>
                </a:solidFill>
                <a:latin typeface="Arial"/>
                <a:cs typeface="Arial"/>
              </a:rPr>
              <a:t>هل</a:t>
            </a:r>
            <a:r>
              <a:rPr dirty="0" smtClean="0" sz="1400" spc="-210">
                <a:solidFill>
                  <a:srgbClr val="3D3D3D"/>
                </a:solidFill>
                <a:latin typeface="Arial"/>
                <a:cs typeface="Arial"/>
              </a:rPr>
              <a:t>ع</a:t>
            </a:r>
            <a:r>
              <a:rPr dirty="0" smtClean="0" sz="1400" spc="-30">
                <a:solidFill>
                  <a:srgbClr val="3D3D3D"/>
                </a:solidFill>
                <a:latin typeface="Arial"/>
                <a:cs typeface="Arial"/>
              </a:rPr>
              <a:t>جو</a:t>
            </a:r>
            <a:r>
              <a:rPr dirty="0" smtClean="0" sz="1400" spc="45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-15">
                <a:solidFill>
                  <a:srgbClr val="3D3D3D"/>
                </a:solidFill>
                <a:latin typeface="Arial"/>
                <a:cs typeface="Arial"/>
              </a:rPr>
              <a:t>ة</a:t>
            </a:r>
            <a:r>
              <a:rPr dirty="0" smtClean="0" sz="1400" spc="-265">
                <a:solidFill>
                  <a:srgbClr val="3D3D3D"/>
                </a:solidFill>
                <a:latin typeface="Arial"/>
                <a:cs typeface="Arial"/>
              </a:rPr>
              <a:t>ري</a:t>
            </a:r>
            <a:r>
              <a:rPr dirty="0" smtClean="0" sz="1400" spc="-265">
                <a:solidFill>
                  <a:srgbClr val="3D3D3D"/>
                </a:solidFill>
                <a:latin typeface="Arial"/>
                <a:cs typeface="Arial"/>
              </a:rPr>
              <a:t>غ</a:t>
            </a:r>
            <a:r>
              <a:rPr dirty="0" smtClean="0" sz="1400" spc="-660">
                <a:solidFill>
                  <a:srgbClr val="3D3D3D"/>
                </a:solidFill>
                <a:latin typeface="Arial"/>
                <a:cs typeface="Arial"/>
              </a:rPr>
              <a:t>ت</a:t>
            </a:r>
            <a:r>
              <a:rPr dirty="0" smtClean="0" sz="1400" spc="-114">
                <a:solidFill>
                  <a:srgbClr val="3D3D3D"/>
                </a:solidFill>
                <a:latin typeface="Arial"/>
                <a:cs typeface="Arial"/>
              </a:rPr>
              <a:t>ملا</a:t>
            </a:r>
            <a:r>
              <a:rPr dirty="0" smtClean="0" sz="1400" spc="45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15">
                <a:solidFill>
                  <a:srgbClr val="3D3D3D"/>
                </a:solidFill>
                <a:latin typeface="Arial"/>
                <a:cs typeface="Arial"/>
              </a:rPr>
              <a:t>ا</a:t>
            </a:r>
            <a:r>
              <a:rPr dirty="0" smtClean="0" sz="1400" spc="-254">
                <a:solidFill>
                  <a:srgbClr val="3D3D3D"/>
                </a:solidFill>
                <a:latin typeface="Arial"/>
                <a:cs typeface="Arial"/>
              </a:rPr>
              <a:t>هت</a:t>
            </a:r>
            <a:r>
              <a:rPr dirty="0" smtClean="0" sz="1400" spc="-555">
                <a:solidFill>
                  <a:srgbClr val="3D3D3D"/>
                </a:solidFill>
                <a:latin typeface="Arial"/>
                <a:cs typeface="Arial"/>
              </a:rPr>
              <a:t>ئ</a:t>
            </a:r>
            <a:r>
              <a:rPr dirty="0" smtClean="0" sz="1400" spc="-565">
                <a:solidFill>
                  <a:srgbClr val="3D3D3D"/>
                </a:solidFill>
                <a:latin typeface="Arial"/>
                <a:cs typeface="Arial"/>
              </a:rPr>
              <a:t>ي</a:t>
            </a:r>
            <a:r>
              <a:rPr dirty="0" smtClean="0" sz="1400" spc="-660">
                <a:solidFill>
                  <a:srgbClr val="3D3D3D"/>
                </a:solidFill>
                <a:latin typeface="Arial"/>
                <a:cs typeface="Arial"/>
              </a:rPr>
              <a:t>ب</a:t>
            </a:r>
            <a:r>
              <a:rPr dirty="0" smtClean="0" sz="1400" spc="45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-15">
                <a:solidFill>
                  <a:srgbClr val="3D3D3D"/>
                </a:solidFill>
                <a:latin typeface="Arial"/>
                <a:cs typeface="Arial"/>
              </a:rPr>
              <a:t>ل</a:t>
            </a:r>
            <a:r>
              <a:rPr dirty="0" smtClean="0" sz="1400" spc="10">
                <a:solidFill>
                  <a:srgbClr val="3D3D3D"/>
                </a:solidFill>
                <a:latin typeface="Arial"/>
                <a:cs typeface="Arial"/>
              </a:rPr>
              <a:t>ماوع</a:t>
            </a:r>
            <a:r>
              <a:rPr dirty="0" smtClean="0" sz="1400" spc="45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-150">
                <a:solidFill>
                  <a:srgbClr val="3D3D3D"/>
                </a:solidFill>
                <a:latin typeface="Arial"/>
                <a:cs typeface="Arial"/>
              </a:rPr>
              <a:t>ع</a:t>
            </a:r>
            <a:r>
              <a:rPr dirty="0" smtClean="0" sz="1400" spc="75">
                <a:solidFill>
                  <a:srgbClr val="3D3D3D"/>
                </a:solidFill>
                <a:latin typeface="Arial"/>
                <a:cs typeface="Arial"/>
              </a:rPr>
              <a:t>م</a:t>
            </a:r>
            <a:r>
              <a:rPr dirty="0" smtClean="0" sz="1400" spc="50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-10">
                <a:solidFill>
                  <a:srgbClr val="3D3D3D"/>
                </a:solidFill>
                <a:latin typeface="Arial"/>
                <a:cs typeface="Arial"/>
              </a:rPr>
              <a:t>م</a:t>
            </a:r>
            <a:r>
              <a:rPr dirty="0" smtClean="0" sz="1400" spc="-434">
                <a:solidFill>
                  <a:srgbClr val="3D3D3D"/>
                </a:solidFill>
                <a:latin typeface="Arial"/>
                <a:cs typeface="Arial"/>
              </a:rPr>
              <a:t>ل</a:t>
            </a:r>
            <a:r>
              <a:rPr dirty="0" smtClean="0" sz="1400" spc="-445">
                <a:solidFill>
                  <a:srgbClr val="3D3D3D"/>
                </a:solidFill>
                <a:latin typeface="Arial"/>
                <a:cs typeface="Arial"/>
              </a:rPr>
              <a:t>ق</a:t>
            </a:r>
            <a:r>
              <a:rPr dirty="0" smtClean="0" sz="1400" spc="-145">
                <a:solidFill>
                  <a:srgbClr val="3D3D3D"/>
                </a:solidFill>
                <a:latin typeface="Arial"/>
                <a:cs typeface="Arial"/>
              </a:rPr>
              <a:t>أ</a:t>
            </a:r>
            <a:r>
              <a:rPr dirty="0" smtClean="0" sz="1400" spc="-484">
                <a:solidFill>
                  <a:srgbClr val="3D3D3D"/>
                </a:solidFill>
                <a:latin typeface="Arial"/>
                <a:cs typeface="Arial"/>
              </a:rPr>
              <a:t>ت</a:t>
            </a:r>
            <a:r>
              <a:rPr dirty="0" smtClean="0" sz="1400" spc="-210">
                <a:solidFill>
                  <a:srgbClr val="3D3D3D"/>
                </a:solidFill>
                <a:latin typeface="Arial"/>
                <a:cs typeface="Arial"/>
              </a:rPr>
              <a:t>لا</a:t>
            </a:r>
            <a:r>
              <a:rPr dirty="0" smtClean="0" sz="1400" spc="45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-85">
                <a:solidFill>
                  <a:srgbClr val="3D3D3D"/>
                </a:solidFill>
                <a:latin typeface="Arial"/>
                <a:cs typeface="Arial"/>
              </a:rPr>
              <a:t>ى</a:t>
            </a:r>
            <a:r>
              <a:rPr dirty="0" smtClean="0" sz="1400" spc="-210">
                <a:solidFill>
                  <a:srgbClr val="3D3D3D"/>
                </a:solidFill>
                <a:latin typeface="Arial"/>
                <a:cs typeface="Arial"/>
              </a:rPr>
              <a:t>لإ</a:t>
            </a:r>
            <a:r>
              <a:rPr dirty="0" smtClean="0" sz="1400" spc="45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-10">
                <a:solidFill>
                  <a:srgbClr val="3D3D3D"/>
                </a:solidFill>
                <a:latin typeface="Arial"/>
                <a:cs typeface="Arial"/>
              </a:rPr>
              <a:t>ت</a:t>
            </a:r>
            <a:r>
              <a:rPr dirty="0" smtClean="0" sz="1400" spc="-80">
                <a:solidFill>
                  <a:srgbClr val="3D3D3D"/>
                </a:solidFill>
                <a:latin typeface="Arial"/>
                <a:cs typeface="Arial"/>
              </a:rPr>
              <a:t>ا</a:t>
            </a:r>
            <a:r>
              <a:rPr dirty="0" smtClean="0" sz="1400" spc="-315">
                <a:solidFill>
                  <a:srgbClr val="3D3D3D"/>
                </a:solidFill>
                <a:latin typeface="Arial"/>
                <a:cs typeface="Arial"/>
              </a:rPr>
              <a:t>س</a:t>
            </a:r>
            <a:r>
              <a:rPr dirty="0" smtClean="0" sz="1400" spc="-150">
                <a:solidFill>
                  <a:srgbClr val="3D3D3D"/>
                </a:solidFill>
                <a:latin typeface="Arial"/>
                <a:cs typeface="Arial"/>
              </a:rPr>
              <a:t>سؤملا</a:t>
            </a:r>
            <a:r>
              <a:rPr dirty="0" smtClean="0" sz="1400" spc="50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-10">
                <a:solidFill>
                  <a:srgbClr val="3D3D3D"/>
                </a:solidFill>
                <a:latin typeface="Arial"/>
                <a:cs typeface="Arial"/>
              </a:rPr>
              <a:t>ن</a:t>
            </a:r>
            <a:r>
              <a:rPr dirty="0" smtClean="0" sz="1400" spc="75">
                <a:solidFill>
                  <a:srgbClr val="3D3D3D"/>
                </a:solidFill>
                <a:latin typeface="Arial"/>
                <a:cs typeface="Arial"/>
              </a:rPr>
              <a:t>م</a:t>
            </a:r>
            <a:r>
              <a:rPr dirty="0" smtClean="0" sz="1400" spc="40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-15">
                <a:solidFill>
                  <a:srgbClr val="3D3D3D"/>
                </a:solidFill>
                <a:latin typeface="Arial"/>
                <a:cs typeface="Arial"/>
              </a:rPr>
              <a:t>ر</a:t>
            </a:r>
            <a:r>
              <a:rPr dirty="0" smtClean="0" sz="1400" spc="-555">
                <a:solidFill>
                  <a:srgbClr val="3D3D3D"/>
                </a:solidFill>
                <a:latin typeface="Arial"/>
                <a:cs typeface="Arial"/>
              </a:rPr>
              <a:t>ي</a:t>
            </a:r>
            <a:r>
              <a:rPr dirty="0" smtClean="0" sz="1400" spc="-660">
                <a:solidFill>
                  <a:srgbClr val="3D3D3D"/>
                </a:solidFill>
                <a:latin typeface="Arial"/>
                <a:cs typeface="Arial"/>
              </a:rPr>
              <a:t>ث</a:t>
            </a:r>
            <a:r>
              <a:rPr dirty="0" smtClean="0" sz="1400" spc="-240">
                <a:solidFill>
                  <a:srgbClr val="3D3D3D"/>
                </a:solidFill>
                <a:latin typeface="Arial"/>
                <a:cs typeface="Arial"/>
              </a:rPr>
              <a:t>كلا</a:t>
            </a:r>
            <a:r>
              <a:rPr dirty="0" smtClean="0" sz="1400" spc="45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-85">
                <a:solidFill>
                  <a:srgbClr val="3D3D3D"/>
                </a:solidFill>
                <a:latin typeface="Arial"/>
                <a:cs typeface="Arial"/>
              </a:rPr>
              <a:t>ي</a:t>
            </a:r>
            <a:r>
              <a:rPr dirty="0" smtClean="0" sz="1400" spc="-229">
                <a:solidFill>
                  <a:srgbClr val="3D3D3D"/>
                </a:solidFill>
                <a:latin typeface="Arial"/>
                <a:cs typeface="Arial"/>
              </a:rPr>
              <a:t>ع</a:t>
            </a:r>
            <a:r>
              <a:rPr dirty="0" smtClean="0" sz="1400" spc="-415">
                <a:solidFill>
                  <a:srgbClr val="3D3D3D"/>
                </a:solidFill>
                <a:latin typeface="Arial"/>
                <a:cs typeface="Arial"/>
              </a:rPr>
              <a:t>س</a:t>
            </a:r>
            <a:r>
              <a:rPr dirty="0" smtClean="0" sz="1400" spc="95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0">
                <a:solidFill>
                  <a:srgbClr val="3D3D3D"/>
                </a:solidFill>
                <a:latin typeface="Arial"/>
                <a:cs typeface="Arial"/>
              </a:rPr>
              <a:t>-7</a:t>
            </a:r>
            <a:endParaRPr sz="1400">
              <a:latin typeface="Arial"/>
              <a:cs typeface="Arial"/>
            </a:endParaRPr>
          </a:p>
          <a:p>
            <a:pPr algn="r" marR="17145">
              <a:lnSpc>
                <a:spcPct val="100000"/>
              </a:lnSpc>
              <a:spcBef>
                <a:spcPts val="60"/>
              </a:spcBef>
            </a:pPr>
            <a:r>
              <a:rPr dirty="0" smtClean="0" sz="1400">
                <a:solidFill>
                  <a:srgbClr val="3D3D3D"/>
                </a:solidFill>
                <a:latin typeface="Arial"/>
                <a:cs typeface="Arial"/>
              </a:rPr>
              <a:t>.</a:t>
            </a:r>
            <a:r>
              <a:rPr dirty="0" smtClean="0" sz="1400" spc="-15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-155">
                <a:solidFill>
                  <a:srgbClr val="3D3D3D"/>
                </a:solidFill>
                <a:latin typeface="Arial"/>
                <a:cs typeface="Arial"/>
              </a:rPr>
              <a:t>ين</a:t>
            </a:r>
            <a:r>
              <a:rPr dirty="0" smtClean="0" sz="1400" spc="-165">
                <a:solidFill>
                  <a:srgbClr val="3D3D3D"/>
                </a:solidFill>
                <a:latin typeface="Arial"/>
                <a:cs typeface="Arial"/>
              </a:rPr>
              <a:t>ط</a:t>
            </a:r>
            <a:r>
              <a:rPr dirty="0" smtClean="0" sz="1400" spc="0">
                <a:solidFill>
                  <a:srgbClr val="3D3D3D"/>
                </a:solidFill>
                <a:latin typeface="Arial"/>
                <a:cs typeface="Arial"/>
              </a:rPr>
              <a:t>و</a:t>
            </a:r>
            <a:r>
              <a:rPr dirty="0" smtClean="0" sz="1400" spc="-210">
                <a:solidFill>
                  <a:srgbClr val="3D3D3D"/>
                </a:solidFill>
                <a:latin typeface="Arial"/>
                <a:cs typeface="Arial"/>
              </a:rPr>
              <a:t>لا</a:t>
            </a:r>
            <a:r>
              <a:rPr dirty="0" smtClean="0" sz="1400" spc="-210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-20">
                <a:solidFill>
                  <a:srgbClr val="3D3D3D"/>
                </a:solidFill>
                <a:latin typeface="Arial"/>
                <a:cs typeface="Arial"/>
              </a:rPr>
              <a:t>د</a:t>
            </a:r>
            <a:r>
              <a:rPr dirty="0" smtClean="0" sz="1400" spc="-320">
                <a:solidFill>
                  <a:srgbClr val="3D3D3D"/>
                </a:solidFill>
                <a:latin typeface="Arial"/>
                <a:cs typeface="Arial"/>
              </a:rPr>
              <a:t>اص</a:t>
            </a:r>
            <a:r>
              <a:rPr dirty="0" smtClean="0" sz="1400" spc="-345">
                <a:solidFill>
                  <a:srgbClr val="3D3D3D"/>
                </a:solidFill>
                <a:latin typeface="Arial"/>
                <a:cs typeface="Arial"/>
              </a:rPr>
              <a:t>ت</a:t>
            </a:r>
            <a:r>
              <a:rPr dirty="0" smtClean="0" sz="1400" spc="-445">
                <a:solidFill>
                  <a:srgbClr val="3D3D3D"/>
                </a:solidFill>
                <a:latin typeface="Arial"/>
                <a:cs typeface="Arial"/>
              </a:rPr>
              <a:t>ق</a:t>
            </a:r>
            <a:r>
              <a:rPr dirty="0" smtClean="0" sz="1400" spc="-120">
                <a:solidFill>
                  <a:srgbClr val="3D3D3D"/>
                </a:solidFill>
                <a:latin typeface="Arial"/>
                <a:cs typeface="Arial"/>
              </a:rPr>
              <a:t>لا</a:t>
            </a:r>
            <a:r>
              <a:rPr dirty="0" smtClean="0" sz="1400" spc="-120">
                <a:solidFill>
                  <a:srgbClr val="3D3D3D"/>
                </a:solidFill>
                <a:latin typeface="Arial"/>
                <a:cs typeface="Arial"/>
              </a:rPr>
              <a:t>ا</a:t>
            </a:r>
            <a:r>
              <a:rPr dirty="0" smtClean="0" sz="1400" spc="-10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0">
                <a:solidFill>
                  <a:srgbClr val="3D3D3D"/>
                </a:solidFill>
                <a:latin typeface="Arial"/>
                <a:cs typeface="Arial"/>
              </a:rPr>
              <a:t>رو</a:t>
            </a:r>
            <a:r>
              <a:rPr dirty="0" smtClean="0" sz="1400" spc="-10">
                <a:solidFill>
                  <a:srgbClr val="3D3D3D"/>
                </a:solidFill>
                <a:latin typeface="Arial"/>
                <a:cs typeface="Arial"/>
              </a:rPr>
              <a:t>ط</a:t>
            </a:r>
            <a:r>
              <a:rPr dirty="0" smtClean="0" sz="1400" spc="-660">
                <a:solidFill>
                  <a:srgbClr val="3D3D3D"/>
                </a:solidFill>
                <a:latin typeface="Arial"/>
                <a:cs typeface="Arial"/>
              </a:rPr>
              <a:t>ت</a:t>
            </a:r>
            <a:r>
              <a:rPr dirty="0" smtClean="0" sz="1400" spc="-660">
                <a:solidFill>
                  <a:srgbClr val="3D3D3D"/>
                </a:solidFill>
                <a:latin typeface="Arial"/>
                <a:cs typeface="Arial"/>
              </a:rPr>
              <a:t>و</a:t>
            </a:r>
            <a:r>
              <a:rPr dirty="0" smtClean="0" sz="1400" spc="-5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-10">
                <a:solidFill>
                  <a:srgbClr val="3D3D3D"/>
                </a:solidFill>
                <a:latin typeface="Arial"/>
                <a:cs typeface="Arial"/>
              </a:rPr>
              <a:t>و</a:t>
            </a:r>
            <a:r>
              <a:rPr dirty="0" smtClean="0" sz="1400" spc="-160">
                <a:solidFill>
                  <a:srgbClr val="3D3D3D"/>
                </a:solidFill>
                <a:latin typeface="Arial"/>
                <a:cs typeface="Arial"/>
              </a:rPr>
              <a:t>من</a:t>
            </a:r>
            <a:r>
              <a:rPr dirty="0" smtClean="0" sz="1400" spc="-5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-5">
                <a:solidFill>
                  <a:srgbClr val="3D3D3D"/>
                </a:solidFill>
                <a:latin typeface="Arial"/>
                <a:cs typeface="Arial"/>
              </a:rPr>
              <a:t>ها</a:t>
            </a:r>
            <a:r>
              <a:rPr dirty="0" smtClean="0" sz="1400" spc="-20">
                <a:solidFill>
                  <a:srgbClr val="3D3D3D"/>
                </a:solidFill>
                <a:latin typeface="Arial"/>
                <a:cs typeface="Arial"/>
              </a:rPr>
              <a:t>ج</a:t>
            </a:r>
            <a:r>
              <a:rPr dirty="0" smtClean="0" sz="1400" spc="-660">
                <a:solidFill>
                  <a:srgbClr val="3D3D3D"/>
                </a:solidFill>
                <a:latin typeface="Arial"/>
                <a:cs typeface="Arial"/>
              </a:rPr>
              <a:t>ت</a:t>
            </a:r>
            <a:r>
              <a:rPr dirty="0" smtClean="0" sz="1400" spc="5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-15">
                <a:solidFill>
                  <a:srgbClr val="3D3D3D"/>
                </a:solidFill>
                <a:latin typeface="Arial"/>
                <a:cs typeface="Arial"/>
              </a:rPr>
              <a:t>ل</a:t>
            </a:r>
            <a:r>
              <a:rPr dirty="0" smtClean="0" sz="1400" spc="-305">
                <a:solidFill>
                  <a:srgbClr val="3D3D3D"/>
                </a:solidFill>
                <a:latin typeface="Arial"/>
                <a:cs typeface="Arial"/>
              </a:rPr>
              <a:t>اعف</a:t>
            </a:r>
            <a:r>
              <a:rPr dirty="0" smtClean="0" sz="1400" spc="-305">
                <a:solidFill>
                  <a:srgbClr val="3D3D3D"/>
                </a:solidFill>
                <a:latin typeface="Arial"/>
                <a:cs typeface="Arial"/>
              </a:rPr>
              <a:t> رو</a:t>
            </a:r>
            <a:r>
              <a:rPr dirty="0" smtClean="0" sz="1400" spc="-20">
                <a:solidFill>
                  <a:srgbClr val="3D3D3D"/>
                </a:solidFill>
                <a:latin typeface="Arial"/>
                <a:cs typeface="Arial"/>
              </a:rPr>
              <a:t>د</a:t>
            </a:r>
            <a:r>
              <a:rPr dirty="0" smtClean="0" sz="1400" spc="-660">
                <a:solidFill>
                  <a:srgbClr val="3D3D3D"/>
                </a:solidFill>
                <a:latin typeface="Arial"/>
                <a:cs typeface="Arial"/>
              </a:rPr>
              <a:t>ب</a:t>
            </a:r>
            <a:r>
              <a:rPr dirty="0" smtClean="0" sz="1400" spc="5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-10">
                <a:solidFill>
                  <a:srgbClr val="3D3D3D"/>
                </a:solidFill>
                <a:latin typeface="Arial"/>
                <a:cs typeface="Arial"/>
              </a:rPr>
              <a:t>م</a:t>
            </a:r>
            <a:r>
              <a:rPr dirty="0" smtClean="0" sz="1400" spc="-130">
                <a:solidFill>
                  <a:srgbClr val="3D3D3D"/>
                </a:solidFill>
                <a:latin typeface="Arial"/>
                <a:cs typeface="Arial"/>
              </a:rPr>
              <a:t>ا</a:t>
            </a:r>
            <a:r>
              <a:rPr dirty="0" smtClean="0" sz="1400" spc="-390">
                <a:solidFill>
                  <a:srgbClr val="3D3D3D"/>
                </a:solidFill>
                <a:latin typeface="Arial"/>
                <a:cs typeface="Arial"/>
              </a:rPr>
              <a:t>ي</a:t>
            </a:r>
            <a:r>
              <a:rPr dirty="0" smtClean="0" sz="1400" spc="-459">
                <a:solidFill>
                  <a:srgbClr val="3D3D3D"/>
                </a:solidFill>
                <a:latin typeface="Arial"/>
                <a:cs typeface="Arial"/>
              </a:rPr>
              <a:t>ق</a:t>
            </a:r>
            <a:r>
              <a:rPr dirty="0" smtClean="0" sz="1400" spc="-210">
                <a:solidFill>
                  <a:srgbClr val="3D3D3D"/>
                </a:solidFill>
                <a:latin typeface="Arial"/>
                <a:cs typeface="Arial"/>
              </a:rPr>
              <a:t>لا</a:t>
            </a:r>
            <a:r>
              <a:rPr dirty="0" smtClean="0" sz="1400" spc="-5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-250">
                <a:solidFill>
                  <a:srgbClr val="3D3D3D"/>
                </a:solidFill>
                <a:latin typeface="Arial"/>
                <a:cs typeface="Arial"/>
              </a:rPr>
              <a:t>يلا</a:t>
            </a:r>
            <a:r>
              <a:rPr dirty="0" smtClean="0" sz="1400" spc="-395">
                <a:solidFill>
                  <a:srgbClr val="3D3D3D"/>
                </a:solidFill>
                <a:latin typeface="Arial"/>
                <a:cs typeface="Arial"/>
              </a:rPr>
              <a:t>ت</a:t>
            </a:r>
            <a:r>
              <a:rPr dirty="0" smtClean="0" sz="1400" spc="-355">
                <a:solidFill>
                  <a:srgbClr val="3D3D3D"/>
                </a:solidFill>
                <a:latin typeface="Arial"/>
                <a:cs typeface="Arial"/>
              </a:rPr>
              <a:t>لاب</a:t>
            </a:r>
            <a:r>
              <a:rPr dirty="0" smtClean="0" sz="1400" spc="-355">
                <a:solidFill>
                  <a:srgbClr val="3D3D3D"/>
                </a:solidFill>
                <a:latin typeface="Arial"/>
                <a:cs typeface="Arial"/>
              </a:rPr>
              <a:t>و</a:t>
            </a:r>
            <a:r>
              <a:rPr dirty="0" smtClean="0" sz="1400" spc="-5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0">
                <a:solidFill>
                  <a:srgbClr val="3D3D3D"/>
                </a:solidFill>
                <a:latin typeface="Arial"/>
                <a:cs typeface="Arial"/>
              </a:rPr>
              <a:t>،</a:t>
            </a:r>
            <a:r>
              <a:rPr dirty="0" smtClean="0" sz="1400" spc="-15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-135">
                <a:solidFill>
                  <a:srgbClr val="3D3D3D"/>
                </a:solidFill>
                <a:latin typeface="Arial"/>
                <a:cs typeface="Arial"/>
              </a:rPr>
              <a:t>ة</a:t>
            </a:r>
            <a:r>
              <a:rPr dirty="0" smtClean="0" sz="1400" spc="-305">
                <a:solidFill>
                  <a:srgbClr val="3D3D3D"/>
                </a:solidFill>
                <a:latin typeface="Arial"/>
                <a:cs typeface="Arial"/>
              </a:rPr>
              <a:t>ئ</a:t>
            </a:r>
            <a:r>
              <a:rPr dirty="0" smtClean="0" sz="1400" spc="-555">
                <a:solidFill>
                  <a:srgbClr val="3D3D3D"/>
                </a:solidFill>
                <a:latin typeface="Arial"/>
                <a:cs typeface="Arial"/>
              </a:rPr>
              <a:t>ي</a:t>
            </a:r>
            <a:r>
              <a:rPr dirty="0" smtClean="0" sz="1400" spc="-670">
                <a:solidFill>
                  <a:srgbClr val="3D3D3D"/>
                </a:solidFill>
                <a:latin typeface="Arial"/>
                <a:cs typeface="Arial"/>
              </a:rPr>
              <a:t>ب</a:t>
            </a:r>
            <a:r>
              <a:rPr dirty="0" smtClean="0" sz="1400" spc="-210">
                <a:solidFill>
                  <a:srgbClr val="3D3D3D"/>
                </a:solidFill>
                <a:latin typeface="Arial"/>
                <a:cs typeface="Arial"/>
              </a:rPr>
              <a:t>لا</a:t>
            </a:r>
            <a:r>
              <a:rPr dirty="0" smtClean="0" sz="1400" spc="-5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0">
                <a:solidFill>
                  <a:srgbClr val="3D3D3D"/>
                </a:solidFill>
                <a:latin typeface="Arial"/>
                <a:cs typeface="Arial"/>
              </a:rPr>
              <a:t>ه</a:t>
            </a:r>
            <a:r>
              <a:rPr dirty="0" smtClean="0" sz="1400" spc="-10">
                <a:solidFill>
                  <a:srgbClr val="3D3D3D"/>
                </a:solidFill>
                <a:latin typeface="Arial"/>
                <a:cs typeface="Arial"/>
              </a:rPr>
              <a:t>ذ</a:t>
            </a:r>
            <a:r>
              <a:rPr dirty="0" smtClean="0" sz="1400" spc="235">
                <a:solidFill>
                  <a:srgbClr val="3D3D3D"/>
                </a:solidFill>
                <a:latin typeface="Arial"/>
                <a:cs typeface="Arial"/>
              </a:rPr>
              <a:t>ه</a:t>
            </a:r>
            <a:r>
              <a:rPr dirty="0" smtClean="0" sz="1400" spc="235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-175">
                <a:solidFill>
                  <a:srgbClr val="3D3D3D"/>
                </a:solidFill>
                <a:latin typeface="Arial"/>
                <a:cs typeface="Arial"/>
              </a:rPr>
              <a:t>ىلع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2217" y="1120902"/>
            <a:ext cx="5302885" cy="34347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r" marR="12700">
              <a:lnSpc>
                <a:spcPct val="100000"/>
              </a:lnSpc>
            </a:pPr>
            <a:r>
              <a:rPr dirty="0" smtClean="0" sz="1400" b="1">
                <a:solidFill>
                  <a:srgbClr val="3D3D3D"/>
                </a:solidFill>
                <a:latin typeface="Arial"/>
                <a:cs typeface="Arial"/>
              </a:rPr>
              <a:t>:</a:t>
            </a:r>
            <a:r>
              <a:rPr dirty="0" smtClean="0" sz="1400" spc="-10" b="1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0" b="1">
                <a:solidFill>
                  <a:srgbClr val="3D3D3D"/>
                </a:solidFill>
                <a:latin typeface="Arial"/>
                <a:cs typeface="Arial"/>
              </a:rPr>
              <a:t>)</a:t>
            </a:r>
            <a:r>
              <a:rPr dirty="0" smtClean="0" sz="1400" spc="-10" b="1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100" b="1">
                <a:solidFill>
                  <a:srgbClr val="3D3D3D"/>
                </a:solidFill>
                <a:latin typeface="Arial"/>
                <a:cs typeface="Arial"/>
              </a:rPr>
              <a:t>ة</a:t>
            </a:r>
            <a:r>
              <a:rPr dirty="0" smtClean="0" sz="1400" spc="-270" b="1">
                <a:solidFill>
                  <a:srgbClr val="3D3D3D"/>
                </a:solidFill>
                <a:latin typeface="Arial"/>
                <a:cs typeface="Arial"/>
              </a:rPr>
              <a:t>يلخ</a:t>
            </a:r>
            <a:r>
              <a:rPr dirty="0" smtClean="0" sz="1400" spc="-114" b="1">
                <a:solidFill>
                  <a:srgbClr val="3D3D3D"/>
                </a:solidFill>
                <a:latin typeface="Arial"/>
                <a:cs typeface="Arial"/>
              </a:rPr>
              <a:t>ا</a:t>
            </a:r>
            <a:r>
              <a:rPr dirty="0" smtClean="0" sz="1400" spc="-135" b="1">
                <a:solidFill>
                  <a:srgbClr val="3D3D3D"/>
                </a:solidFill>
                <a:latin typeface="Arial"/>
                <a:cs typeface="Arial"/>
              </a:rPr>
              <a:t>د</a:t>
            </a:r>
            <a:r>
              <a:rPr dirty="0" smtClean="0" sz="1400" spc="-190" b="1">
                <a:solidFill>
                  <a:srgbClr val="3D3D3D"/>
                </a:solidFill>
                <a:latin typeface="Arial"/>
                <a:cs typeface="Arial"/>
              </a:rPr>
              <a:t>ل</a:t>
            </a:r>
            <a:r>
              <a:rPr dirty="0" smtClean="0" sz="1400" spc="0" b="1">
                <a:solidFill>
                  <a:srgbClr val="3D3D3D"/>
                </a:solidFill>
                <a:latin typeface="Arial"/>
                <a:cs typeface="Arial"/>
              </a:rPr>
              <a:t>ا</a:t>
            </a:r>
            <a:r>
              <a:rPr dirty="0" smtClean="0" sz="1400" spc="5" b="1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0" b="1">
                <a:solidFill>
                  <a:srgbClr val="3D3D3D"/>
                </a:solidFill>
                <a:latin typeface="Arial"/>
                <a:cs typeface="Arial"/>
              </a:rPr>
              <a:t>– </a:t>
            </a:r>
            <a:r>
              <a:rPr dirty="0" smtClean="0" sz="1400" spc="90" b="1">
                <a:solidFill>
                  <a:srgbClr val="3D3D3D"/>
                </a:solidFill>
                <a:latin typeface="Arial"/>
                <a:cs typeface="Arial"/>
              </a:rPr>
              <a:t>ة</a:t>
            </a:r>
            <a:r>
              <a:rPr dirty="0" smtClean="0" sz="1400" spc="-204" b="1">
                <a:solidFill>
                  <a:srgbClr val="3D3D3D"/>
                </a:solidFill>
                <a:latin typeface="Arial"/>
                <a:cs typeface="Arial"/>
              </a:rPr>
              <a:t>يجر</a:t>
            </a:r>
            <a:r>
              <a:rPr dirty="0" smtClean="0" sz="1400" spc="15" b="1">
                <a:solidFill>
                  <a:srgbClr val="3D3D3D"/>
                </a:solidFill>
                <a:latin typeface="Arial"/>
                <a:cs typeface="Arial"/>
              </a:rPr>
              <a:t>ا</a:t>
            </a:r>
            <a:r>
              <a:rPr dirty="0" smtClean="0" sz="1400" spc="-220" b="1">
                <a:solidFill>
                  <a:srgbClr val="3D3D3D"/>
                </a:solidFill>
                <a:latin typeface="Arial"/>
                <a:cs typeface="Arial"/>
              </a:rPr>
              <a:t>خ</a:t>
            </a:r>
            <a:r>
              <a:rPr dirty="0" smtClean="0" sz="1400" spc="-185" b="1">
                <a:solidFill>
                  <a:srgbClr val="3D3D3D"/>
                </a:solidFill>
                <a:latin typeface="Arial"/>
                <a:cs typeface="Arial"/>
              </a:rPr>
              <a:t>ل</a:t>
            </a:r>
            <a:r>
              <a:rPr dirty="0" smtClean="0" sz="1400" spc="0" b="1">
                <a:solidFill>
                  <a:srgbClr val="3D3D3D"/>
                </a:solidFill>
                <a:latin typeface="Arial"/>
                <a:cs typeface="Arial"/>
              </a:rPr>
              <a:t>ا (</a:t>
            </a:r>
            <a:r>
              <a:rPr dirty="0" smtClean="0" sz="1400" spc="-10" b="1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90" b="1">
                <a:solidFill>
                  <a:srgbClr val="3D3D3D"/>
                </a:solidFill>
                <a:latin typeface="Arial"/>
                <a:cs typeface="Arial"/>
              </a:rPr>
              <a:t>ة</a:t>
            </a:r>
            <a:r>
              <a:rPr dirty="0" smtClean="0" sz="1400" spc="-525" b="1">
                <a:solidFill>
                  <a:srgbClr val="3D3D3D"/>
                </a:solidFill>
                <a:latin typeface="Arial"/>
                <a:cs typeface="Arial"/>
              </a:rPr>
              <a:t>ئ</a:t>
            </a:r>
            <a:r>
              <a:rPr dirty="0" smtClean="0" sz="1400" spc="-520" b="1">
                <a:solidFill>
                  <a:srgbClr val="3D3D3D"/>
                </a:solidFill>
                <a:latin typeface="Arial"/>
                <a:cs typeface="Arial"/>
              </a:rPr>
              <a:t>ي</a:t>
            </a:r>
            <a:r>
              <a:rPr dirty="0" smtClean="0" sz="1400" spc="-385" b="1">
                <a:solidFill>
                  <a:srgbClr val="3D3D3D"/>
                </a:solidFill>
                <a:latin typeface="Arial"/>
                <a:cs typeface="Arial"/>
              </a:rPr>
              <a:t>بلل</a:t>
            </a:r>
            <a:r>
              <a:rPr dirty="0" smtClean="0" sz="1400" spc="-5" b="1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-20" b="1">
                <a:solidFill>
                  <a:srgbClr val="3D3D3D"/>
                </a:solidFill>
                <a:latin typeface="Arial"/>
                <a:cs typeface="Arial"/>
              </a:rPr>
              <a:t>ي</a:t>
            </a:r>
            <a:r>
              <a:rPr dirty="0" smtClean="0" sz="1400" spc="-130" b="1">
                <a:solidFill>
                  <a:srgbClr val="3D3D3D"/>
                </a:solidFill>
                <a:latin typeface="Arial"/>
                <a:cs typeface="Arial"/>
              </a:rPr>
              <a:t>رظن</a:t>
            </a:r>
            <a:r>
              <a:rPr dirty="0" smtClean="0" sz="1400" spc="-5" b="1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-35" b="1">
                <a:solidFill>
                  <a:srgbClr val="3D3D3D"/>
                </a:solidFill>
                <a:latin typeface="Arial"/>
                <a:cs typeface="Arial"/>
              </a:rPr>
              <a:t>ل</a:t>
            </a:r>
            <a:r>
              <a:rPr dirty="0" smtClean="0" sz="1400" spc="-60" b="1">
                <a:solidFill>
                  <a:srgbClr val="3D3D3D"/>
                </a:solidFill>
                <a:latin typeface="Arial"/>
                <a:cs typeface="Arial"/>
              </a:rPr>
              <a:t>خ</a:t>
            </a:r>
            <a:r>
              <a:rPr dirty="0" smtClean="0" sz="1400" spc="35" b="1">
                <a:solidFill>
                  <a:srgbClr val="3D3D3D"/>
                </a:solidFill>
                <a:latin typeface="Arial"/>
                <a:cs typeface="Arial"/>
              </a:rPr>
              <a:t>دم</a:t>
            </a:r>
            <a:r>
              <a:rPr dirty="0" smtClean="0" sz="1400" spc="20" b="1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0" b="1">
                <a:solidFill>
                  <a:srgbClr val="3D3D3D"/>
                </a:solidFill>
                <a:latin typeface="Arial"/>
                <a:cs typeface="Arial"/>
              </a:rPr>
              <a:t>-</a:t>
            </a:r>
            <a:r>
              <a:rPr dirty="0" smtClean="0" sz="1400" spc="5" b="1">
                <a:solidFill>
                  <a:srgbClr val="3D3D3D"/>
                </a:solidFill>
                <a:latin typeface="Arial"/>
                <a:cs typeface="Arial"/>
              </a:rPr>
              <a:t>II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41"/>
              </a:spcBef>
            </a:pPr>
            <a:endParaRPr sz="55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 algn="r" marR="14604">
              <a:lnSpc>
                <a:spcPct val="100000"/>
              </a:lnSpc>
            </a:pPr>
            <a:r>
              <a:rPr dirty="0" smtClean="0" sz="1400" spc="120">
                <a:solidFill>
                  <a:srgbClr val="3D3D3D"/>
                </a:solidFill>
                <a:latin typeface="Arial"/>
                <a:cs typeface="Arial"/>
              </a:rPr>
              <a:t>ة</a:t>
            </a:r>
            <a:r>
              <a:rPr dirty="0" smtClean="0" sz="1400" spc="-555">
                <a:solidFill>
                  <a:srgbClr val="3D3D3D"/>
                </a:solidFill>
                <a:latin typeface="Arial"/>
                <a:cs typeface="Arial"/>
              </a:rPr>
              <a:t>ئ</a:t>
            </a:r>
            <a:r>
              <a:rPr dirty="0" smtClean="0" sz="1400" spc="-565">
                <a:solidFill>
                  <a:srgbClr val="3D3D3D"/>
                </a:solidFill>
                <a:latin typeface="Arial"/>
                <a:cs typeface="Arial"/>
              </a:rPr>
              <a:t>ي</a:t>
            </a:r>
            <a:r>
              <a:rPr dirty="0" smtClean="0" sz="1400" spc="-660">
                <a:solidFill>
                  <a:srgbClr val="3D3D3D"/>
                </a:solidFill>
                <a:latin typeface="Arial"/>
                <a:cs typeface="Arial"/>
              </a:rPr>
              <a:t>ب</a:t>
            </a:r>
            <a:r>
              <a:rPr dirty="0" smtClean="0" sz="1400" spc="-425">
                <a:solidFill>
                  <a:srgbClr val="3D3D3D"/>
                </a:solidFill>
                <a:latin typeface="Arial"/>
                <a:cs typeface="Arial"/>
              </a:rPr>
              <a:t>ل</a:t>
            </a:r>
            <a:r>
              <a:rPr dirty="0" smtClean="0" sz="1400" spc="0">
                <a:solidFill>
                  <a:srgbClr val="3D3D3D"/>
                </a:solidFill>
                <a:latin typeface="Arial"/>
                <a:cs typeface="Arial"/>
              </a:rPr>
              <a:t>ا </a:t>
            </a:r>
            <a:r>
              <a:rPr dirty="0" smtClean="0" sz="1400" spc="35">
                <a:solidFill>
                  <a:srgbClr val="3D3D3D"/>
                </a:solidFill>
                <a:latin typeface="Arial"/>
                <a:cs typeface="Arial"/>
              </a:rPr>
              <a:t>نم</a:t>
            </a:r>
            <a:r>
              <a:rPr dirty="0" smtClean="0" sz="1400" spc="35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-150">
                <a:solidFill>
                  <a:srgbClr val="3D3D3D"/>
                </a:solidFill>
                <a:latin typeface="Arial"/>
                <a:cs typeface="Arial"/>
              </a:rPr>
              <a:t>لك</a:t>
            </a:r>
            <a:r>
              <a:rPr dirty="0" smtClean="0" sz="1400" spc="-15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-15">
                <a:solidFill>
                  <a:srgbClr val="3D3D3D"/>
                </a:solidFill>
                <a:latin typeface="Arial"/>
                <a:cs typeface="Arial"/>
              </a:rPr>
              <a:t>ل</a:t>
            </a:r>
            <a:r>
              <a:rPr dirty="0" smtClean="0" sz="1400" spc="-555">
                <a:solidFill>
                  <a:srgbClr val="3D3D3D"/>
                </a:solidFill>
                <a:latin typeface="Arial"/>
                <a:cs typeface="Arial"/>
              </a:rPr>
              <a:t>ي</a:t>
            </a:r>
            <a:r>
              <a:rPr dirty="0" smtClean="0" sz="1400" spc="-375">
                <a:solidFill>
                  <a:srgbClr val="3D3D3D"/>
                </a:solidFill>
                <a:latin typeface="Arial"/>
                <a:cs typeface="Arial"/>
              </a:rPr>
              <a:t>لحت</a:t>
            </a:r>
            <a:r>
              <a:rPr dirty="0" smtClean="0" sz="1400" spc="-5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-85">
                <a:solidFill>
                  <a:srgbClr val="3D3D3D"/>
                </a:solidFill>
                <a:latin typeface="Arial"/>
                <a:cs typeface="Arial"/>
              </a:rPr>
              <a:t>ى</a:t>
            </a:r>
            <a:r>
              <a:rPr dirty="0" smtClean="0" sz="1400" spc="-210">
                <a:solidFill>
                  <a:srgbClr val="3D3D3D"/>
                </a:solidFill>
                <a:latin typeface="Arial"/>
                <a:cs typeface="Arial"/>
              </a:rPr>
              <a:t>لإ</a:t>
            </a:r>
            <a:r>
              <a:rPr dirty="0" smtClean="0" sz="1400" spc="-5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-235">
                <a:solidFill>
                  <a:srgbClr val="3D3D3D"/>
                </a:solidFill>
                <a:latin typeface="Arial"/>
                <a:cs typeface="Arial"/>
              </a:rPr>
              <a:t>راص</a:t>
            </a:r>
            <a:r>
              <a:rPr dirty="0" smtClean="0" sz="1400" spc="-290">
                <a:solidFill>
                  <a:srgbClr val="3D3D3D"/>
                </a:solidFill>
                <a:latin typeface="Arial"/>
                <a:cs typeface="Arial"/>
              </a:rPr>
              <a:t>ت</a:t>
            </a:r>
            <a:r>
              <a:rPr dirty="0" smtClean="0" sz="1400" spc="-229">
                <a:solidFill>
                  <a:srgbClr val="3D3D3D"/>
                </a:solidFill>
                <a:latin typeface="Arial"/>
                <a:cs typeface="Arial"/>
              </a:rPr>
              <a:t>خاب</a:t>
            </a:r>
            <a:r>
              <a:rPr dirty="0" smtClean="0" sz="1400" spc="10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0">
                <a:solidFill>
                  <a:srgbClr val="3D3D3D"/>
                </a:solidFill>
                <a:latin typeface="Arial"/>
                <a:cs typeface="Arial"/>
              </a:rPr>
              <a:t>قر</a:t>
            </a:r>
            <a:r>
              <a:rPr dirty="0" smtClean="0" sz="1400" spc="-5">
                <a:solidFill>
                  <a:srgbClr val="3D3D3D"/>
                </a:solidFill>
                <a:latin typeface="Arial"/>
                <a:cs typeface="Arial"/>
              </a:rPr>
              <a:t>ط</a:t>
            </a:r>
            <a:r>
              <a:rPr dirty="0" smtClean="0" sz="1400" spc="-670">
                <a:solidFill>
                  <a:srgbClr val="3D3D3D"/>
                </a:solidFill>
                <a:latin typeface="Arial"/>
                <a:cs typeface="Arial"/>
              </a:rPr>
              <a:t>ت</a:t>
            </a:r>
            <a:r>
              <a:rPr dirty="0" smtClean="0" sz="1400" spc="-400">
                <a:solidFill>
                  <a:srgbClr val="3D3D3D"/>
                </a:solidFill>
                <a:latin typeface="Arial"/>
                <a:cs typeface="Arial"/>
              </a:rPr>
              <a:t>ن</a:t>
            </a:r>
            <a:r>
              <a:rPr dirty="0" smtClean="0" sz="1400" spc="-415">
                <a:solidFill>
                  <a:srgbClr val="3D3D3D"/>
                </a:solidFill>
                <a:latin typeface="Arial"/>
                <a:cs typeface="Arial"/>
              </a:rPr>
              <a:t>س</a:t>
            </a:r>
            <a:r>
              <a:rPr dirty="0" smtClean="0" sz="1400" spc="-10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-85">
                <a:solidFill>
                  <a:srgbClr val="3D3D3D"/>
                </a:solidFill>
                <a:latin typeface="Arial"/>
                <a:cs typeface="Arial"/>
              </a:rPr>
              <a:t>ي</a:t>
            </a:r>
            <a:r>
              <a:rPr dirty="0" smtClean="0" sz="1400" spc="-305">
                <a:solidFill>
                  <a:srgbClr val="3D3D3D"/>
                </a:solidFill>
                <a:latin typeface="Arial"/>
                <a:cs typeface="Arial"/>
              </a:rPr>
              <a:t>جي</a:t>
            </a:r>
            <a:r>
              <a:rPr dirty="0" smtClean="0" sz="1400" spc="-670">
                <a:solidFill>
                  <a:srgbClr val="3D3D3D"/>
                </a:solidFill>
                <a:latin typeface="Arial"/>
                <a:cs typeface="Arial"/>
              </a:rPr>
              <a:t>ت</a:t>
            </a:r>
            <a:r>
              <a:rPr dirty="0" smtClean="0" sz="1400" spc="0">
                <a:solidFill>
                  <a:srgbClr val="3D3D3D"/>
                </a:solidFill>
                <a:latin typeface="Arial"/>
                <a:cs typeface="Arial"/>
              </a:rPr>
              <a:t>ا</a:t>
            </a:r>
            <a:r>
              <a:rPr dirty="0" smtClean="0" sz="1400" spc="-10">
                <a:solidFill>
                  <a:srgbClr val="3D3D3D"/>
                </a:solidFill>
                <a:latin typeface="Arial"/>
                <a:cs typeface="Arial"/>
              </a:rPr>
              <a:t>ر</a:t>
            </a:r>
            <a:r>
              <a:rPr dirty="0" smtClean="0" sz="1400" spc="-660">
                <a:solidFill>
                  <a:srgbClr val="3D3D3D"/>
                </a:solidFill>
                <a:latin typeface="Arial"/>
                <a:cs typeface="Arial"/>
              </a:rPr>
              <a:t>ت</a:t>
            </a:r>
            <a:r>
              <a:rPr dirty="0" smtClean="0" sz="1400" spc="-280">
                <a:solidFill>
                  <a:srgbClr val="3D3D3D"/>
                </a:solidFill>
                <a:latin typeface="Arial"/>
                <a:cs typeface="Arial"/>
              </a:rPr>
              <a:t>سل</a:t>
            </a:r>
            <a:r>
              <a:rPr dirty="0" smtClean="0" sz="1400" spc="-100">
                <a:solidFill>
                  <a:srgbClr val="3D3D3D"/>
                </a:solidFill>
                <a:latin typeface="Arial"/>
                <a:cs typeface="Arial"/>
              </a:rPr>
              <a:t>إ</a:t>
            </a:r>
            <a:r>
              <a:rPr dirty="0" smtClean="0" sz="1400" spc="0">
                <a:solidFill>
                  <a:srgbClr val="3D3D3D"/>
                </a:solidFill>
                <a:latin typeface="Arial"/>
                <a:cs typeface="Arial"/>
              </a:rPr>
              <a:t>ا </a:t>
            </a:r>
            <a:r>
              <a:rPr dirty="0" smtClean="0" sz="1400" spc="-285">
                <a:solidFill>
                  <a:srgbClr val="3D3D3D"/>
                </a:solidFill>
                <a:latin typeface="Arial"/>
                <a:cs typeface="Arial"/>
              </a:rPr>
              <a:t>لي</a:t>
            </a:r>
            <a:r>
              <a:rPr dirty="0" smtClean="0" sz="1400" spc="-434">
                <a:solidFill>
                  <a:srgbClr val="3D3D3D"/>
                </a:solidFill>
                <a:latin typeface="Arial"/>
                <a:cs typeface="Arial"/>
              </a:rPr>
              <a:t>ل</a:t>
            </a:r>
            <a:r>
              <a:rPr dirty="0" smtClean="0" sz="1400" spc="-360">
                <a:solidFill>
                  <a:srgbClr val="3D3D3D"/>
                </a:solidFill>
                <a:latin typeface="Arial"/>
                <a:cs typeface="Arial"/>
              </a:rPr>
              <a:t>حت</a:t>
            </a:r>
            <a:r>
              <a:rPr dirty="0" smtClean="0" sz="1400" spc="-210">
                <a:solidFill>
                  <a:srgbClr val="3D3D3D"/>
                </a:solidFill>
                <a:latin typeface="Arial"/>
                <a:cs typeface="Arial"/>
              </a:rPr>
              <a:t>لا</a:t>
            </a:r>
            <a:r>
              <a:rPr dirty="0" smtClean="0" sz="1400" spc="-5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-135">
                <a:solidFill>
                  <a:srgbClr val="3D3D3D"/>
                </a:solidFill>
                <a:latin typeface="Arial"/>
                <a:cs typeface="Arial"/>
              </a:rPr>
              <a:t>ة</a:t>
            </a:r>
            <a:r>
              <a:rPr dirty="0" smtClean="0" sz="1400" spc="-305">
                <a:solidFill>
                  <a:srgbClr val="3D3D3D"/>
                </a:solidFill>
                <a:latin typeface="Arial"/>
                <a:cs typeface="Arial"/>
              </a:rPr>
              <a:t>ي</a:t>
            </a:r>
            <a:r>
              <a:rPr dirty="0" smtClean="0" sz="1400" spc="-434">
                <a:solidFill>
                  <a:srgbClr val="3D3D3D"/>
                </a:solidFill>
                <a:latin typeface="Arial"/>
                <a:cs typeface="Arial"/>
              </a:rPr>
              <a:t>ل</a:t>
            </a:r>
            <a:r>
              <a:rPr dirty="0" smtClean="0" sz="1400" spc="20">
                <a:solidFill>
                  <a:srgbClr val="3D3D3D"/>
                </a:solidFill>
                <a:latin typeface="Arial"/>
                <a:cs typeface="Arial"/>
              </a:rPr>
              <a:t>مع</a:t>
            </a:r>
            <a:r>
              <a:rPr dirty="0" smtClean="0" sz="1400" spc="20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-85">
                <a:solidFill>
                  <a:srgbClr val="3D3D3D"/>
                </a:solidFill>
                <a:latin typeface="Arial"/>
                <a:cs typeface="Arial"/>
              </a:rPr>
              <a:t>ى</a:t>
            </a:r>
            <a:r>
              <a:rPr dirty="0" smtClean="0" sz="1400" spc="-225">
                <a:solidFill>
                  <a:srgbClr val="3D3D3D"/>
                </a:solidFill>
                <a:latin typeface="Arial"/>
                <a:cs typeface="Arial"/>
              </a:rPr>
              <a:t>لع</a:t>
            </a:r>
            <a:r>
              <a:rPr dirty="0" smtClean="0" sz="1400" spc="-225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-10">
                <a:solidFill>
                  <a:srgbClr val="3D3D3D"/>
                </a:solidFill>
                <a:latin typeface="Arial"/>
                <a:cs typeface="Arial"/>
              </a:rPr>
              <a:t>ر</a:t>
            </a:r>
            <a:r>
              <a:rPr dirty="0" smtClean="0" sz="1400" spc="-660">
                <a:solidFill>
                  <a:srgbClr val="3D3D3D"/>
                </a:solidFill>
                <a:latin typeface="Arial"/>
                <a:cs typeface="Arial"/>
              </a:rPr>
              <a:t>ث</a:t>
            </a:r>
            <a:r>
              <a:rPr dirty="0" smtClean="0" sz="1400" spc="-310">
                <a:solidFill>
                  <a:srgbClr val="3D3D3D"/>
                </a:solidFill>
                <a:latin typeface="Arial"/>
                <a:cs typeface="Arial"/>
              </a:rPr>
              <a:t>ك</a:t>
            </a:r>
            <a:r>
              <a:rPr dirty="0" smtClean="0" sz="1400" spc="0">
                <a:solidFill>
                  <a:srgbClr val="3D3D3D"/>
                </a:solidFill>
                <a:latin typeface="Arial"/>
                <a:cs typeface="Arial"/>
              </a:rPr>
              <a:t>أ </a:t>
            </a:r>
            <a:r>
              <a:rPr dirty="0" smtClean="0" sz="1400" spc="-75">
                <a:solidFill>
                  <a:srgbClr val="3D3D3D"/>
                </a:solidFill>
                <a:latin typeface="Arial"/>
                <a:cs typeface="Arial"/>
              </a:rPr>
              <a:t>فر</a:t>
            </a:r>
            <a:r>
              <a:rPr dirty="0" smtClean="0" sz="1400" spc="-70">
                <a:solidFill>
                  <a:srgbClr val="3D3D3D"/>
                </a:solidFill>
                <a:latin typeface="Arial"/>
                <a:cs typeface="Arial"/>
              </a:rPr>
              <a:t>ع</a:t>
            </a:r>
            <a:r>
              <a:rPr dirty="0" smtClean="0" sz="1400" spc="-660">
                <a:solidFill>
                  <a:srgbClr val="3D3D3D"/>
                </a:solidFill>
                <a:latin typeface="Arial"/>
                <a:cs typeface="Arial"/>
              </a:rPr>
              <a:t>ت</a:t>
            </a:r>
            <a:r>
              <a:rPr dirty="0" smtClean="0" sz="1400" spc="-400">
                <a:solidFill>
                  <a:srgbClr val="3D3D3D"/>
                </a:solidFill>
                <a:latin typeface="Arial"/>
                <a:cs typeface="Arial"/>
              </a:rPr>
              <a:t>ن</a:t>
            </a:r>
            <a:r>
              <a:rPr dirty="0" smtClean="0" sz="1400" spc="-5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-85">
                <a:solidFill>
                  <a:srgbClr val="3D3D3D"/>
                </a:solidFill>
                <a:latin typeface="Arial"/>
                <a:cs typeface="Arial"/>
              </a:rPr>
              <a:t>ى</a:t>
            </a:r>
            <a:r>
              <a:rPr dirty="0" smtClean="0" sz="1400" spc="-660">
                <a:solidFill>
                  <a:srgbClr val="3D3D3D"/>
                </a:solidFill>
                <a:latin typeface="Arial"/>
                <a:cs typeface="Arial"/>
              </a:rPr>
              <a:t>ت</a:t>
            </a:r>
            <a:r>
              <a:rPr dirty="0" smtClean="0" sz="1400" spc="-50">
                <a:solidFill>
                  <a:srgbClr val="3D3D3D"/>
                </a:solidFill>
                <a:latin typeface="Arial"/>
                <a:cs typeface="Arial"/>
              </a:rPr>
              <a:t>ح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850"/>
              </a:lnSpc>
              <a:spcBef>
                <a:spcPts val="2"/>
              </a:spcBef>
            </a:pPr>
            <a:endParaRPr sz="850"/>
          </a:p>
          <a:p>
            <a:pPr algn="r" marR="13970">
              <a:lnSpc>
                <a:spcPct val="100000"/>
              </a:lnSpc>
            </a:pPr>
            <a:r>
              <a:rPr dirty="0" smtClean="0" sz="1400" spc="120">
                <a:solidFill>
                  <a:srgbClr val="3D3D3D"/>
                </a:solidFill>
                <a:latin typeface="Arial"/>
                <a:cs typeface="Arial"/>
              </a:rPr>
              <a:t>ة</a:t>
            </a:r>
            <a:r>
              <a:rPr dirty="0" smtClean="0" sz="1400" spc="-555">
                <a:solidFill>
                  <a:srgbClr val="3D3D3D"/>
                </a:solidFill>
                <a:latin typeface="Arial"/>
                <a:cs typeface="Arial"/>
              </a:rPr>
              <a:t>ي</a:t>
            </a:r>
            <a:r>
              <a:rPr dirty="0" smtClean="0" sz="1400" spc="-195">
                <a:solidFill>
                  <a:srgbClr val="3D3D3D"/>
                </a:solidFill>
                <a:latin typeface="Arial"/>
                <a:cs typeface="Arial"/>
              </a:rPr>
              <a:t>لخ</a:t>
            </a:r>
            <a:r>
              <a:rPr dirty="0" smtClean="0" sz="1400" spc="-90">
                <a:solidFill>
                  <a:srgbClr val="3D3D3D"/>
                </a:solidFill>
                <a:latin typeface="Arial"/>
                <a:cs typeface="Arial"/>
              </a:rPr>
              <a:t>ا</a:t>
            </a:r>
            <a:r>
              <a:rPr dirty="0" smtClean="0" sz="1400" spc="-10">
                <a:solidFill>
                  <a:srgbClr val="3D3D3D"/>
                </a:solidFill>
                <a:latin typeface="Arial"/>
                <a:cs typeface="Arial"/>
              </a:rPr>
              <a:t>د</a:t>
            </a:r>
            <a:r>
              <a:rPr dirty="0" smtClean="0" sz="1400" spc="-300">
                <a:solidFill>
                  <a:srgbClr val="3D3D3D"/>
                </a:solidFill>
                <a:latin typeface="Arial"/>
                <a:cs typeface="Arial"/>
              </a:rPr>
              <a:t>ل</a:t>
            </a:r>
            <a:r>
              <a:rPr dirty="0" smtClean="0" sz="1400" spc="-135">
                <a:solidFill>
                  <a:srgbClr val="3D3D3D"/>
                </a:solidFill>
                <a:latin typeface="Arial"/>
                <a:cs typeface="Arial"/>
              </a:rPr>
              <a:t>ا</a:t>
            </a:r>
            <a:r>
              <a:rPr dirty="0" smtClean="0" sz="1400" spc="0">
                <a:solidFill>
                  <a:srgbClr val="3D3D3D"/>
                </a:solidFill>
                <a:latin typeface="Arial"/>
                <a:cs typeface="Arial"/>
              </a:rPr>
              <a:t>و</a:t>
            </a:r>
            <a:r>
              <a:rPr dirty="0" smtClean="0" sz="1400" spc="5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120">
                <a:solidFill>
                  <a:srgbClr val="3D3D3D"/>
                </a:solidFill>
                <a:latin typeface="Arial"/>
                <a:cs typeface="Arial"/>
              </a:rPr>
              <a:t>ة</a:t>
            </a:r>
            <a:r>
              <a:rPr dirty="0" smtClean="0" sz="1400" spc="-555">
                <a:solidFill>
                  <a:srgbClr val="3D3D3D"/>
                </a:solidFill>
                <a:latin typeface="Arial"/>
                <a:cs typeface="Arial"/>
              </a:rPr>
              <a:t>ي</a:t>
            </a:r>
            <a:r>
              <a:rPr dirty="0" smtClean="0" sz="1400" spc="-85">
                <a:solidFill>
                  <a:srgbClr val="3D3D3D"/>
                </a:solidFill>
                <a:latin typeface="Arial"/>
                <a:cs typeface="Arial"/>
              </a:rPr>
              <a:t>جراخلا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600"/>
              </a:lnSpc>
              <a:spcBef>
                <a:spcPts val="3"/>
              </a:spcBef>
            </a:pPr>
            <a:endParaRPr sz="6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 algn="r" marR="12700">
              <a:lnSpc>
                <a:spcPct val="100000"/>
              </a:lnSpc>
            </a:pPr>
            <a:r>
              <a:rPr dirty="0" smtClean="0" sz="1400" spc="-15" b="1">
                <a:solidFill>
                  <a:srgbClr val="3D3D3D"/>
                </a:solidFill>
                <a:latin typeface="Arial"/>
                <a:cs typeface="Arial"/>
              </a:rPr>
              <a:t>:</a:t>
            </a:r>
            <a:r>
              <a:rPr dirty="0" smtClean="0" sz="1400" spc="100" b="1">
                <a:solidFill>
                  <a:srgbClr val="3D3D3D"/>
                </a:solidFill>
                <a:latin typeface="Arial"/>
                <a:cs typeface="Arial"/>
              </a:rPr>
              <a:t>ة</a:t>
            </a:r>
            <a:r>
              <a:rPr dirty="0" smtClean="0" sz="1400" spc="-535" b="1">
                <a:solidFill>
                  <a:srgbClr val="3D3D3D"/>
                </a:solidFill>
                <a:latin typeface="Arial"/>
                <a:cs typeface="Arial"/>
              </a:rPr>
              <a:t>ي</a:t>
            </a:r>
            <a:r>
              <a:rPr dirty="0" smtClean="0" sz="1400" spc="-30" b="1">
                <a:solidFill>
                  <a:srgbClr val="3D3D3D"/>
                </a:solidFill>
                <a:latin typeface="Arial"/>
                <a:cs typeface="Arial"/>
              </a:rPr>
              <a:t>جرا</a:t>
            </a:r>
            <a:r>
              <a:rPr dirty="0" smtClean="0" sz="1400" spc="-55" b="1">
                <a:solidFill>
                  <a:srgbClr val="3D3D3D"/>
                </a:solidFill>
                <a:latin typeface="Arial"/>
                <a:cs typeface="Arial"/>
              </a:rPr>
              <a:t>خ</a:t>
            </a:r>
            <a:r>
              <a:rPr dirty="0" smtClean="0" sz="1400" spc="-310" b="1">
                <a:solidFill>
                  <a:srgbClr val="3D3D3D"/>
                </a:solidFill>
                <a:latin typeface="Arial"/>
                <a:cs typeface="Arial"/>
              </a:rPr>
              <a:t>ل</a:t>
            </a:r>
            <a:r>
              <a:rPr dirty="0" smtClean="0" sz="1400" spc="0" b="1">
                <a:solidFill>
                  <a:srgbClr val="3D3D3D"/>
                </a:solidFill>
                <a:latin typeface="Arial"/>
                <a:cs typeface="Arial"/>
              </a:rPr>
              <a:t>ا </a:t>
            </a:r>
            <a:r>
              <a:rPr dirty="0" smtClean="0" sz="1400" spc="90" b="1">
                <a:solidFill>
                  <a:srgbClr val="3D3D3D"/>
                </a:solidFill>
                <a:latin typeface="Arial"/>
                <a:cs typeface="Arial"/>
              </a:rPr>
              <a:t>ة</a:t>
            </a:r>
            <a:r>
              <a:rPr dirty="0" smtClean="0" sz="1400" spc="-525" b="1">
                <a:solidFill>
                  <a:srgbClr val="3D3D3D"/>
                </a:solidFill>
                <a:latin typeface="Arial"/>
                <a:cs typeface="Arial"/>
              </a:rPr>
              <a:t>ئ</a:t>
            </a:r>
            <a:r>
              <a:rPr dirty="0" smtClean="0" sz="1400" spc="-535" b="1">
                <a:solidFill>
                  <a:srgbClr val="3D3D3D"/>
                </a:solidFill>
                <a:latin typeface="Arial"/>
                <a:cs typeface="Arial"/>
              </a:rPr>
              <a:t>ي</a:t>
            </a:r>
            <a:r>
              <a:rPr dirty="0" smtClean="0" sz="1400" spc="-285" b="1">
                <a:solidFill>
                  <a:srgbClr val="3D3D3D"/>
                </a:solidFill>
                <a:latin typeface="Arial"/>
                <a:cs typeface="Arial"/>
              </a:rPr>
              <a:t>بلا</a:t>
            </a:r>
            <a:r>
              <a:rPr dirty="0" smtClean="0" sz="1400" spc="-5" b="1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-215" b="1">
                <a:solidFill>
                  <a:srgbClr val="3D3D3D"/>
                </a:solidFill>
                <a:latin typeface="Arial"/>
                <a:cs typeface="Arial"/>
              </a:rPr>
              <a:t>ل</a:t>
            </a:r>
            <a:r>
              <a:rPr dirty="0" smtClean="0" sz="1400" spc="-320" b="1">
                <a:solidFill>
                  <a:srgbClr val="3D3D3D"/>
                </a:solidFill>
                <a:latin typeface="Arial"/>
                <a:cs typeface="Arial"/>
              </a:rPr>
              <a:t>ي</a:t>
            </a:r>
            <a:r>
              <a:rPr dirty="0" smtClean="0" sz="1400" spc="-310" b="1">
                <a:solidFill>
                  <a:srgbClr val="3D3D3D"/>
                </a:solidFill>
                <a:latin typeface="Arial"/>
                <a:cs typeface="Arial"/>
              </a:rPr>
              <a:t>ل</a:t>
            </a:r>
            <a:r>
              <a:rPr dirty="0" smtClean="0" sz="1400" spc="-310" b="1">
                <a:solidFill>
                  <a:srgbClr val="3D3D3D"/>
                </a:solidFill>
                <a:latin typeface="Arial"/>
                <a:cs typeface="Arial"/>
              </a:rPr>
              <a:t>حت</a:t>
            </a:r>
            <a:r>
              <a:rPr dirty="0" smtClean="0" sz="1400" spc="10" b="1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0" b="1">
                <a:solidFill>
                  <a:srgbClr val="3D3D3D"/>
                </a:solidFill>
                <a:latin typeface="Arial"/>
                <a:cs typeface="Arial"/>
              </a:rPr>
              <a:t>-</a:t>
            </a:r>
            <a:r>
              <a:rPr dirty="0" smtClean="0" sz="1400" spc="-5" b="1">
                <a:solidFill>
                  <a:srgbClr val="3D3D3D"/>
                </a:solidFill>
                <a:latin typeface="Arial"/>
                <a:cs typeface="Arial"/>
              </a:rPr>
              <a:t>1</a:t>
            </a:r>
            <a:r>
              <a:rPr dirty="0" smtClean="0" sz="1400" spc="0" b="1">
                <a:solidFill>
                  <a:srgbClr val="3D3D3D"/>
                </a:solidFill>
                <a:latin typeface="Arial"/>
                <a:cs typeface="Arial"/>
              </a:rPr>
              <a:t>-</a:t>
            </a:r>
            <a:r>
              <a:rPr dirty="0" smtClean="0" sz="1400" spc="5" b="1">
                <a:solidFill>
                  <a:srgbClr val="3D3D3D"/>
                </a:solidFill>
                <a:latin typeface="Arial"/>
                <a:cs typeface="Arial"/>
              </a:rPr>
              <a:t>II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45"/>
              </a:spcBef>
            </a:pPr>
            <a:endParaRPr sz="55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 algn="r" marR="14604">
              <a:lnSpc>
                <a:spcPct val="100000"/>
              </a:lnSpc>
            </a:pPr>
            <a:r>
              <a:rPr dirty="0" smtClean="0" sz="1400" spc="-15">
                <a:solidFill>
                  <a:srgbClr val="3D3D3D"/>
                </a:solidFill>
                <a:latin typeface="Arial"/>
                <a:cs typeface="Arial"/>
              </a:rPr>
              <a:t>)</a:t>
            </a:r>
            <a:r>
              <a:rPr dirty="0" smtClean="0" sz="1400" spc="-175">
                <a:solidFill>
                  <a:srgbClr val="3D3D3D"/>
                </a:solidFill>
                <a:latin typeface="Arial"/>
                <a:cs typeface="Arial"/>
              </a:rPr>
              <a:t>ةسسؤم</a:t>
            </a:r>
            <a:r>
              <a:rPr dirty="0" smtClean="0" sz="1400" spc="-180">
                <a:solidFill>
                  <a:srgbClr val="3D3D3D"/>
                </a:solidFill>
                <a:latin typeface="Arial"/>
                <a:cs typeface="Arial"/>
              </a:rPr>
              <a:t>ل</a:t>
            </a:r>
            <a:r>
              <a:rPr dirty="0" smtClean="0" sz="1400" spc="0">
                <a:solidFill>
                  <a:srgbClr val="3D3D3D"/>
                </a:solidFill>
                <a:latin typeface="Arial"/>
                <a:cs typeface="Arial"/>
              </a:rPr>
              <a:t>ا </a:t>
            </a:r>
            <a:r>
              <a:rPr dirty="0" smtClean="0" sz="1400" spc="-15">
                <a:solidFill>
                  <a:srgbClr val="3D3D3D"/>
                </a:solidFill>
                <a:latin typeface="Arial"/>
                <a:cs typeface="Arial"/>
              </a:rPr>
              <a:t>ر</a:t>
            </a:r>
            <a:r>
              <a:rPr dirty="0" smtClean="0" sz="1400" spc="-555">
                <a:solidFill>
                  <a:srgbClr val="3D3D3D"/>
                </a:solidFill>
                <a:latin typeface="Arial"/>
                <a:cs typeface="Arial"/>
              </a:rPr>
              <a:t>ي</a:t>
            </a:r>
            <a:r>
              <a:rPr dirty="0" smtClean="0" sz="1400" spc="-35">
                <a:solidFill>
                  <a:srgbClr val="3D3D3D"/>
                </a:solidFill>
                <a:latin typeface="Arial"/>
                <a:cs typeface="Arial"/>
              </a:rPr>
              <a:t>غ</a:t>
            </a:r>
            <a:r>
              <a:rPr dirty="0" smtClean="0" sz="1400" spc="-5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0">
                <a:solidFill>
                  <a:srgbClr val="3D3D3D"/>
                </a:solidFill>
                <a:latin typeface="Arial"/>
                <a:cs typeface="Arial"/>
              </a:rPr>
              <a:t>و</a:t>
            </a:r>
            <a:r>
              <a:rPr dirty="0" smtClean="0" sz="1400" spc="235">
                <a:solidFill>
                  <a:srgbClr val="3D3D3D"/>
                </a:solidFill>
                <a:latin typeface="Arial"/>
                <a:cs typeface="Arial"/>
              </a:rPr>
              <a:t>ه</a:t>
            </a:r>
            <a:r>
              <a:rPr dirty="0" smtClean="0" sz="1400" spc="-5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15">
                <a:solidFill>
                  <a:srgbClr val="3D3D3D"/>
                </a:solidFill>
                <a:latin typeface="Arial"/>
                <a:cs typeface="Arial"/>
              </a:rPr>
              <a:t>ا</a:t>
            </a:r>
            <a:r>
              <a:rPr dirty="0" smtClean="0" sz="1400" spc="75">
                <a:solidFill>
                  <a:srgbClr val="3D3D3D"/>
                </a:solidFill>
                <a:latin typeface="Arial"/>
                <a:cs typeface="Arial"/>
              </a:rPr>
              <a:t>م</a:t>
            </a:r>
            <a:r>
              <a:rPr dirty="0" smtClean="0" sz="1400" spc="75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-15">
                <a:solidFill>
                  <a:srgbClr val="3D3D3D"/>
                </a:solidFill>
                <a:latin typeface="Arial"/>
                <a:cs typeface="Arial"/>
              </a:rPr>
              <a:t>ل</a:t>
            </a:r>
            <a:r>
              <a:rPr dirty="0" smtClean="0" sz="1400" spc="-145">
                <a:solidFill>
                  <a:srgbClr val="3D3D3D"/>
                </a:solidFill>
                <a:latin typeface="Arial"/>
                <a:cs typeface="Arial"/>
              </a:rPr>
              <a:t>ك(</a:t>
            </a:r>
            <a:r>
              <a:rPr dirty="0" smtClean="0" sz="1400" spc="10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75">
                <a:solidFill>
                  <a:srgbClr val="3D3D3D"/>
                </a:solidFill>
                <a:latin typeface="Arial"/>
                <a:cs typeface="Arial"/>
              </a:rPr>
              <a:t>ا</a:t>
            </a:r>
            <a:r>
              <a:rPr dirty="0" smtClean="0" sz="1400" spc="90">
                <a:solidFill>
                  <a:srgbClr val="3D3D3D"/>
                </a:solidFill>
                <a:latin typeface="Arial"/>
                <a:cs typeface="Arial"/>
              </a:rPr>
              <a:t>ه</a:t>
            </a:r>
            <a:r>
              <a:rPr dirty="0" smtClean="0" sz="1400" spc="-400">
                <a:solidFill>
                  <a:srgbClr val="3D3D3D"/>
                </a:solidFill>
                <a:latin typeface="Arial"/>
                <a:cs typeface="Arial"/>
              </a:rPr>
              <a:t>ن</a:t>
            </a:r>
            <a:r>
              <a:rPr dirty="0" smtClean="0" sz="1400" spc="-400">
                <a:solidFill>
                  <a:srgbClr val="3D3D3D"/>
                </a:solidFill>
                <a:latin typeface="Arial"/>
                <a:cs typeface="Arial"/>
              </a:rPr>
              <a:t>ا</a:t>
            </a:r>
            <a:r>
              <a:rPr dirty="0" smtClean="0" sz="1400" spc="5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-85">
                <a:solidFill>
                  <a:srgbClr val="3D3D3D"/>
                </a:solidFill>
                <a:latin typeface="Arial"/>
                <a:cs typeface="Arial"/>
              </a:rPr>
              <a:t>ى</a:t>
            </a:r>
            <a:r>
              <a:rPr dirty="0" smtClean="0" sz="1400" spc="-225">
                <a:solidFill>
                  <a:srgbClr val="3D3D3D"/>
                </a:solidFill>
                <a:latin typeface="Arial"/>
                <a:cs typeface="Arial"/>
              </a:rPr>
              <a:t>لع</a:t>
            </a:r>
            <a:r>
              <a:rPr dirty="0" smtClean="0" sz="1400" spc="5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120">
                <a:solidFill>
                  <a:srgbClr val="3D3D3D"/>
                </a:solidFill>
                <a:latin typeface="Arial"/>
                <a:cs typeface="Arial"/>
              </a:rPr>
              <a:t>ة</a:t>
            </a:r>
            <a:r>
              <a:rPr dirty="0" smtClean="0" sz="1400" spc="-185">
                <a:solidFill>
                  <a:srgbClr val="3D3D3D"/>
                </a:solidFill>
                <a:latin typeface="Arial"/>
                <a:cs typeface="Arial"/>
              </a:rPr>
              <a:t>لماش</a:t>
            </a:r>
            <a:r>
              <a:rPr dirty="0" smtClean="0" sz="1400" spc="-185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120">
                <a:solidFill>
                  <a:srgbClr val="3D3D3D"/>
                </a:solidFill>
                <a:latin typeface="Arial"/>
                <a:cs typeface="Arial"/>
              </a:rPr>
              <a:t>ة</a:t>
            </a:r>
            <a:r>
              <a:rPr dirty="0" smtClean="0" sz="1400" spc="-465">
                <a:solidFill>
                  <a:srgbClr val="3D3D3D"/>
                </a:solidFill>
                <a:latin typeface="Arial"/>
                <a:cs typeface="Arial"/>
              </a:rPr>
              <a:t>ف</a:t>
            </a:r>
            <a:r>
              <a:rPr dirty="0" smtClean="0" sz="1400" spc="-660">
                <a:solidFill>
                  <a:srgbClr val="3D3D3D"/>
                </a:solidFill>
                <a:latin typeface="Arial"/>
                <a:cs typeface="Arial"/>
              </a:rPr>
              <a:t>ص</a:t>
            </a:r>
            <a:r>
              <a:rPr dirty="0" smtClean="0" sz="1400" spc="-660">
                <a:solidFill>
                  <a:srgbClr val="3D3D3D"/>
                </a:solidFill>
                <a:latin typeface="Arial"/>
                <a:cs typeface="Arial"/>
              </a:rPr>
              <a:t>ب</a:t>
            </a:r>
            <a:r>
              <a:rPr dirty="0" smtClean="0" sz="1400" spc="5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120">
                <a:solidFill>
                  <a:srgbClr val="3D3D3D"/>
                </a:solidFill>
                <a:latin typeface="Arial"/>
                <a:cs typeface="Arial"/>
              </a:rPr>
              <a:t>ة</a:t>
            </a:r>
            <a:r>
              <a:rPr dirty="0" smtClean="0" sz="1400" spc="-555">
                <a:solidFill>
                  <a:srgbClr val="3D3D3D"/>
                </a:solidFill>
                <a:latin typeface="Arial"/>
                <a:cs typeface="Arial"/>
              </a:rPr>
              <a:t>ي</a:t>
            </a:r>
            <a:r>
              <a:rPr dirty="0" smtClean="0" sz="1400" spc="-65">
                <a:solidFill>
                  <a:srgbClr val="3D3D3D"/>
                </a:solidFill>
                <a:latin typeface="Arial"/>
                <a:cs typeface="Arial"/>
              </a:rPr>
              <a:t>ج</a:t>
            </a:r>
            <a:r>
              <a:rPr dirty="0" smtClean="0" sz="1400" spc="-90">
                <a:solidFill>
                  <a:srgbClr val="3D3D3D"/>
                </a:solidFill>
                <a:latin typeface="Arial"/>
                <a:cs typeface="Arial"/>
              </a:rPr>
              <a:t>راخلا</a:t>
            </a:r>
            <a:r>
              <a:rPr dirty="0" smtClean="0" sz="1400" spc="-5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120">
                <a:solidFill>
                  <a:srgbClr val="3D3D3D"/>
                </a:solidFill>
                <a:latin typeface="Arial"/>
                <a:cs typeface="Arial"/>
              </a:rPr>
              <a:t>ة</a:t>
            </a:r>
            <a:r>
              <a:rPr dirty="0" smtClean="0" sz="1400" spc="-555">
                <a:solidFill>
                  <a:srgbClr val="3D3D3D"/>
                </a:solidFill>
                <a:latin typeface="Arial"/>
                <a:cs typeface="Arial"/>
              </a:rPr>
              <a:t>ئي</a:t>
            </a:r>
            <a:r>
              <a:rPr dirty="0" smtClean="0" sz="1400" spc="-660">
                <a:solidFill>
                  <a:srgbClr val="3D3D3D"/>
                </a:solidFill>
                <a:latin typeface="Arial"/>
                <a:cs typeface="Arial"/>
              </a:rPr>
              <a:t>ب</a:t>
            </a:r>
            <a:r>
              <a:rPr dirty="0" smtClean="0" sz="1400" spc="-210">
                <a:solidFill>
                  <a:srgbClr val="3D3D3D"/>
                </a:solidFill>
                <a:latin typeface="Arial"/>
                <a:cs typeface="Arial"/>
              </a:rPr>
              <a:t>لا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850"/>
              </a:lnSpc>
              <a:spcBef>
                <a:spcPts val="2"/>
              </a:spcBef>
            </a:pPr>
            <a:endParaRPr sz="850"/>
          </a:p>
          <a:p>
            <a:pPr algn="r" marR="17145">
              <a:lnSpc>
                <a:spcPct val="100000"/>
              </a:lnSpc>
            </a:pPr>
            <a:r>
              <a:rPr dirty="0" smtClean="0" sz="1400" spc="-10">
                <a:solidFill>
                  <a:srgbClr val="3D3D3D"/>
                </a:solidFill>
                <a:latin typeface="Arial"/>
                <a:cs typeface="Arial"/>
              </a:rPr>
              <a:t>:</a:t>
            </a:r>
            <a:r>
              <a:rPr dirty="0" smtClean="0" sz="1400" spc="-15">
                <a:solidFill>
                  <a:srgbClr val="3D3D3D"/>
                </a:solidFill>
                <a:latin typeface="Arial"/>
                <a:cs typeface="Arial"/>
              </a:rPr>
              <a:t>ل</a:t>
            </a:r>
            <a:r>
              <a:rPr dirty="0" smtClean="0" sz="1400" spc="-660">
                <a:solidFill>
                  <a:srgbClr val="3D3D3D"/>
                </a:solidFill>
                <a:latin typeface="Arial"/>
                <a:cs typeface="Arial"/>
              </a:rPr>
              <a:t>ث</a:t>
            </a:r>
            <a:r>
              <a:rPr dirty="0" smtClean="0" sz="1400" spc="-295">
                <a:solidFill>
                  <a:srgbClr val="3D3D3D"/>
                </a:solidFill>
                <a:latin typeface="Arial"/>
                <a:cs typeface="Arial"/>
              </a:rPr>
              <a:t>مت</a:t>
            </a:r>
            <a:r>
              <a:rPr dirty="0" smtClean="0" sz="1400" spc="-5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-95">
                <a:solidFill>
                  <a:srgbClr val="3D3D3D"/>
                </a:solidFill>
                <a:latin typeface="Arial"/>
                <a:cs typeface="Arial"/>
              </a:rPr>
              <a:t>ه</a:t>
            </a:r>
            <a:r>
              <a:rPr dirty="0" smtClean="0" sz="1400" spc="-175">
                <a:solidFill>
                  <a:srgbClr val="3D3D3D"/>
                </a:solidFill>
                <a:latin typeface="Arial"/>
                <a:cs typeface="Arial"/>
              </a:rPr>
              <a:t>ن</a:t>
            </a:r>
            <a:r>
              <a:rPr dirty="0" smtClean="0" sz="1400" spc="0">
                <a:solidFill>
                  <a:srgbClr val="3D3D3D"/>
                </a:solidFill>
                <a:latin typeface="Arial"/>
                <a:cs typeface="Arial"/>
              </a:rPr>
              <a:t>ا</a:t>
            </a:r>
            <a:r>
              <a:rPr dirty="0" smtClean="0" sz="1400" spc="-10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-280">
                <a:solidFill>
                  <a:srgbClr val="3D3D3D"/>
                </a:solidFill>
                <a:latin typeface="Arial"/>
                <a:cs typeface="Arial"/>
              </a:rPr>
              <a:t>ى</a:t>
            </a:r>
            <a:r>
              <a:rPr dirty="0" smtClean="0" sz="1400" spc="-235">
                <a:solidFill>
                  <a:srgbClr val="3D3D3D"/>
                </a:solidFill>
                <a:latin typeface="Arial"/>
                <a:cs typeface="Arial"/>
              </a:rPr>
              <a:t>ل</a:t>
            </a:r>
            <a:r>
              <a:rPr dirty="0" smtClean="0" sz="1400" spc="-35">
                <a:solidFill>
                  <a:srgbClr val="3D3D3D"/>
                </a:solidFill>
                <a:latin typeface="Arial"/>
                <a:cs typeface="Arial"/>
              </a:rPr>
              <a:t>ع</a:t>
            </a:r>
            <a:r>
              <a:rPr dirty="0" smtClean="0" sz="1400" spc="5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120">
                <a:solidFill>
                  <a:srgbClr val="3D3D3D"/>
                </a:solidFill>
                <a:latin typeface="Arial"/>
                <a:cs typeface="Arial"/>
              </a:rPr>
              <a:t>ة</a:t>
            </a:r>
            <a:r>
              <a:rPr dirty="0" smtClean="0" sz="1400" spc="-265">
                <a:solidFill>
                  <a:srgbClr val="3D3D3D"/>
                </a:solidFill>
                <a:latin typeface="Arial"/>
                <a:cs typeface="Arial"/>
              </a:rPr>
              <a:t>سسؤملل</a:t>
            </a:r>
            <a:r>
              <a:rPr dirty="0" smtClean="0" sz="1400" spc="-265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120">
                <a:solidFill>
                  <a:srgbClr val="3D3D3D"/>
                </a:solidFill>
                <a:latin typeface="Arial"/>
                <a:cs typeface="Arial"/>
              </a:rPr>
              <a:t>ة</a:t>
            </a:r>
            <a:r>
              <a:rPr dirty="0" smtClean="0" sz="1400" spc="-555">
                <a:solidFill>
                  <a:srgbClr val="3D3D3D"/>
                </a:solidFill>
                <a:latin typeface="Arial"/>
                <a:cs typeface="Arial"/>
              </a:rPr>
              <a:t>ي</a:t>
            </a:r>
            <a:r>
              <a:rPr dirty="0" smtClean="0" sz="1400" spc="-25">
                <a:solidFill>
                  <a:srgbClr val="3D3D3D"/>
                </a:solidFill>
                <a:latin typeface="Arial"/>
                <a:cs typeface="Arial"/>
              </a:rPr>
              <a:t>ج</a:t>
            </a:r>
            <a:r>
              <a:rPr dirty="0" smtClean="0" sz="1400" spc="-40">
                <a:solidFill>
                  <a:srgbClr val="3D3D3D"/>
                </a:solidFill>
                <a:latin typeface="Arial"/>
                <a:cs typeface="Arial"/>
              </a:rPr>
              <a:t>ر</a:t>
            </a:r>
            <a:r>
              <a:rPr dirty="0" smtClean="0" sz="1400" spc="-110">
                <a:solidFill>
                  <a:srgbClr val="3D3D3D"/>
                </a:solidFill>
                <a:latin typeface="Arial"/>
                <a:cs typeface="Arial"/>
              </a:rPr>
              <a:t>اخلا</a:t>
            </a:r>
            <a:r>
              <a:rPr dirty="0" smtClean="0" sz="1400" spc="-110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130">
                <a:solidFill>
                  <a:srgbClr val="3D3D3D"/>
                </a:solidFill>
                <a:latin typeface="Arial"/>
                <a:cs typeface="Arial"/>
              </a:rPr>
              <a:t>ة</a:t>
            </a:r>
            <a:r>
              <a:rPr dirty="0" smtClean="0" sz="1400" spc="-565">
                <a:solidFill>
                  <a:srgbClr val="3D3D3D"/>
                </a:solidFill>
                <a:latin typeface="Arial"/>
                <a:cs typeface="Arial"/>
              </a:rPr>
              <a:t>ئ</a:t>
            </a:r>
            <a:r>
              <a:rPr dirty="0" smtClean="0" sz="1400" spc="-555">
                <a:solidFill>
                  <a:srgbClr val="3D3D3D"/>
                </a:solidFill>
                <a:latin typeface="Arial"/>
                <a:cs typeface="Arial"/>
              </a:rPr>
              <a:t>ي</a:t>
            </a:r>
            <a:r>
              <a:rPr dirty="0" smtClean="0" sz="1400" spc="-670">
                <a:solidFill>
                  <a:srgbClr val="3D3D3D"/>
                </a:solidFill>
                <a:latin typeface="Arial"/>
                <a:cs typeface="Arial"/>
              </a:rPr>
              <a:t>ب</a:t>
            </a:r>
            <a:r>
              <a:rPr dirty="0" smtClean="0" sz="1400" spc="-420">
                <a:solidFill>
                  <a:srgbClr val="3D3D3D"/>
                </a:solidFill>
                <a:latin typeface="Arial"/>
                <a:cs typeface="Arial"/>
              </a:rPr>
              <a:t>لل</a:t>
            </a:r>
            <a:r>
              <a:rPr dirty="0" smtClean="0" sz="1400" spc="-5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-135">
                <a:solidFill>
                  <a:srgbClr val="3D3D3D"/>
                </a:solidFill>
                <a:latin typeface="Arial"/>
                <a:cs typeface="Arial"/>
              </a:rPr>
              <a:t>رظ</a:t>
            </a:r>
            <a:r>
              <a:rPr dirty="0" smtClean="0" sz="1400" spc="-145">
                <a:solidFill>
                  <a:srgbClr val="3D3D3D"/>
                </a:solidFill>
                <a:latin typeface="Arial"/>
                <a:cs typeface="Arial"/>
              </a:rPr>
              <a:t>ن</a:t>
            </a:r>
            <a:r>
              <a:rPr dirty="0" smtClean="0" sz="1400" spc="-400">
                <a:solidFill>
                  <a:srgbClr val="3D3D3D"/>
                </a:solidFill>
                <a:latin typeface="Arial"/>
                <a:cs typeface="Arial"/>
              </a:rPr>
              <a:t>ن</a:t>
            </a:r>
            <a:r>
              <a:rPr dirty="0" smtClean="0" sz="1400" spc="-5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0">
                <a:solidFill>
                  <a:srgbClr val="3D3D3D"/>
                </a:solidFill>
                <a:latin typeface="Arial"/>
                <a:cs typeface="Arial"/>
              </a:rPr>
              <a:t>نأ</a:t>
            </a:r>
            <a:r>
              <a:rPr dirty="0" smtClean="0" sz="1400" spc="-10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0">
                <a:solidFill>
                  <a:srgbClr val="3D3D3D"/>
                </a:solidFill>
                <a:latin typeface="Arial"/>
                <a:cs typeface="Arial"/>
              </a:rPr>
              <a:t>ن</a:t>
            </a:r>
            <a:r>
              <a:rPr dirty="0" smtClean="0" sz="1400" spc="-310">
                <a:solidFill>
                  <a:srgbClr val="3D3D3D"/>
                </a:solidFill>
                <a:latin typeface="Arial"/>
                <a:cs typeface="Arial"/>
              </a:rPr>
              <a:t>ك</a:t>
            </a:r>
            <a:r>
              <a:rPr dirty="0" smtClean="0" sz="1400" spc="-240">
                <a:solidFill>
                  <a:srgbClr val="3D3D3D"/>
                </a:solidFill>
                <a:latin typeface="Arial"/>
                <a:cs typeface="Arial"/>
              </a:rPr>
              <a:t>مي</a:t>
            </a:r>
            <a:r>
              <a:rPr dirty="0" smtClean="0" sz="1400" spc="-240">
                <a:solidFill>
                  <a:srgbClr val="3D3D3D"/>
                </a:solidFill>
                <a:latin typeface="Arial"/>
                <a:cs typeface="Arial"/>
              </a:rPr>
              <a:t>و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46"/>
              </a:spcBef>
            </a:pPr>
            <a:endParaRPr sz="55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 algn="r" marL="12700" marR="14604" indent="28575">
              <a:lnSpc>
                <a:spcPts val="1610"/>
              </a:lnSpc>
            </a:pPr>
            <a:r>
              <a:rPr dirty="0" smtClean="0" sz="1400">
                <a:solidFill>
                  <a:srgbClr val="3D3D3D"/>
                </a:solidFill>
                <a:latin typeface="Arial"/>
                <a:cs typeface="Arial"/>
              </a:rPr>
              <a:t>غا</a:t>
            </a:r>
            <a:r>
              <a:rPr dirty="0" smtClean="0" sz="1400" spc="-10">
                <a:solidFill>
                  <a:srgbClr val="3D3D3D"/>
                </a:solidFill>
                <a:latin typeface="Arial"/>
                <a:cs typeface="Arial"/>
              </a:rPr>
              <a:t>ر</a:t>
            </a:r>
            <a:r>
              <a:rPr dirty="0" smtClean="0" sz="1400" spc="-730">
                <a:solidFill>
                  <a:srgbClr val="3D3D3D"/>
                </a:solidFill>
                <a:latin typeface="Arial"/>
                <a:cs typeface="Arial"/>
              </a:rPr>
              <a:t>ف</a:t>
            </a:r>
            <a:r>
              <a:rPr dirty="0" smtClean="0" sz="1400" spc="-730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-85">
                <a:solidFill>
                  <a:srgbClr val="3D3D3D"/>
                </a:solidFill>
                <a:latin typeface="Arial"/>
                <a:cs typeface="Arial"/>
              </a:rPr>
              <a:t>ي</a:t>
            </a:r>
            <a:r>
              <a:rPr dirty="0" smtClean="0" sz="1400" spc="-730">
                <a:solidFill>
                  <a:srgbClr val="3D3D3D"/>
                </a:solidFill>
                <a:latin typeface="Arial"/>
                <a:cs typeface="Arial"/>
              </a:rPr>
              <a:t>ف</a:t>
            </a:r>
            <a:r>
              <a:rPr dirty="0" smtClean="0" sz="1400" spc="-730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-295">
                <a:solidFill>
                  <a:srgbClr val="3D3D3D"/>
                </a:solidFill>
                <a:latin typeface="Arial"/>
                <a:cs typeface="Arial"/>
              </a:rPr>
              <a:t>طش</a:t>
            </a:r>
            <a:r>
              <a:rPr dirty="0" smtClean="0" sz="1400" spc="-235">
                <a:solidFill>
                  <a:srgbClr val="3D3D3D"/>
                </a:solidFill>
                <a:latin typeface="Arial"/>
                <a:cs typeface="Arial"/>
              </a:rPr>
              <a:t>ن</a:t>
            </a:r>
            <a:r>
              <a:rPr dirty="0" smtClean="0" sz="1400" spc="-660">
                <a:solidFill>
                  <a:srgbClr val="3D3D3D"/>
                </a:solidFill>
                <a:latin typeface="Arial"/>
                <a:cs typeface="Arial"/>
              </a:rPr>
              <a:t>ت</a:t>
            </a:r>
            <a:r>
              <a:rPr dirty="0" smtClean="0" sz="1400" spc="-5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-120">
                <a:solidFill>
                  <a:srgbClr val="3D3D3D"/>
                </a:solidFill>
                <a:latin typeface="Arial"/>
                <a:cs typeface="Arial"/>
              </a:rPr>
              <a:t>لا</a:t>
            </a:r>
            <a:r>
              <a:rPr dirty="0" smtClean="0" sz="1400" spc="-5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-145">
                <a:solidFill>
                  <a:srgbClr val="3D3D3D"/>
                </a:solidFill>
                <a:latin typeface="Arial"/>
                <a:cs typeface="Arial"/>
              </a:rPr>
              <a:t>ةري</a:t>
            </a:r>
            <a:r>
              <a:rPr dirty="0" smtClean="0" sz="1400" spc="-185">
                <a:solidFill>
                  <a:srgbClr val="3D3D3D"/>
                </a:solidFill>
                <a:latin typeface="Arial"/>
                <a:cs typeface="Arial"/>
              </a:rPr>
              <a:t>خ</a:t>
            </a:r>
            <a:r>
              <a:rPr dirty="0" smtClean="0" sz="1400" spc="-120">
                <a:solidFill>
                  <a:srgbClr val="3D3D3D"/>
                </a:solidFill>
                <a:latin typeface="Arial"/>
                <a:cs typeface="Arial"/>
              </a:rPr>
              <a:t>لأ</a:t>
            </a:r>
            <a:r>
              <a:rPr dirty="0" smtClean="0" sz="1400" spc="-120">
                <a:solidFill>
                  <a:srgbClr val="3D3D3D"/>
                </a:solidFill>
                <a:latin typeface="Arial"/>
                <a:cs typeface="Arial"/>
              </a:rPr>
              <a:t>ا</a:t>
            </a:r>
            <a:r>
              <a:rPr dirty="0" smtClean="0" sz="1400" spc="-10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0">
                <a:solidFill>
                  <a:srgbClr val="3D3D3D"/>
                </a:solidFill>
                <a:latin typeface="Arial"/>
                <a:cs typeface="Arial"/>
              </a:rPr>
              <a:t>ه</a:t>
            </a:r>
            <a:r>
              <a:rPr dirty="0" smtClean="0" sz="1400" spc="-10">
                <a:solidFill>
                  <a:srgbClr val="3D3D3D"/>
                </a:solidFill>
                <a:latin typeface="Arial"/>
                <a:cs typeface="Arial"/>
              </a:rPr>
              <a:t>ذ</a:t>
            </a:r>
            <a:r>
              <a:rPr dirty="0" smtClean="0" sz="1400" spc="-295">
                <a:solidFill>
                  <a:srgbClr val="3D3D3D"/>
                </a:solidFill>
                <a:latin typeface="Arial"/>
                <a:cs typeface="Arial"/>
              </a:rPr>
              <a:t>هف</a:t>
            </a:r>
            <a:r>
              <a:rPr dirty="0" smtClean="0" sz="1400" spc="10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-150">
                <a:solidFill>
                  <a:srgbClr val="3D3D3D"/>
                </a:solidFill>
                <a:latin typeface="Arial"/>
                <a:cs typeface="Arial"/>
              </a:rPr>
              <a:t>،ةس</a:t>
            </a:r>
            <a:r>
              <a:rPr dirty="0" smtClean="0" sz="1400" spc="-265">
                <a:solidFill>
                  <a:srgbClr val="3D3D3D"/>
                </a:solidFill>
                <a:latin typeface="Arial"/>
                <a:cs typeface="Arial"/>
              </a:rPr>
              <a:t>س</a:t>
            </a:r>
            <a:r>
              <a:rPr dirty="0" smtClean="0" sz="1400" spc="0">
                <a:solidFill>
                  <a:srgbClr val="3D3D3D"/>
                </a:solidFill>
                <a:latin typeface="Arial"/>
                <a:cs typeface="Arial"/>
              </a:rPr>
              <a:t>ؤ</a:t>
            </a:r>
            <a:r>
              <a:rPr dirty="0" smtClean="0" sz="1400" spc="-140">
                <a:solidFill>
                  <a:srgbClr val="3D3D3D"/>
                </a:solidFill>
                <a:latin typeface="Arial"/>
                <a:cs typeface="Arial"/>
              </a:rPr>
              <a:t>م</a:t>
            </a:r>
            <a:r>
              <a:rPr dirty="0" smtClean="0" sz="1400" spc="-229">
                <a:solidFill>
                  <a:srgbClr val="3D3D3D"/>
                </a:solidFill>
                <a:latin typeface="Arial"/>
                <a:cs typeface="Arial"/>
              </a:rPr>
              <a:t>ل</a:t>
            </a:r>
            <a:r>
              <a:rPr dirty="0" smtClean="0" sz="1400" spc="0">
                <a:solidFill>
                  <a:srgbClr val="3D3D3D"/>
                </a:solidFill>
                <a:latin typeface="Arial"/>
                <a:cs typeface="Arial"/>
              </a:rPr>
              <a:t>ا </a:t>
            </a:r>
            <a:r>
              <a:rPr dirty="0" smtClean="0" sz="1400" spc="20">
                <a:solidFill>
                  <a:srgbClr val="3D3D3D"/>
                </a:solidFill>
                <a:latin typeface="Arial"/>
                <a:cs typeface="Arial"/>
              </a:rPr>
              <a:t>ط</a:t>
            </a:r>
            <a:r>
              <a:rPr dirty="0" smtClean="0" sz="1400" spc="-10">
                <a:solidFill>
                  <a:srgbClr val="3D3D3D"/>
                </a:solidFill>
                <a:latin typeface="Arial"/>
                <a:cs typeface="Arial"/>
              </a:rPr>
              <a:t>ا</a:t>
            </a:r>
            <a:r>
              <a:rPr dirty="0" smtClean="0" sz="1400" spc="-409">
                <a:solidFill>
                  <a:srgbClr val="3D3D3D"/>
                </a:solidFill>
                <a:latin typeface="Arial"/>
                <a:cs typeface="Arial"/>
              </a:rPr>
              <a:t>شن</a:t>
            </a:r>
            <a:r>
              <a:rPr dirty="0" smtClean="0" sz="1400" spc="5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-85">
                <a:solidFill>
                  <a:srgbClr val="3D3D3D"/>
                </a:solidFill>
                <a:latin typeface="Arial"/>
                <a:cs typeface="Arial"/>
              </a:rPr>
              <a:t>ى</a:t>
            </a:r>
            <a:r>
              <a:rPr dirty="0" smtClean="0" sz="1400" spc="-225">
                <a:solidFill>
                  <a:srgbClr val="3D3D3D"/>
                </a:solidFill>
                <a:latin typeface="Arial"/>
                <a:cs typeface="Arial"/>
              </a:rPr>
              <a:t>لع</a:t>
            </a:r>
            <a:r>
              <a:rPr dirty="0" smtClean="0" sz="1400" spc="-225">
                <a:solidFill>
                  <a:srgbClr val="3D3D3D"/>
                </a:solidFill>
                <a:latin typeface="Arial"/>
                <a:cs typeface="Arial"/>
              </a:rPr>
              <a:t> ة</a:t>
            </a:r>
            <a:r>
              <a:rPr dirty="0" smtClean="0" sz="1400" spc="-10">
                <a:solidFill>
                  <a:srgbClr val="3D3D3D"/>
                </a:solidFill>
                <a:latin typeface="Arial"/>
                <a:cs typeface="Arial"/>
              </a:rPr>
              <a:t>ر</a:t>
            </a:r>
            <a:r>
              <a:rPr dirty="0" smtClean="0" sz="1400" spc="-660">
                <a:solidFill>
                  <a:srgbClr val="3D3D3D"/>
                </a:solidFill>
                <a:latin typeface="Arial"/>
                <a:cs typeface="Arial"/>
              </a:rPr>
              <a:t>ث</a:t>
            </a:r>
            <a:r>
              <a:rPr dirty="0" smtClean="0" sz="1400" spc="-10">
                <a:solidFill>
                  <a:srgbClr val="3D3D3D"/>
                </a:solidFill>
                <a:latin typeface="Arial"/>
                <a:cs typeface="Arial"/>
              </a:rPr>
              <a:t>ؤ</a:t>
            </a:r>
            <a:r>
              <a:rPr dirty="0" smtClean="0" sz="1400" spc="-114">
                <a:solidFill>
                  <a:srgbClr val="3D3D3D"/>
                </a:solidFill>
                <a:latin typeface="Arial"/>
                <a:cs typeface="Arial"/>
              </a:rPr>
              <a:t>ملا</a:t>
            </a:r>
            <a:r>
              <a:rPr dirty="0" smtClean="0" sz="1400" spc="-5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-10">
                <a:solidFill>
                  <a:srgbClr val="3D3D3D"/>
                </a:solidFill>
                <a:latin typeface="Arial"/>
                <a:cs typeface="Arial"/>
              </a:rPr>
              <a:t>ت</a:t>
            </a:r>
            <a:r>
              <a:rPr dirty="0" smtClean="0" sz="1400" spc="0">
                <a:solidFill>
                  <a:srgbClr val="3D3D3D"/>
                </a:solidFill>
                <a:latin typeface="Arial"/>
                <a:cs typeface="Arial"/>
              </a:rPr>
              <a:t>ا</a:t>
            </a:r>
            <a:r>
              <a:rPr dirty="0" smtClean="0" sz="1400" spc="-10">
                <a:solidFill>
                  <a:srgbClr val="3D3D3D"/>
                </a:solidFill>
                <a:latin typeface="Arial"/>
                <a:cs typeface="Arial"/>
              </a:rPr>
              <a:t>ر</a:t>
            </a:r>
            <a:r>
              <a:rPr dirty="0" smtClean="0" sz="1400" spc="-555">
                <a:solidFill>
                  <a:srgbClr val="3D3D3D"/>
                </a:solidFill>
                <a:latin typeface="Arial"/>
                <a:cs typeface="Arial"/>
              </a:rPr>
              <a:t>ي</a:t>
            </a:r>
            <a:r>
              <a:rPr dirty="0" smtClean="0" sz="1400" spc="-385">
                <a:solidFill>
                  <a:srgbClr val="3D3D3D"/>
                </a:solidFill>
                <a:latin typeface="Arial"/>
                <a:cs typeface="Arial"/>
              </a:rPr>
              <a:t>غ</a:t>
            </a:r>
            <a:r>
              <a:rPr dirty="0" smtClean="0" sz="1400" spc="-509">
                <a:solidFill>
                  <a:srgbClr val="3D3D3D"/>
                </a:solidFill>
                <a:latin typeface="Arial"/>
                <a:cs typeface="Arial"/>
              </a:rPr>
              <a:t>ت</a:t>
            </a:r>
            <a:r>
              <a:rPr dirty="0" smtClean="0" sz="1400" spc="-114">
                <a:solidFill>
                  <a:srgbClr val="3D3D3D"/>
                </a:solidFill>
                <a:latin typeface="Arial"/>
                <a:cs typeface="Arial"/>
              </a:rPr>
              <a:t>ملا</a:t>
            </a:r>
            <a:r>
              <a:rPr dirty="0" smtClean="0" sz="1400" spc="-5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-10">
                <a:solidFill>
                  <a:srgbClr val="3D3D3D"/>
                </a:solidFill>
                <a:latin typeface="Arial"/>
                <a:cs typeface="Arial"/>
              </a:rPr>
              <a:t>و</a:t>
            </a:r>
            <a:r>
              <a:rPr dirty="0" smtClean="0" sz="1400" spc="0">
                <a:solidFill>
                  <a:srgbClr val="3D3D3D"/>
                </a:solidFill>
                <a:latin typeface="Arial"/>
                <a:cs typeface="Arial"/>
              </a:rPr>
              <a:t>ا </a:t>
            </a:r>
            <a:r>
              <a:rPr dirty="0" smtClean="0" sz="1400" spc="-15">
                <a:solidFill>
                  <a:srgbClr val="3D3D3D"/>
                </a:solidFill>
                <a:latin typeface="Arial"/>
                <a:cs typeface="Arial"/>
              </a:rPr>
              <a:t>ر</a:t>
            </a:r>
            <a:r>
              <a:rPr dirty="0" smtClean="0" sz="1400" spc="-260">
                <a:solidFill>
                  <a:srgbClr val="3D3D3D"/>
                </a:solidFill>
                <a:latin typeface="Arial"/>
                <a:cs typeface="Arial"/>
              </a:rPr>
              <a:t>صا</a:t>
            </a:r>
            <a:r>
              <a:rPr dirty="0" smtClean="0" sz="1400" spc="-204">
                <a:solidFill>
                  <a:srgbClr val="3D3D3D"/>
                </a:solidFill>
                <a:latin typeface="Arial"/>
                <a:cs typeface="Arial"/>
              </a:rPr>
              <a:t>ن</a:t>
            </a:r>
            <a:r>
              <a:rPr dirty="0" smtClean="0" sz="1400" spc="-229">
                <a:solidFill>
                  <a:srgbClr val="3D3D3D"/>
                </a:solidFill>
                <a:latin typeface="Arial"/>
                <a:cs typeface="Arial"/>
              </a:rPr>
              <a:t>ع</a:t>
            </a:r>
            <a:r>
              <a:rPr dirty="0" smtClean="0" sz="1400" spc="-210">
                <a:solidFill>
                  <a:srgbClr val="3D3D3D"/>
                </a:solidFill>
                <a:latin typeface="Arial"/>
                <a:cs typeface="Arial"/>
              </a:rPr>
              <a:t>لا</a:t>
            </a:r>
            <a:r>
              <a:rPr dirty="0" smtClean="0" sz="1400" spc="-5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35">
                <a:solidFill>
                  <a:srgbClr val="3D3D3D"/>
                </a:solidFill>
                <a:latin typeface="Arial"/>
                <a:cs typeface="Arial"/>
              </a:rPr>
              <a:t>ة</a:t>
            </a:r>
            <a:r>
              <a:rPr dirty="0" smtClean="0" sz="1400" spc="70">
                <a:solidFill>
                  <a:srgbClr val="3D3D3D"/>
                </a:solidFill>
                <a:latin typeface="Arial"/>
                <a:cs typeface="Arial"/>
              </a:rPr>
              <a:t>ع</a:t>
            </a:r>
            <a:r>
              <a:rPr dirty="0" smtClean="0" sz="1400" spc="-10">
                <a:solidFill>
                  <a:srgbClr val="3D3D3D"/>
                </a:solidFill>
                <a:latin typeface="Arial"/>
                <a:cs typeface="Arial"/>
              </a:rPr>
              <a:t>و</a:t>
            </a:r>
            <a:r>
              <a:rPr dirty="0" smtClean="0" sz="1400" spc="60">
                <a:solidFill>
                  <a:srgbClr val="3D3D3D"/>
                </a:solidFill>
                <a:latin typeface="Arial"/>
                <a:cs typeface="Arial"/>
              </a:rPr>
              <a:t>م</a:t>
            </a:r>
            <a:r>
              <a:rPr dirty="0" smtClean="0" sz="1400" spc="10">
                <a:solidFill>
                  <a:srgbClr val="3D3D3D"/>
                </a:solidFill>
                <a:latin typeface="Arial"/>
                <a:cs typeface="Arial"/>
              </a:rPr>
              <a:t>جم</a:t>
            </a:r>
            <a:r>
              <a:rPr dirty="0" smtClean="0" sz="1400" spc="10">
                <a:solidFill>
                  <a:srgbClr val="3D3D3D"/>
                </a:solidFill>
                <a:latin typeface="Arial"/>
                <a:cs typeface="Arial"/>
              </a:rPr>
              <a:t> "</a:t>
            </a:r>
            <a:r>
              <a:rPr dirty="0" smtClean="0" sz="1400" spc="10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-114">
                <a:solidFill>
                  <a:srgbClr val="3D3D3D"/>
                </a:solidFill>
                <a:latin typeface="Arial"/>
                <a:cs typeface="Arial"/>
              </a:rPr>
              <a:t>ل</a:t>
            </a:r>
            <a:r>
              <a:rPr dirty="0" smtClean="0" sz="1400" spc="-70">
                <a:solidFill>
                  <a:srgbClr val="3D3D3D"/>
                </a:solidFill>
                <a:latin typeface="Arial"/>
                <a:cs typeface="Arial"/>
              </a:rPr>
              <a:t>ا</a:t>
            </a:r>
            <a:r>
              <a:rPr dirty="0" smtClean="0" sz="1400" spc="65">
                <a:solidFill>
                  <a:srgbClr val="3D3D3D"/>
                </a:solidFill>
                <a:latin typeface="Arial"/>
                <a:cs typeface="Arial"/>
              </a:rPr>
              <a:t>م</a:t>
            </a:r>
            <a:r>
              <a:rPr dirty="0" smtClean="0" sz="1400" spc="35">
                <a:solidFill>
                  <a:srgbClr val="3D3D3D"/>
                </a:solidFill>
                <a:latin typeface="Arial"/>
                <a:cs typeface="Arial"/>
              </a:rPr>
              <a:t>ا</a:t>
            </a:r>
            <a:r>
              <a:rPr dirty="0" smtClean="0" sz="1400" spc="-35">
                <a:solidFill>
                  <a:srgbClr val="3D3D3D"/>
                </a:solidFill>
                <a:latin typeface="Arial"/>
                <a:cs typeface="Arial"/>
              </a:rPr>
              <a:t>ع</a:t>
            </a:r>
            <a:r>
              <a:rPr dirty="0" smtClean="0" sz="1400" spc="-15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-10">
                <a:solidFill>
                  <a:srgbClr val="3D3D3D"/>
                </a:solidFill>
                <a:latin typeface="Arial"/>
                <a:cs typeface="Arial"/>
              </a:rPr>
              <a:t>ن</a:t>
            </a:r>
            <a:r>
              <a:rPr dirty="0" smtClean="0" sz="1400" spc="-10">
                <a:solidFill>
                  <a:srgbClr val="3D3D3D"/>
                </a:solidFill>
                <a:latin typeface="Arial"/>
                <a:cs typeface="Arial"/>
              </a:rPr>
              <a:t>و</a:t>
            </a:r>
            <a:r>
              <a:rPr dirty="0" smtClean="0" sz="1400" spc="-425">
                <a:solidFill>
                  <a:srgbClr val="3D3D3D"/>
                </a:solidFill>
                <a:latin typeface="Arial"/>
                <a:cs typeface="Arial"/>
              </a:rPr>
              <a:t>كي</a:t>
            </a:r>
            <a:r>
              <a:rPr dirty="0" smtClean="0" sz="1400" spc="-5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-10">
                <a:solidFill>
                  <a:srgbClr val="3D3D3D"/>
                </a:solidFill>
                <a:latin typeface="Arial"/>
                <a:cs typeface="Arial"/>
              </a:rPr>
              <a:t>د</a:t>
            </a:r>
            <a:r>
              <a:rPr dirty="0" smtClean="0" sz="1400" spc="-440">
                <a:solidFill>
                  <a:srgbClr val="3D3D3D"/>
                </a:solidFill>
                <a:latin typeface="Arial"/>
                <a:cs typeface="Arial"/>
              </a:rPr>
              <a:t>ق</a:t>
            </a:r>
            <a:r>
              <a:rPr dirty="0" smtClean="0" sz="1400" spc="-20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-15">
                <a:solidFill>
                  <a:srgbClr val="3D3D3D"/>
                </a:solidFill>
                <a:latin typeface="Arial"/>
                <a:cs typeface="Arial"/>
              </a:rPr>
              <a:t>ط</a:t>
            </a:r>
            <a:r>
              <a:rPr dirty="0" smtClean="0" sz="1400" spc="-555">
                <a:solidFill>
                  <a:srgbClr val="3D3D3D"/>
                </a:solidFill>
                <a:latin typeface="Arial"/>
                <a:cs typeface="Arial"/>
              </a:rPr>
              <a:t>ي</a:t>
            </a:r>
            <a:r>
              <a:rPr dirty="0" smtClean="0" sz="1400" spc="-65">
                <a:solidFill>
                  <a:srgbClr val="3D3D3D"/>
                </a:solidFill>
                <a:latin typeface="Arial"/>
                <a:cs typeface="Arial"/>
              </a:rPr>
              <a:t>ح</a:t>
            </a:r>
            <a:r>
              <a:rPr dirty="0" smtClean="0" sz="1400" spc="-140">
                <a:solidFill>
                  <a:srgbClr val="3D3D3D"/>
                </a:solidFill>
                <a:latin typeface="Arial"/>
                <a:cs typeface="Arial"/>
              </a:rPr>
              <a:t>مل</a:t>
            </a:r>
            <a:r>
              <a:rPr dirty="0" smtClean="0" sz="1400" spc="-75">
                <a:solidFill>
                  <a:srgbClr val="3D3D3D"/>
                </a:solidFill>
                <a:latin typeface="Arial"/>
                <a:cs typeface="Arial"/>
              </a:rPr>
              <a:t>ا</a:t>
            </a:r>
            <a:r>
              <a:rPr dirty="0" smtClean="0" sz="1400" spc="0">
                <a:solidFill>
                  <a:srgbClr val="3D3D3D"/>
                </a:solidFill>
                <a:latin typeface="Arial"/>
                <a:cs typeface="Arial"/>
              </a:rPr>
              <a:t>-</a:t>
            </a:r>
            <a:r>
              <a:rPr dirty="0" smtClean="0" sz="1400" spc="-5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-10">
                <a:solidFill>
                  <a:srgbClr val="3D3D3D"/>
                </a:solidFill>
                <a:latin typeface="Arial"/>
                <a:cs typeface="Arial"/>
              </a:rPr>
              <a:t>ن</a:t>
            </a:r>
            <a:r>
              <a:rPr dirty="0" smtClean="0" sz="1400" spc="-350">
                <a:solidFill>
                  <a:srgbClr val="3D3D3D"/>
                </a:solidFill>
                <a:latin typeface="Arial"/>
                <a:cs typeface="Arial"/>
              </a:rPr>
              <a:t>اف</a:t>
            </a:r>
            <a:r>
              <a:rPr dirty="0" smtClean="0" sz="1400" spc="-10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-85">
                <a:solidFill>
                  <a:srgbClr val="3D3D3D"/>
                </a:solidFill>
                <a:latin typeface="Arial"/>
                <a:cs typeface="Arial"/>
              </a:rPr>
              <a:t>ي</a:t>
            </a:r>
            <a:r>
              <a:rPr dirty="0" smtClean="0" sz="1400" spc="-355">
                <a:solidFill>
                  <a:srgbClr val="3D3D3D"/>
                </a:solidFill>
                <a:latin typeface="Arial"/>
                <a:cs typeface="Arial"/>
              </a:rPr>
              <a:t>لات</a:t>
            </a:r>
            <a:r>
              <a:rPr dirty="0" smtClean="0" sz="1400" spc="-434">
                <a:solidFill>
                  <a:srgbClr val="3D3D3D"/>
                </a:solidFill>
                <a:latin typeface="Arial"/>
                <a:cs typeface="Arial"/>
              </a:rPr>
              <a:t>ل</a:t>
            </a:r>
            <a:r>
              <a:rPr dirty="0" smtClean="0" sz="1400" spc="-145">
                <a:solidFill>
                  <a:srgbClr val="3D3D3D"/>
                </a:solidFill>
                <a:latin typeface="Arial"/>
                <a:cs typeface="Arial"/>
              </a:rPr>
              <a:t>ا</a:t>
            </a:r>
            <a:r>
              <a:rPr dirty="0" smtClean="0" sz="1400" spc="-484">
                <a:solidFill>
                  <a:srgbClr val="3D3D3D"/>
                </a:solidFill>
                <a:latin typeface="Arial"/>
                <a:cs typeface="Arial"/>
              </a:rPr>
              <a:t>ب</a:t>
            </a:r>
            <a:r>
              <a:rPr dirty="0" smtClean="0" sz="1400" spc="0">
                <a:solidFill>
                  <a:srgbClr val="3D3D3D"/>
                </a:solidFill>
                <a:latin typeface="Arial"/>
                <a:cs typeface="Arial"/>
              </a:rPr>
              <a:t>و</a:t>
            </a:r>
            <a:r>
              <a:rPr dirty="0" smtClean="0" sz="1400" spc="-10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0">
                <a:solidFill>
                  <a:srgbClr val="3D3D3D"/>
                </a:solidFill>
                <a:latin typeface="Arial"/>
                <a:cs typeface="Arial"/>
              </a:rPr>
              <a:t>،</a:t>
            </a:r>
            <a:r>
              <a:rPr dirty="0" smtClean="0" sz="1400" spc="-10">
                <a:solidFill>
                  <a:srgbClr val="3D3D3D"/>
                </a:solidFill>
                <a:latin typeface="Arial"/>
                <a:cs typeface="Arial"/>
              </a:rPr>
              <a:t>ر</a:t>
            </a:r>
            <a:r>
              <a:rPr dirty="0" smtClean="0" sz="1400" spc="-280">
                <a:solidFill>
                  <a:srgbClr val="3D3D3D"/>
                </a:solidFill>
                <a:latin typeface="Arial"/>
                <a:cs typeface="Arial"/>
              </a:rPr>
              <a:t>ص</a:t>
            </a:r>
            <a:r>
              <a:rPr dirty="0" smtClean="0" sz="1400" spc="-65">
                <a:solidFill>
                  <a:srgbClr val="3D3D3D"/>
                </a:solidFill>
                <a:latin typeface="Arial"/>
                <a:cs typeface="Arial"/>
              </a:rPr>
              <a:t>ا</a:t>
            </a:r>
            <a:r>
              <a:rPr dirty="0" smtClean="0" sz="1400" spc="-400">
                <a:solidFill>
                  <a:srgbClr val="3D3D3D"/>
                </a:solidFill>
                <a:latin typeface="Arial"/>
                <a:cs typeface="Arial"/>
              </a:rPr>
              <a:t>ن</a:t>
            </a:r>
            <a:r>
              <a:rPr dirty="0" smtClean="0" sz="1400" spc="-215">
                <a:solidFill>
                  <a:srgbClr val="3D3D3D"/>
                </a:solidFill>
                <a:latin typeface="Arial"/>
                <a:cs typeface="Arial"/>
              </a:rPr>
              <a:t>علا</a:t>
            </a:r>
            <a:r>
              <a:rPr dirty="0" smtClean="0" sz="1400" spc="-10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-15">
                <a:solidFill>
                  <a:srgbClr val="3D3D3D"/>
                </a:solidFill>
                <a:latin typeface="Arial"/>
                <a:cs typeface="Arial"/>
              </a:rPr>
              <a:t>ه</a:t>
            </a:r>
            <a:r>
              <a:rPr dirty="0" smtClean="0" sz="1400" spc="-10">
                <a:solidFill>
                  <a:srgbClr val="3D3D3D"/>
                </a:solidFill>
                <a:latin typeface="Arial"/>
                <a:cs typeface="Arial"/>
              </a:rPr>
              <a:t>ذ</a:t>
            </a:r>
            <a:r>
              <a:rPr dirty="0" smtClean="0" sz="1400" spc="235">
                <a:solidFill>
                  <a:srgbClr val="3D3D3D"/>
                </a:solidFill>
                <a:latin typeface="Arial"/>
                <a:cs typeface="Arial"/>
              </a:rPr>
              <a:t>ه</a:t>
            </a:r>
            <a:r>
              <a:rPr dirty="0" smtClean="0" sz="1400" spc="235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-10">
                <a:solidFill>
                  <a:srgbClr val="3D3D3D"/>
                </a:solidFill>
                <a:latin typeface="Arial"/>
                <a:cs typeface="Arial"/>
              </a:rPr>
              <a:t>ن</a:t>
            </a:r>
            <a:r>
              <a:rPr dirty="0" smtClean="0" sz="1400" spc="75">
                <a:solidFill>
                  <a:srgbClr val="3D3D3D"/>
                </a:solidFill>
                <a:latin typeface="Arial"/>
                <a:cs typeface="Arial"/>
              </a:rPr>
              <a:t>م</a:t>
            </a:r>
            <a:r>
              <a:rPr dirty="0" smtClean="0" sz="1400" spc="-20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-15">
                <a:solidFill>
                  <a:srgbClr val="3D3D3D"/>
                </a:solidFill>
                <a:latin typeface="Arial"/>
                <a:cs typeface="Arial"/>
              </a:rPr>
              <a:t>ر</a:t>
            </a:r>
            <a:r>
              <a:rPr dirty="0" smtClean="0" sz="1400" spc="-375">
                <a:solidFill>
                  <a:srgbClr val="3D3D3D"/>
                </a:solidFill>
                <a:latin typeface="Arial"/>
                <a:cs typeface="Arial"/>
              </a:rPr>
              <a:t>صن</a:t>
            </a:r>
            <a:r>
              <a:rPr dirty="0" smtClean="0" sz="1400" spc="-35">
                <a:solidFill>
                  <a:srgbClr val="3D3D3D"/>
                </a:solidFill>
                <a:latin typeface="Arial"/>
                <a:cs typeface="Arial"/>
              </a:rPr>
              <a:t>ع</a:t>
            </a:r>
            <a:r>
              <a:rPr dirty="0" smtClean="0" sz="1400" spc="-15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-15">
                <a:solidFill>
                  <a:srgbClr val="3D3D3D"/>
                </a:solidFill>
                <a:latin typeface="Arial"/>
                <a:cs typeface="Arial"/>
              </a:rPr>
              <a:t>ل</a:t>
            </a:r>
            <a:r>
              <a:rPr dirty="0" smtClean="0" sz="1400" spc="-295">
                <a:solidFill>
                  <a:srgbClr val="3D3D3D"/>
                </a:solidFill>
                <a:latin typeface="Arial"/>
                <a:cs typeface="Arial"/>
              </a:rPr>
              <a:t>ك</a:t>
            </a:r>
            <a:r>
              <a:rPr dirty="0" smtClean="0" sz="1400" spc="-10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-35">
                <a:solidFill>
                  <a:srgbClr val="3D3D3D"/>
                </a:solidFill>
                <a:latin typeface="Arial"/>
                <a:cs typeface="Arial"/>
              </a:rPr>
              <a:t>عم</a:t>
            </a:r>
            <a:r>
              <a:rPr dirty="0" smtClean="0" sz="1400" spc="-15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120">
                <a:solidFill>
                  <a:srgbClr val="3D3D3D"/>
                </a:solidFill>
                <a:latin typeface="Arial"/>
                <a:cs typeface="Arial"/>
              </a:rPr>
              <a:t>ة</a:t>
            </a:r>
            <a:r>
              <a:rPr dirty="0" smtClean="0" sz="1400" spc="-555">
                <a:solidFill>
                  <a:srgbClr val="3D3D3D"/>
                </a:solidFill>
                <a:latin typeface="Arial"/>
                <a:cs typeface="Arial"/>
              </a:rPr>
              <a:t>ي</a:t>
            </a:r>
            <a:r>
              <a:rPr dirty="0" smtClean="0" sz="1400" spc="-254">
                <a:solidFill>
                  <a:srgbClr val="3D3D3D"/>
                </a:solidFill>
                <a:latin typeface="Arial"/>
                <a:cs typeface="Arial"/>
              </a:rPr>
              <a:t>ل</a:t>
            </a:r>
            <a:r>
              <a:rPr dirty="0" smtClean="0" sz="1400" spc="-180">
                <a:solidFill>
                  <a:srgbClr val="3D3D3D"/>
                </a:solidFill>
                <a:latin typeface="Arial"/>
                <a:cs typeface="Arial"/>
              </a:rPr>
              <a:t>د</a:t>
            </a:r>
            <a:r>
              <a:rPr dirty="0" smtClean="0" sz="1400" spc="-145">
                <a:solidFill>
                  <a:srgbClr val="3D3D3D"/>
                </a:solidFill>
                <a:latin typeface="Arial"/>
                <a:cs typeface="Arial"/>
              </a:rPr>
              <a:t>ا</a:t>
            </a:r>
            <a:r>
              <a:rPr dirty="0" smtClean="0" sz="1400" spc="-484">
                <a:solidFill>
                  <a:srgbClr val="3D3D3D"/>
                </a:solidFill>
                <a:latin typeface="Arial"/>
                <a:cs typeface="Arial"/>
              </a:rPr>
              <a:t>ب</a:t>
            </a:r>
            <a:r>
              <a:rPr dirty="0" smtClean="0" sz="1400" spc="-660">
                <a:solidFill>
                  <a:srgbClr val="3D3D3D"/>
                </a:solidFill>
                <a:latin typeface="Arial"/>
                <a:cs typeface="Arial"/>
              </a:rPr>
              <a:t>ت</a:t>
            </a:r>
            <a:r>
              <a:rPr dirty="0" smtClean="0" sz="1400" spc="-15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120">
                <a:solidFill>
                  <a:srgbClr val="3D3D3D"/>
                </a:solidFill>
                <a:latin typeface="Arial"/>
                <a:cs typeface="Arial"/>
              </a:rPr>
              <a:t>ة</a:t>
            </a:r>
            <a:r>
              <a:rPr dirty="0" smtClean="0" sz="1400" spc="-445">
                <a:solidFill>
                  <a:srgbClr val="3D3D3D"/>
                </a:solidFill>
                <a:latin typeface="Arial"/>
                <a:cs typeface="Arial"/>
              </a:rPr>
              <a:t>ق</a:t>
            </a:r>
            <a:r>
              <a:rPr dirty="0" smtClean="0" sz="1400" spc="-65">
                <a:solidFill>
                  <a:srgbClr val="3D3D3D"/>
                </a:solidFill>
                <a:latin typeface="Arial"/>
                <a:cs typeface="Arial"/>
              </a:rPr>
              <a:t>لاع</a:t>
            </a:r>
            <a:r>
              <a:rPr dirty="0" smtClean="0" sz="1400" spc="-5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-85">
                <a:solidFill>
                  <a:srgbClr val="3D3D3D"/>
                </a:solidFill>
                <a:latin typeface="Arial"/>
                <a:cs typeface="Arial"/>
              </a:rPr>
              <a:t>ى</a:t>
            </a:r>
            <a:r>
              <a:rPr dirty="0" smtClean="0" sz="1400" spc="-225">
                <a:solidFill>
                  <a:srgbClr val="3D3D3D"/>
                </a:solidFill>
                <a:latin typeface="Arial"/>
                <a:cs typeface="Arial"/>
              </a:rPr>
              <a:t>لع</a:t>
            </a:r>
            <a:r>
              <a:rPr dirty="0" smtClean="0" sz="1400" spc="-15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-85">
                <a:solidFill>
                  <a:srgbClr val="3D3D3D"/>
                </a:solidFill>
                <a:latin typeface="Arial"/>
                <a:cs typeface="Arial"/>
              </a:rPr>
              <a:t>ي</a:t>
            </a:r>
            <a:r>
              <a:rPr dirty="0" smtClean="0" sz="1400" spc="235">
                <a:solidFill>
                  <a:srgbClr val="3D3D3D"/>
                </a:solidFill>
                <a:latin typeface="Arial"/>
                <a:cs typeface="Arial"/>
              </a:rPr>
              <a:t>ه</a:t>
            </a:r>
            <a:r>
              <a:rPr dirty="0" smtClean="0" sz="1400" spc="-15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-335">
                <a:solidFill>
                  <a:srgbClr val="3D3D3D"/>
                </a:solidFill>
                <a:latin typeface="Arial"/>
                <a:cs typeface="Arial"/>
              </a:rPr>
              <a:t>لب</a:t>
            </a:r>
            <a:endParaRPr sz="1400">
              <a:latin typeface="Arial"/>
              <a:cs typeface="Arial"/>
            </a:endParaRPr>
          </a:p>
          <a:p>
            <a:pPr algn="r" marR="13970">
              <a:lnSpc>
                <a:spcPts val="1565"/>
              </a:lnSpc>
            </a:pPr>
            <a:r>
              <a:rPr dirty="0" smtClean="0" sz="1400" spc="-10">
                <a:solidFill>
                  <a:srgbClr val="3D3D3D"/>
                </a:solidFill>
                <a:latin typeface="Arial"/>
                <a:cs typeface="Arial"/>
              </a:rPr>
              <a:t>.</a:t>
            </a:r>
            <a:r>
              <a:rPr dirty="0" smtClean="0" sz="1400" spc="-190">
                <a:solidFill>
                  <a:srgbClr val="3D3D3D"/>
                </a:solidFill>
                <a:latin typeface="Arial"/>
                <a:cs typeface="Arial"/>
              </a:rPr>
              <a:t>ةسس</a:t>
            </a:r>
            <a:r>
              <a:rPr dirty="0" smtClean="0" sz="1400" spc="-140">
                <a:solidFill>
                  <a:srgbClr val="3D3D3D"/>
                </a:solidFill>
                <a:latin typeface="Arial"/>
                <a:cs typeface="Arial"/>
              </a:rPr>
              <a:t>ؤ</a:t>
            </a:r>
            <a:r>
              <a:rPr dirty="0" smtClean="0" sz="1400" spc="-114">
                <a:solidFill>
                  <a:srgbClr val="3D3D3D"/>
                </a:solidFill>
                <a:latin typeface="Arial"/>
                <a:cs typeface="Arial"/>
              </a:rPr>
              <a:t>ملا</a:t>
            </a:r>
            <a:r>
              <a:rPr dirty="0" smtClean="0" sz="1400" spc="-5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0">
                <a:solidFill>
                  <a:srgbClr val="3D3D3D"/>
                </a:solidFill>
                <a:latin typeface="Arial"/>
                <a:cs typeface="Arial"/>
              </a:rPr>
              <a:t>م</a:t>
            </a:r>
            <a:r>
              <a:rPr dirty="0" smtClean="0" sz="1400" spc="15">
                <a:solidFill>
                  <a:srgbClr val="3D3D3D"/>
                </a:solidFill>
                <a:latin typeface="Arial"/>
                <a:cs typeface="Arial"/>
              </a:rPr>
              <a:t>ا</a:t>
            </a:r>
            <a:r>
              <a:rPr dirty="0" smtClean="0" sz="1400" spc="35">
                <a:solidFill>
                  <a:srgbClr val="3D3D3D"/>
                </a:solidFill>
                <a:latin typeface="Arial"/>
                <a:cs typeface="Arial"/>
              </a:rPr>
              <a:t>مأ</a:t>
            </a:r>
            <a:r>
              <a:rPr dirty="0" smtClean="0" sz="1400" spc="35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25">
                <a:solidFill>
                  <a:srgbClr val="3D3D3D"/>
                </a:solidFill>
                <a:latin typeface="Arial"/>
                <a:cs typeface="Arial"/>
              </a:rPr>
              <a:t>ا</a:t>
            </a:r>
            <a:r>
              <a:rPr dirty="0" smtClean="0" sz="1400" spc="-459">
                <a:solidFill>
                  <a:srgbClr val="3D3D3D"/>
                </a:solidFill>
                <a:latin typeface="Arial"/>
                <a:cs typeface="Arial"/>
              </a:rPr>
              <a:t>ق</a:t>
            </a:r>
            <a:r>
              <a:rPr dirty="0" smtClean="0" sz="1400" spc="-555">
                <a:solidFill>
                  <a:srgbClr val="3D3D3D"/>
                </a:solidFill>
                <a:latin typeface="Arial"/>
                <a:cs typeface="Arial"/>
              </a:rPr>
              <a:t>ئ</a:t>
            </a:r>
            <a:r>
              <a:rPr dirty="0" smtClean="0" sz="1400" spc="-555">
                <a:solidFill>
                  <a:srgbClr val="3D3D3D"/>
                </a:solidFill>
                <a:latin typeface="Arial"/>
                <a:cs typeface="Arial"/>
              </a:rPr>
              <a:t>اع </a:t>
            </a:r>
            <a:r>
              <a:rPr dirty="0" smtClean="0" sz="1400" spc="-5">
                <a:solidFill>
                  <a:srgbClr val="3D3D3D"/>
                </a:solidFill>
                <a:latin typeface="Arial"/>
                <a:cs typeface="Arial"/>
              </a:rPr>
              <a:t>ن</a:t>
            </a:r>
            <a:r>
              <a:rPr dirty="0" smtClean="0" sz="1400" spc="0">
                <a:solidFill>
                  <a:srgbClr val="3D3D3D"/>
                </a:solidFill>
                <a:latin typeface="Arial"/>
                <a:cs typeface="Arial"/>
              </a:rPr>
              <a:t>و</a:t>
            </a:r>
            <a:r>
              <a:rPr dirty="0" smtClean="0" sz="1400" spc="-310">
                <a:solidFill>
                  <a:srgbClr val="3D3D3D"/>
                </a:solidFill>
                <a:latin typeface="Arial"/>
                <a:cs typeface="Arial"/>
              </a:rPr>
              <a:t>ك</a:t>
            </a:r>
            <a:r>
              <a:rPr dirty="0" smtClean="0" sz="1400" spc="-555">
                <a:solidFill>
                  <a:srgbClr val="3D3D3D"/>
                </a:solidFill>
                <a:latin typeface="Arial"/>
                <a:cs typeface="Arial"/>
              </a:rPr>
              <a:t>ي</a:t>
            </a:r>
            <a:r>
              <a:rPr dirty="0" smtClean="0" sz="1400" spc="-5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-10">
                <a:solidFill>
                  <a:srgbClr val="3D3D3D"/>
                </a:solidFill>
                <a:latin typeface="Arial"/>
                <a:cs typeface="Arial"/>
              </a:rPr>
              <a:t>د</a:t>
            </a:r>
            <a:r>
              <a:rPr dirty="0" smtClean="0" sz="1400" spc="-445">
                <a:solidFill>
                  <a:srgbClr val="3D3D3D"/>
                </a:solidFill>
                <a:latin typeface="Arial"/>
                <a:cs typeface="Arial"/>
              </a:rPr>
              <a:t>ق</a:t>
            </a:r>
            <a:r>
              <a:rPr dirty="0" smtClean="0" sz="1400" spc="0">
                <a:solidFill>
                  <a:srgbClr val="3D3D3D"/>
                </a:solidFill>
                <a:latin typeface="Arial"/>
                <a:cs typeface="Arial"/>
              </a:rPr>
              <a:t>و</a:t>
            </a:r>
            <a:r>
              <a:rPr dirty="0" smtClean="0" sz="1400" spc="20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0">
                <a:solidFill>
                  <a:srgbClr val="3D3D3D"/>
                </a:solidFill>
                <a:latin typeface="Arial"/>
                <a:cs typeface="Arial"/>
              </a:rPr>
              <a:t>،</a:t>
            </a:r>
            <a:r>
              <a:rPr dirty="0" smtClean="0" sz="1400" spc="-10">
                <a:solidFill>
                  <a:srgbClr val="3D3D3D"/>
                </a:solidFill>
                <a:latin typeface="Arial"/>
                <a:cs typeface="Arial"/>
              </a:rPr>
              <a:t>ا</a:t>
            </a:r>
            <a:r>
              <a:rPr dirty="0" smtClean="0" sz="1400" spc="-10">
                <a:solidFill>
                  <a:srgbClr val="3D3D3D"/>
                </a:solidFill>
                <a:latin typeface="Arial"/>
                <a:cs typeface="Arial"/>
              </a:rPr>
              <a:t>د</a:t>
            </a:r>
            <a:r>
              <a:rPr dirty="0" smtClean="0" sz="1400" spc="-35">
                <a:solidFill>
                  <a:srgbClr val="3D3D3D"/>
                </a:solidFill>
                <a:latin typeface="Arial"/>
                <a:cs typeface="Arial"/>
              </a:rPr>
              <a:t>ع</a:t>
            </a:r>
            <a:r>
              <a:rPr dirty="0" smtClean="0" sz="1400" spc="-105">
                <a:solidFill>
                  <a:srgbClr val="3D3D3D"/>
                </a:solidFill>
                <a:latin typeface="Arial"/>
                <a:cs typeface="Arial"/>
              </a:rPr>
              <a:t>اسم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2128" y="5149468"/>
            <a:ext cx="5302885" cy="39052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r" marR="12700">
              <a:lnSpc>
                <a:spcPct val="100000"/>
              </a:lnSpc>
            </a:pPr>
            <a:r>
              <a:rPr dirty="0" smtClean="0" sz="1400" spc="-10">
                <a:solidFill>
                  <a:srgbClr val="3D3D3D"/>
                </a:solidFill>
                <a:latin typeface="Arial"/>
                <a:cs typeface="Arial"/>
              </a:rPr>
              <a:t>:</a:t>
            </a:r>
            <a:r>
              <a:rPr dirty="0" smtClean="0" sz="1400" spc="90" b="1">
                <a:solidFill>
                  <a:srgbClr val="3D3D3D"/>
                </a:solidFill>
                <a:latin typeface="Arial"/>
                <a:cs typeface="Arial"/>
              </a:rPr>
              <a:t>ة</a:t>
            </a:r>
            <a:r>
              <a:rPr dirty="0" smtClean="0" sz="1400" spc="-204" b="1">
                <a:solidFill>
                  <a:srgbClr val="3D3D3D"/>
                </a:solidFill>
                <a:latin typeface="Arial"/>
                <a:cs typeface="Arial"/>
              </a:rPr>
              <a:t>يجر</a:t>
            </a:r>
            <a:r>
              <a:rPr dirty="0" smtClean="0" sz="1400" spc="15" b="1">
                <a:solidFill>
                  <a:srgbClr val="3D3D3D"/>
                </a:solidFill>
                <a:latin typeface="Arial"/>
                <a:cs typeface="Arial"/>
              </a:rPr>
              <a:t>ا</a:t>
            </a:r>
            <a:r>
              <a:rPr dirty="0" smtClean="0" sz="1400" spc="-220" b="1">
                <a:solidFill>
                  <a:srgbClr val="3D3D3D"/>
                </a:solidFill>
                <a:latin typeface="Arial"/>
                <a:cs typeface="Arial"/>
              </a:rPr>
              <a:t>خ</a:t>
            </a:r>
            <a:r>
              <a:rPr dirty="0" smtClean="0" sz="1400" spc="-195" b="1">
                <a:solidFill>
                  <a:srgbClr val="3D3D3D"/>
                </a:solidFill>
                <a:latin typeface="Arial"/>
                <a:cs typeface="Arial"/>
              </a:rPr>
              <a:t>ل</a:t>
            </a:r>
            <a:r>
              <a:rPr dirty="0" smtClean="0" sz="1400" spc="0" b="1">
                <a:solidFill>
                  <a:srgbClr val="3D3D3D"/>
                </a:solidFill>
                <a:latin typeface="Arial"/>
                <a:cs typeface="Arial"/>
              </a:rPr>
              <a:t>ا </a:t>
            </a:r>
            <a:r>
              <a:rPr dirty="0" smtClean="0" sz="1400" spc="100" b="1">
                <a:solidFill>
                  <a:srgbClr val="3D3D3D"/>
                </a:solidFill>
                <a:latin typeface="Arial"/>
                <a:cs typeface="Arial"/>
              </a:rPr>
              <a:t>ة</a:t>
            </a:r>
            <a:r>
              <a:rPr dirty="0" smtClean="0" sz="1400" spc="-535" b="1">
                <a:solidFill>
                  <a:srgbClr val="3D3D3D"/>
                </a:solidFill>
                <a:latin typeface="Arial"/>
                <a:cs typeface="Arial"/>
              </a:rPr>
              <a:t>ئ</a:t>
            </a:r>
            <a:r>
              <a:rPr dirty="0" smtClean="0" sz="1400" spc="-525" b="1">
                <a:solidFill>
                  <a:srgbClr val="3D3D3D"/>
                </a:solidFill>
                <a:latin typeface="Arial"/>
                <a:cs typeface="Arial"/>
              </a:rPr>
              <a:t>ي</a:t>
            </a:r>
            <a:r>
              <a:rPr dirty="0" smtClean="0" sz="1400" spc="-525" b="1">
                <a:solidFill>
                  <a:srgbClr val="3D3D3D"/>
                </a:solidFill>
                <a:latin typeface="Arial"/>
                <a:cs typeface="Arial"/>
              </a:rPr>
              <a:t>ب</a:t>
            </a:r>
            <a:r>
              <a:rPr dirty="0" smtClean="0" sz="1400" spc="-310" b="1">
                <a:solidFill>
                  <a:srgbClr val="3D3D3D"/>
                </a:solidFill>
                <a:latin typeface="Arial"/>
                <a:cs typeface="Arial"/>
              </a:rPr>
              <a:t>ل</a:t>
            </a:r>
            <a:r>
              <a:rPr dirty="0" smtClean="0" sz="1400" spc="0" b="1">
                <a:solidFill>
                  <a:srgbClr val="3D3D3D"/>
                </a:solidFill>
                <a:latin typeface="Arial"/>
                <a:cs typeface="Arial"/>
              </a:rPr>
              <a:t>ا </a:t>
            </a:r>
            <a:r>
              <a:rPr dirty="0" smtClean="0" sz="1400" spc="-15" b="1">
                <a:solidFill>
                  <a:srgbClr val="3D3D3D"/>
                </a:solidFill>
                <a:latin typeface="Arial"/>
                <a:cs typeface="Arial"/>
              </a:rPr>
              <a:t>ت</a:t>
            </a:r>
            <a:r>
              <a:rPr dirty="0" smtClean="0" sz="1400" spc="15" b="1">
                <a:solidFill>
                  <a:srgbClr val="3D3D3D"/>
                </a:solidFill>
                <a:latin typeface="Arial"/>
                <a:cs typeface="Arial"/>
              </a:rPr>
              <a:t>ا</a:t>
            </a:r>
            <a:r>
              <a:rPr dirty="0" smtClean="0" sz="1400" spc="-195" b="1">
                <a:solidFill>
                  <a:srgbClr val="3D3D3D"/>
                </a:solidFill>
                <a:latin typeface="Arial"/>
                <a:cs typeface="Arial"/>
              </a:rPr>
              <a:t>نو</a:t>
            </a:r>
            <a:r>
              <a:rPr dirty="0" smtClean="0" sz="1400" spc="-90" b="1">
                <a:solidFill>
                  <a:srgbClr val="3D3D3D"/>
                </a:solidFill>
                <a:latin typeface="Arial"/>
                <a:cs typeface="Arial"/>
              </a:rPr>
              <a:t>كم</a:t>
            </a:r>
            <a:r>
              <a:rPr dirty="0" smtClean="0" sz="1400" spc="5" b="1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-15" b="1">
                <a:solidFill>
                  <a:srgbClr val="3D3D3D"/>
                </a:solidFill>
                <a:latin typeface="Arial"/>
                <a:cs typeface="Arial"/>
              </a:rPr>
              <a:t>-</a:t>
            </a:r>
            <a:r>
              <a:rPr dirty="0" smtClean="0" sz="1400" spc="-5" b="1">
                <a:solidFill>
                  <a:srgbClr val="3D3D3D"/>
                </a:solidFill>
                <a:latin typeface="Arial"/>
                <a:cs typeface="Arial"/>
              </a:rPr>
              <a:t>1</a:t>
            </a:r>
            <a:r>
              <a:rPr dirty="0" smtClean="0" sz="1400" spc="0" b="1">
                <a:solidFill>
                  <a:srgbClr val="3D3D3D"/>
                </a:solidFill>
                <a:latin typeface="Arial"/>
                <a:cs typeface="Arial"/>
              </a:rPr>
              <a:t>-1</a:t>
            </a:r>
            <a:r>
              <a:rPr dirty="0" smtClean="0" sz="1400" spc="5" b="1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0" b="1">
                <a:solidFill>
                  <a:srgbClr val="3D3D3D"/>
                </a:solidFill>
                <a:latin typeface="Arial"/>
                <a:cs typeface="Arial"/>
              </a:rPr>
              <a:t>-</a:t>
            </a:r>
            <a:r>
              <a:rPr dirty="0" smtClean="0" sz="1400" spc="5" b="1">
                <a:solidFill>
                  <a:srgbClr val="3D3D3D"/>
                </a:solidFill>
                <a:latin typeface="Arial"/>
                <a:cs typeface="Arial"/>
              </a:rPr>
              <a:t>II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500"/>
              </a:lnSpc>
              <a:spcBef>
                <a:spcPts val="36"/>
              </a:spcBef>
            </a:pPr>
            <a:endParaRPr sz="500"/>
          </a:p>
          <a:p>
            <a:pPr>
              <a:lnSpc>
                <a:spcPts val="1000"/>
              </a:lnSpc>
            </a:pPr>
            <a:endParaRPr sz="1000"/>
          </a:p>
          <a:p>
            <a:pPr algn="r" marR="14604">
              <a:lnSpc>
                <a:spcPct val="100000"/>
              </a:lnSpc>
            </a:pPr>
            <a:r>
              <a:rPr dirty="0" smtClean="0" sz="1400" spc="-10">
                <a:solidFill>
                  <a:srgbClr val="3D3D3D"/>
                </a:solidFill>
                <a:latin typeface="Arial"/>
                <a:cs typeface="Arial"/>
              </a:rPr>
              <a:t>:</a:t>
            </a:r>
            <a:r>
              <a:rPr dirty="0" smtClean="0" sz="1400" spc="25">
                <a:solidFill>
                  <a:srgbClr val="3D3D3D"/>
                </a:solidFill>
                <a:latin typeface="Arial"/>
                <a:cs typeface="Arial"/>
              </a:rPr>
              <a:t>لم</a:t>
            </a:r>
            <a:r>
              <a:rPr dirty="0" smtClean="0" sz="1400" spc="0">
                <a:solidFill>
                  <a:srgbClr val="3D3D3D"/>
                </a:solidFill>
                <a:latin typeface="Arial"/>
                <a:cs typeface="Arial"/>
              </a:rPr>
              <a:t>ا</a:t>
            </a:r>
            <a:r>
              <a:rPr dirty="0" smtClean="0" sz="1400" spc="0">
                <a:solidFill>
                  <a:srgbClr val="3D3D3D"/>
                </a:solidFill>
                <a:latin typeface="Arial"/>
                <a:cs typeface="Arial"/>
              </a:rPr>
              <a:t>و</a:t>
            </a:r>
            <a:r>
              <a:rPr dirty="0" smtClean="0" sz="1400" spc="-330">
                <a:solidFill>
                  <a:srgbClr val="3D3D3D"/>
                </a:solidFill>
                <a:latin typeface="Arial"/>
                <a:cs typeface="Arial"/>
              </a:rPr>
              <a:t>ع</a:t>
            </a:r>
            <a:r>
              <a:rPr dirty="0" smtClean="0" sz="1400" spc="-325">
                <a:solidFill>
                  <a:srgbClr val="3D3D3D"/>
                </a:solidFill>
                <a:latin typeface="Arial"/>
                <a:cs typeface="Arial"/>
              </a:rPr>
              <a:t>ل</a:t>
            </a:r>
            <a:r>
              <a:rPr dirty="0" smtClean="0" sz="1400" spc="0">
                <a:solidFill>
                  <a:srgbClr val="3D3D3D"/>
                </a:solidFill>
                <a:latin typeface="Arial"/>
                <a:cs typeface="Arial"/>
              </a:rPr>
              <a:t>ا وأ</a:t>
            </a:r>
            <a:r>
              <a:rPr dirty="0" smtClean="0" sz="1400" spc="-10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-10">
                <a:solidFill>
                  <a:srgbClr val="3D3D3D"/>
                </a:solidFill>
                <a:latin typeface="Arial"/>
                <a:cs typeface="Arial"/>
              </a:rPr>
              <a:t>ت</a:t>
            </a:r>
            <a:r>
              <a:rPr dirty="0" smtClean="0" sz="1400" spc="0">
                <a:solidFill>
                  <a:srgbClr val="3D3D3D"/>
                </a:solidFill>
                <a:latin typeface="Arial"/>
                <a:cs typeface="Arial"/>
              </a:rPr>
              <a:t>ا</a:t>
            </a:r>
            <a:r>
              <a:rPr dirty="0" smtClean="0" sz="1400" spc="-10">
                <a:solidFill>
                  <a:srgbClr val="3D3D3D"/>
                </a:solidFill>
                <a:latin typeface="Arial"/>
                <a:cs typeface="Arial"/>
              </a:rPr>
              <a:t>ر</a:t>
            </a:r>
            <a:r>
              <a:rPr dirty="0" smtClean="0" sz="1400" spc="-555">
                <a:solidFill>
                  <a:srgbClr val="3D3D3D"/>
                </a:solidFill>
                <a:latin typeface="Arial"/>
                <a:cs typeface="Arial"/>
              </a:rPr>
              <a:t>ي</a:t>
            </a:r>
            <a:r>
              <a:rPr dirty="0" smtClean="0" sz="1400" spc="-229">
                <a:solidFill>
                  <a:srgbClr val="3D3D3D"/>
                </a:solidFill>
                <a:latin typeface="Arial"/>
                <a:cs typeface="Arial"/>
              </a:rPr>
              <a:t>غ</a:t>
            </a:r>
            <a:r>
              <a:rPr dirty="0" smtClean="0" sz="1400" spc="-660">
                <a:solidFill>
                  <a:srgbClr val="3D3D3D"/>
                </a:solidFill>
                <a:latin typeface="Arial"/>
                <a:cs typeface="Arial"/>
              </a:rPr>
              <a:t>ت</a:t>
            </a:r>
            <a:r>
              <a:rPr dirty="0" smtClean="0" sz="1400" spc="-114">
                <a:solidFill>
                  <a:srgbClr val="3D3D3D"/>
                </a:solidFill>
                <a:latin typeface="Arial"/>
                <a:cs typeface="Arial"/>
              </a:rPr>
              <a:t>ملا</a:t>
            </a:r>
            <a:r>
              <a:rPr dirty="0" smtClean="0" sz="1400" spc="-5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0">
                <a:solidFill>
                  <a:srgbClr val="3D3D3D"/>
                </a:solidFill>
                <a:latin typeface="Arial"/>
                <a:cs typeface="Arial"/>
              </a:rPr>
              <a:t>ن</a:t>
            </a:r>
            <a:r>
              <a:rPr dirty="0" smtClean="0" sz="1400" spc="75">
                <a:solidFill>
                  <a:srgbClr val="3D3D3D"/>
                </a:solidFill>
                <a:latin typeface="Arial"/>
                <a:cs typeface="Arial"/>
              </a:rPr>
              <a:t>م</a:t>
            </a:r>
            <a:r>
              <a:rPr dirty="0" smtClean="0" sz="1400" spc="5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-10">
                <a:solidFill>
                  <a:srgbClr val="3D3D3D"/>
                </a:solidFill>
                <a:latin typeface="Arial"/>
                <a:cs typeface="Arial"/>
              </a:rPr>
              <a:t>ن</a:t>
            </a:r>
            <a:r>
              <a:rPr dirty="0" smtClean="0" sz="1400" spc="-555">
                <a:solidFill>
                  <a:srgbClr val="3D3D3D"/>
                </a:solidFill>
                <a:latin typeface="Arial"/>
                <a:cs typeface="Arial"/>
              </a:rPr>
              <a:t>ي</a:t>
            </a:r>
            <a:r>
              <a:rPr dirty="0" smtClean="0" sz="1400" spc="-565">
                <a:solidFill>
                  <a:srgbClr val="3D3D3D"/>
                </a:solidFill>
                <a:latin typeface="Arial"/>
                <a:cs typeface="Arial"/>
              </a:rPr>
              <a:t>ي</a:t>
            </a:r>
            <a:r>
              <a:rPr dirty="0" smtClean="0" sz="1400" spc="-555">
                <a:solidFill>
                  <a:srgbClr val="3D3D3D"/>
                </a:solidFill>
                <a:latin typeface="Arial"/>
                <a:cs typeface="Arial"/>
              </a:rPr>
              <a:t>ئ</a:t>
            </a:r>
            <a:r>
              <a:rPr dirty="0" smtClean="0" sz="1400" spc="-25">
                <a:solidFill>
                  <a:srgbClr val="3D3D3D"/>
                </a:solidFill>
                <a:latin typeface="Arial"/>
                <a:cs typeface="Arial"/>
              </a:rPr>
              <a:t>زج</a:t>
            </a:r>
            <a:r>
              <a:rPr dirty="0" smtClean="0" sz="1400" spc="-5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0">
                <a:solidFill>
                  <a:srgbClr val="3D3D3D"/>
                </a:solidFill>
                <a:latin typeface="Arial"/>
                <a:cs typeface="Arial"/>
              </a:rPr>
              <a:t>ن</a:t>
            </a:r>
            <a:r>
              <a:rPr dirty="0" smtClean="0" sz="1400" spc="75">
                <a:solidFill>
                  <a:srgbClr val="3D3D3D"/>
                </a:solidFill>
                <a:latin typeface="Arial"/>
                <a:cs typeface="Arial"/>
              </a:rPr>
              <a:t>م</a:t>
            </a:r>
            <a:r>
              <a:rPr dirty="0" smtClean="0" sz="1400" spc="-10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0">
                <a:solidFill>
                  <a:srgbClr val="3D3D3D"/>
                </a:solidFill>
                <a:latin typeface="Arial"/>
                <a:cs typeface="Arial"/>
              </a:rPr>
              <a:t>ن</a:t>
            </a:r>
            <a:r>
              <a:rPr dirty="0" smtClean="0" sz="1400" spc="-10">
                <a:solidFill>
                  <a:srgbClr val="3D3D3D"/>
                </a:solidFill>
                <a:latin typeface="Arial"/>
                <a:cs typeface="Arial"/>
              </a:rPr>
              <a:t>و</a:t>
            </a:r>
            <a:r>
              <a:rPr dirty="0" smtClean="0" sz="1400" spc="-310">
                <a:solidFill>
                  <a:srgbClr val="3D3D3D"/>
                </a:solidFill>
                <a:latin typeface="Arial"/>
                <a:cs typeface="Arial"/>
              </a:rPr>
              <a:t>ك</a:t>
            </a:r>
            <a:r>
              <a:rPr dirty="0" smtClean="0" sz="1400" spc="-660">
                <a:solidFill>
                  <a:srgbClr val="3D3D3D"/>
                </a:solidFill>
                <a:latin typeface="Arial"/>
                <a:cs typeface="Arial"/>
              </a:rPr>
              <a:t>تت</a:t>
            </a:r>
            <a:r>
              <a:rPr dirty="0" smtClean="0" sz="1400" spc="-5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-55">
                <a:solidFill>
                  <a:srgbClr val="3D3D3D"/>
                </a:solidFill>
                <a:latin typeface="Arial"/>
                <a:cs typeface="Arial"/>
              </a:rPr>
              <a:t>اه</a:t>
            </a:r>
            <a:r>
              <a:rPr dirty="0" smtClean="0" sz="1400" spc="-110">
                <a:solidFill>
                  <a:srgbClr val="3D3D3D"/>
                </a:solidFill>
                <a:latin typeface="Arial"/>
                <a:cs typeface="Arial"/>
              </a:rPr>
              <a:t>ن</a:t>
            </a:r>
            <a:r>
              <a:rPr dirty="0" smtClean="0" sz="1400" spc="0">
                <a:solidFill>
                  <a:srgbClr val="3D3D3D"/>
                </a:solidFill>
                <a:latin typeface="Arial"/>
                <a:cs typeface="Arial"/>
              </a:rPr>
              <a:t>أ</a:t>
            </a:r>
            <a:r>
              <a:rPr dirty="0" smtClean="0" sz="1400" spc="-10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-280">
                <a:solidFill>
                  <a:srgbClr val="3D3D3D"/>
                </a:solidFill>
                <a:latin typeface="Arial"/>
                <a:cs typeface="Arial"/>
              </a:rPr>
              <a:t>ى</a:t>
            </a:r>
            <a:r>
              <a:rPr dirty="0" smtClean="0" sz="1400" spc="-235">
                <a:solidFill>
                  <a:srgbClr val="3D3D3D"/>
                </a:solidFill>
                <a:latin typeface="Arial"/>
                <a:cs typeface="Arial"/>
              </a:rPr>
              <a:t>ل</a:t>
            </a:r>
            <a:r>
              <a:rPr dirty="0" smtClean="0" sz="1400" spc="-35">
                <a:solidFill>
                  <a:srgbClr val="3D3D3D"/>
                </a:solidFill>
                <a:latin typeface="Arial"/>
                <a:cs typeface="Arial"/>
              </a:rPr>
              <a:t>ع</a:t>
            </a:r>
            <a:r>
              <a:rPr dirty="0" smtClean="0" sz="1400" spc="5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120">
                <a:solidFill>
                  <a:srgbClr val="3D3D3D"/>
                </a:solidFill>
                <a:latin typeface="Arial"/>
                <a:cs typeface="Arial"/>
              </a:rPr>
              <a:t>ة</a:t>
            </a:r>
            <a:r>
              <a:rPr dirty="0" smtClean="0" sz="1400" spc="-555">
                <a:solidFill>
                  <a:srgbClr val="3D3D3D"/>
                </a:solidFill>
                <a:latin typeface="Arial"/>
                <a:cs typeface="Arial"/>
              </a:rPr>
              <a:t>ي</a:t>
            </a:r>
            <a:r>
              <a:rPr dirty="0" smtClean="0" sz="1400" spc="-20">
                <a:solidFill>
                  <a:srgbClr val="3D3D3D"/>
                </a:solidFill>
                <a:latin typeface="Arial"/>
                <a:cs typeface="Arial"/>
              </a:rPr>
              <a:t>جرا</a:t>
            </a:r>
            <a:r>
              <a:rPr dirty="0" smtClean="0" sz="1400" spc="-40">
                <a:solidFill>
                  <a:srgbClr val="3D3D3D"/>
                </a:solidFill>
                <a:latin typeface="Arial"/>
                <a:cs typeface="Arial"/>
              </a:rPr>
              <a:t>خ</a:t>
            </a:r>
            <a:r>
              <a:rPr dirty="0" smtClean="0" sz="1400" spc="-210">
                <a:solidFill>
                  <a:srgbClr val="3D3D3D"/>
                </a:solidFill>
                <a:latin typeface="Arial"/>
                <a:cs typeface="Arial"/>
              </a:rPr>
              <a:t>لا</a:t>
            </a:r>
            <a:r>
              <a:rPr dirty="0" smtClean="0" sz="1400" spc="-5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-135">
                <a:solidFill>
                  <a:srgbClr val="3D3D3D"/>
                </a:solidFill>
                <a:latin typeface="Arial"/>
                <a:cs typeface="Arial"/>
              </a:rPr>
              <a:t>ة</a:t>
            </a:r>
            <a:r>
              <a:rPr dirty="0" smtClean="0" sz="1400" spc="-305">
                <a:solidFill>
                  <a:srgbClr val="3D3D3D"/>
                </a:solidFill>
                <a:latin typeface="Arial"/>
                <a:cs typeface="Arial"/>
              </a:rPr>
              <a:t>ئ</a:t>
            </a:r>
            <a:r>
              <a:rPr dirty="0" smtClean="0" sz="1400" spc="-555">
                <a:solidFill>
                  <a:srgbClr val="3D3D3D"/>
                </a:solidFill>
                <a:latin typeface="Arial"/>
                <a:cs typeface="Arial"/>
              </a:rPr>
              <a:t>ي</a:t>
            </a:r>
            <a:r>
              <a:rPr dirty="0" smtClean="0" sz="1400" spc="-670">
                <a:solidFill>
                  <a:srgbClr val="3D3D3D"/>
                </a:solidFill>
                <a:latin typeface="Arial"/>
                <a:cs typeface="Arial"/>
              </a:rPr>
              <a:t>ب</a:t>
            </a:r>
            <a:r>
              <a:rPr dirty="0" smtClean="0" sz="1400" spc="-210">
                <a:solidFill>
                  <a:srgbClr val="3D3D3D"/>
                </a:solidFill>
                <a:latin typeface="Arial"/>
                <a:cs typeface="Arial"/>
              </a:rPr>
              <a:t>لا</a:t>
            </a:r>
            <a:r>
              <a:rPr dirty="0" smtClean="0" sz="1400" spc="-5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-165">
                <a:solidFill>
                  <a:srgbClr val="3D3D3D"/>
                </a:solidFill>
                <a:latin typeface="Arial"/>
                <a:cs typeface="Arial"/>
              </a:rPr>
              <a:t>ىلإ</a:t>
            </a:r>
            <a:r>
              <a:rPr dirty="0" smtClean="0" sz="1400" spc="-165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-15">
                <a:solidFill>
                  <a:srgbClr val="3D3D3D"/>
                </a:solidFill>
                <a:latin typeface="Arial"/>
                <a:cs typeface="Arial"/>
              </a:rPr>
              <a:t>ر</a:t>
            </a:r>
            <a:r>
              <a:rPr dirty="0" smtClean="0" sz="1400" spc="15">
                <a:solidFill>
                  <a:srgbClr val="3D3D3D"/>
                </a:solidFill>
                <a:latin typeface="Arial"/>
                <a:cs typeface="Arial"/>
              </a:rPr>
              <a:t>ظ</a:t>
            </a:r>
            <a:r>
              <a:rPr dirty="0" smtClean="0" sz="1400" spc="-400">
                <a:solidFill>
                  <a:srgbClr val="3D3D3D"/>
                </a:solidFill>
                <a:latin typeface="Arial"/>
                <a:cs typeface="Arial"/>
              </a:rPr>
              <a:t>نن</a:t>
            </a:r>
            <a:r>
              <a:rPr dirty="0" smtClean="0" sz="1400" spc="-5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-10">
                <a:solidFill>
                  <a:srgbClr val="3D3D3D"/>
                </a:solidFill>
                <a:latin typeface="Arial"/>
                <a:cs typeface="Arial"/>
              </a:rPr>
              <a:t>ن</a:t>
            </a:r>
            <a:r>
              <a:rPr dirty="0" smtClean="0" sz="1400" spc="0">
                <a:solidFill>
                  <a:srgbClr val="3D3D3D"/>
                </a:solidFill>
                <a:latin typeface="Arial"/>
                <a:cs typeface="Arial"/>
              </a:rPr>
              <a:t>أ </a:t>
            </a:r>
            <a:r>
              <a:rPr dirty="0" smtClean="0" sz="1400" spc="-140">
                <a:solidFill>
                  <a:srgbClr val="3D3D3D"/>
                </a:solidFill>
                <a:latin typeface="Arial"/>
                <a:cs typeface="Arial"/>
              </a:rPr>
              <a:t>ن</a:t>
            </a:r>
            <a:r>
              <a:rPr dirty="0" smtClean="0" sz="1400" spc="-165">
                <a:solidFill>
                  <a:srgbClr val="3D3D3D"/>
                </a:solidFill>
                <a:latin typeface="Arial"/>
                <a:cs typeface="Arial"/>
              </a:rPr>
              <a:t>ك</a:t>
            </a:r>
            <a:r>
              <a:rPr dirty="0" smtClean="0" sz="1400" spc="-240">
                <a:solidFill>
                  <a:srgbClr val="3D3D3D"/>
                </a:solidFill>
                <a:latin typeface="Arial"/>
                <a:cs typeface="Arial"/>
              </a:rPr>
              <a:t>مي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500"/>
              </a:lnSpc>
              <a:spcBef>
                <a:spcPts val="36"/>
              </a:spcBef>
            </a:pPr>
            <a:endParaRPr sz="500"/>
          </a:p>
          <a:p>
            <a:pPr>
              <a:lnSpc>
                <a:spcPts val="1000"/>
              </a:lnSpc>
            </a:pPr>
            <a:endParaRPr sz="1000"/>
          </a:p>
          <a:p>
            <a:pPr algn="r" marR="13970">
              <a:lnSpc>
                <a:spcPct val="100000"/>
              </a:lnSpc>
            </a:pPr>
            <a:r>
              <a:rPr dirty="0" smtClean="0" sz="1400" spc="-10">
                <a:solidFill>
                  <a:srgbClr val="3D3D3D"/>
                </a:solidFill>
                <a:latin typeface="Arial"/>
                <a:cs typeface="Arial"/>
              </a:rPr>
              <a:t>.</a:t>
            </a:r>
            <a:r>
              <a:rPr dirty="0" smtClean="0" sz="1400" spc="-105">
                <a:solidFill>
                  <a:srgbClr val="3D3D3D"/>
                </a:solidFill>
                <a:latin typeface="Arial"/>
                <a:cs typeface="Arial"/>
              </a:rPr>
              <a:t>)ة</a:t>
            </a:r>
            <a:r>
              <a:rPr dirty="0" smtClean="0" sz="1400" spc="-220">
                <a:solidFill>
                  <a:srgbClr val="3D3D3D"/>
                </a:solidFill>
                <a:latin typeface="Arial"/>
                <a:cs typeface="Arial"/>
              </a:rPr>
              <a:t>ي</a:t>
            </a:r>
            <a:r>
              <a:rPr dirty="0" smtClean="0" sz="1400" spc="-390">
                <a:solidFill>
                  <a:srgbClr val="3D3D3D"/>
                </a:solidFill>
                <a:latin typeface="Arial"/>
                <a:cs typeface="Arial"/>
              </a:rPr>
              <a:t>لك</a:t>
            </a:r>
            <a:r>
              <a:rPr dirty="0" smtClean="0" sz="1400" spc="-365">
                <a:solidFill>
                  <a:srgbClr val="3D3D3D"/>
                </a:solidFill>
                <a:latin typeface="Arial"/>
                <a:cs typeface="Arial"/>
              </a:rPr>
              <a:t>ل</a:t>
            </a:r>
            <a:r>
              <a:rPr dirty="0" smtClean="0" sz="1400" spc="-5">
                <a:solidFill>
                  <a:srgbClr val="3D3D3D"/>
                </a:solidFill>
                <a:latin typeface="Arial"/>
                <a:cs typeface="Arial"/>
              </a:rPr>
              <a:t>ا</a:t>
            </a:r>
            <a:r>
              <a:rPr dirty="0" smtClean="0" sz="1400" spc="0">
                <a:solidFill>
                  <a:srgbClr val="3D3D3D"/>
                </a:solidFill>
                <a:latin typeface="Arial"/>
                <a:cs typeface="Arial"/>
              </a:rPr>
              <a:t>(</a:t>
            </a:r>
            <a:r>
              <a:rPr dirty="0" smtClean="0" sz="1400" spc="5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90">
                <a:solidFill>
                  <a:srgbClr val="3D3D3D"/>
                </a:solidFill>
                <a:latin typeface="Arial"/>
                <a:cs typeface="Arial"/>
              </a:rPr>
              <a:t>ة</a:t>
            </a:r>
            <a:r>
              <a:rPr dirty="0" smtClean="0" sz="1400" spc="95">
                <a:solidFill>
                  <a:srgbClr val="3D3D3D"/>
                </a:solidFill>
                <a:latin typeface="Arial"/>
                <a:cs typeface="Arial"/>
              </a:rPr>
              <a:t>م</a:t>
            </a:r>
            <a:r>
              <a:rPr dirty="0" smtClean="0" sz="1400" spc="-150">
                <a:solidFill>
                  <a:srgbClr val="3D3D3D"/>
                </a:solidFill>
                <a:latin typeface="Arial"/>
                <a:cs typeface="Arial"/>
              </a:rPr>
              <a:t>اعلا</a:t>
            </a:r>
            <a:r>
              <a:rPr dirty="0" smtClean="0" sz="1400" spc="5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-135">
                <a:solidFill>
                  <a:srgbClr val="3D3D3D"/>
                </a:solidFill>
                <a:latin typeface="Arial"/>
                <a:cs typeface="Arial"/>
              </a:rPr>
              <a:t>ة</a:t>
            </a:r>
            <a:r>
              <a:rPr dirty="0" smtClean="0" sz="1400" spc="-305">
                <a:solidFill>
                  <a:srgbClr val="3D3D3D"/>
                </a:solidFill>
                <a:latin typeface="Arial"/>
                <a:cs typeface="Arial"/>
              </a:rPr>
              <a:t>ئ</a:t>
            </a:r>
            <a:r>
              <a:rPr dirty="0" smtClean="0" sz="1400" spc="-555">
                <a:solidFill>
                  <a:srgbClr val="3D3D3D"/>
                </a:solidFill>
                <a:latin typeface="Arial"/>
                <a:cs typeface="Arial"/>
              </a:rPr>
              <a:t>ي</a:t>
            </a:r>
            <a:r>
              <a:rPr dirty="0" smtClean="0" sz="1400" spc="-660">
                <a:solidFill>
                  <a:srgbClr val="3D3D3D"/>
                </a:solidFill>
                <a:latin typeface="Arial"/>
                <a:cs typeface="Arial"/>
              </a:rPr>
              <a:t>ب</a:t>
            </a:r>
            <a:r>
              <a:rPr dirty="0" smtClean="0" sz="1400" spc="-300">
                <a:solidFill>
                  <a:srgbClr val="3D3D3D"/>
                </a:solidFill>
                <a:latin typeface="Arial"/>
                <a:cs typeface="Arial"/>
              </a:rPr>
              <a:t>ل</a:t>
            </a:r>
            <a:r>
              <a:rPr dirty="0" smtClean="0" sz="1400" spc="-130">
                <a:solidFill>
                  <a:srgbClr val="3D3D3D"/>
                </a:solidFill>
                <a:latin typeface="Arial"/>
                <a:cs typeface="Arial"/>
              </a:rPr>
              <a:t>ا</a:t>
            </a:r>
            <a:r>
              <a:rPr dirty="0" smtClean="0" sz="1400" spc="0">
                <a:solidFill>
                  <a:srgbClr val="3D3D3D"/>
                </a:solidFill>
                <a:latin typeface="Arial"/>
                <a:cs typeface="Arial"/>
              </a:rPr>
              <a:t>-1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500"/>
              </a:lnSpc>
              <a:spcBef>
                <a:spcPts val="47"/>
              </a:spcBef>
            </a:pPr>
            <a:endParaRPr sz="500"/>
          </a:p>
          <a:p>
            <a:pPr>
              <a:lnSpc>
                <a:spcPts val="1000"/>
              </a:lnSpc>
            </a:pPr>
            <a:endParaRPr sz="1000"/>
          </a:p>
          <a:p>
            <a:pPr algn="r" marR="13970">
              <a:lnSpc>
                <a:spcPct val="100000"/>
              </a:lnSpc>
            </a:pPr>
            <a:r>
              <a:rPr dirty="0" smtClean="0" sz="1400">
                <a:solidFill>
                  <a:srgbClr val="3D3D3D"/>
                </a:solidFill>
                <a:latin typeface="Arial"/>
                <a:cs typeface="Arial"/>
              </a:rPr>
              <a:t>.</a:t>
            </a:r>
            <a:r>
              <a:rPr dirty="0" smtClean="0" sz="1400" spc="120">
                <a:solidFill>
                  <a:srgbClr val="3D3D3D"/>
                </a:solidFill>
                <a:latin typeface="Arial"/>
                <a:cs typeface="Arial"/>
              </a:rPr>
              <a:t>ة</a:t>
            </a:r>
            <a:r>
              <a:rPr dirty="0" smtClean="0" sz="1400" spc="-280">
                <a:solidFill>
                  <a:srgbClr val="3D3D3D"/>
                </a:solidFill>
                <a:latin typeface="Arial"/>
                <a:cs typeface="Arial"/>
              </a:rPr>
              <a:t>ص</a:t>
            </a:r>
            <a:r>
              <a:rPr dirty="0" smtClean="0" sz="1400" spc="-65">
                <a:solidFill>
                  <a:srgbClr val="3D3D3D"/>
                </a:solidFill>
                <a:latin typeface="Arial"/>
                <a:cs typeface="Arial"/>
              </a:rPr>
              <a:t>ا</a:t>
            </a:r>
            <a:r>
              <a:rPr dirty="0" smtClean="0" sz="1400" spc="-155">
                <a:solidFill>
                  <a:srgbClr val="3D3D3D"/>
                </a:solidFill>
                <a:latin typeface="Arial"/>
                <a:cs typeface="Arial"/>
              </a:rPr>
              <a:t>خلا</a:t>
            </a:r>
            <a:r>
              <a:rPr dirty="0" smtClean="0" sz="1400" spc="5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-135">
                <a:solidFill>
                  <a:srgbClr val="3D3D3D"/>
                </a:solidFill>
                <a:latin typeface="Arial"/>
                <a:cs typeface="Arial"/>
              </a:rPr>
              <a:t>ة</a:t>
            </a:r>
            <a:r>
              <a:rPr dirty="0" smtClean="0" sz="1400" spc="-305">
                <a:solidFill>
                  <a:srgbClr val="3D3D3D"/>
                </a:solidFill>
                <a:latin typeface="Arial"/>
                <a:cs typeface="Arial"/>
              </a:rPr>
              <a:t>ئ</a:t>
            </a:r>
            <a:r>
              <a:rPr dirty="0" smtClean="0" sz="1400" spc="-555">
                <a:solidFill>
                  <a:srgbClr val="3D3D3D"/>
                </a:solidFill>
                <a:latin typeface="Arial"/>
                <a:cs typeface="Arial"/>
              </a:rPr>
              <a:t>ي</a:t>
            </a:r>
            <a:r>
              <a:rPr dirty="0" smtClean="0" sz="1400" spc="-660">
                <a:solidFill>
                  <a:srgbClr val="3D3D3D"/>
                </a:solidFill>
                <a:latin typeface="Arial"/>
                <a:cs typeface="Arial"/>
              </a:rPr>
              <a:t>ب</a:t>
            </a:r>
            <a:r>
              <a:rPr dirty="0" smtClean="0" sz="1400" spc="-300">
                <a:solidFill>
                  <a:srgbClr val="3D3D3D"/>
                </a:solidFill>
                <a:latin typeface="Arial"/>
                <a:cs typeface="Arial"/>
              </a:rPr>
              <a:t>ل</a:t>
            </a:r>
            <a:r>
              <a:rPr dirty="0" smtClean="0" sz="1400" spc="-130">
                <a:solidFill>
                  <a:srgbClr val="3D3D3D"/>
                </a:solidFill>
                <a:latin typeface="Arial"/>
                <a:cs typeface="Arial"/>
              </a:rPr>
              <a:t>ا</a:t>
            </a:r>
            <a:r>
              <a:rPr dirty="0" smtClean="0" sz="1400" spc="0">
                <a:solidFill>
                  <a:srgbClr val="3D3D3D"/>
                </a:solidFill>
                <a:latin typeface="Arial"/>
                <a:cs typeface="Arial"/>
              </a:rPr>
              <a:t>-2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500"/>
              </a:lnSpc>
              <a:spcBef>
                <a:spcPts val="36"/>
              </a:spcBef>
            </a:pPr>
            <a:endParaRPr sz="500"/>
          </a:p>
          <a:p>
            <a:pPr>
              <a:lnSpc>
                <a:spcPts val="1000"/>
              </a:lnSpc>
            </a:pPr>
            <a:endParaRPr sz="1000"/>
          </a:p>
          <a:p>
            <a:pPr algn="r" marR="12700">
              <a:lnSpc>
                <a:spcPct val="100000"/>
              </a:lnSpc>
            </a:pPr>
            <a:r>
              <a:rPr dirty="0" smtClean="0" sz="1400" spc="-15" b="1">
                <a:solidFill>
                  <a:srgbClr val="3D3D3D"/>
                </a:solidFill>
                <a:latin typeface="Arial"/>
                <a:cs typeface="Arial"/>
              </a:rPr>
              <a:t>:</a:t>
            </a:r>
            <a:r>
              <a:rPr dirty="0" smtClean="0" sz="1400" spc="45" b="1">
                <a:solidFill>
                  <a:srgbClr val="3D3D3D"/>
                </a:solidFill>
                <a:latin typeface="Arial"/>
                <a:cs typeface="Arial"/>
              </a:rPr>
              <a:t>)ة</a:t>
            </a:r>
            <a:r>
              <a:rPr dirty="0" smtClean="0" sz="1400" spc="-370" b="1">
                <a:solidFill>
                  <a:srgbClr val="3D3D3D"/>
                </a:solidFill>
                <a:latin typeface="Arial"/>
                <a:cs typeface="Arial"/>
              </a:rPr>
              <a:t>يلك</a:t>
            </a:r>
            <a:r>
              <a:rPr dirty="0" smtClean="0" sz="1400" spc="-315" b="1">
                <a:solidFill>
                  <a:srgbClr val="3D3D3D"/>
                </a:solidFill>
                <a:latin typeface="Arial"/>
                <a:cs typeface="Arial"/>
              </a:rPr>
              <a:t>ل</a:t>
            </a:r>
            <a:r>
              <a:rPr dirty="0" smtClean="0" sz="1400" spc="-5" b="1">
                <a:solidFill>
                  <a:srgbClr val="3D3D3D"/>
                </a:solidFill>
                <a:latin typeface="Arial"/>
                <a:cs typeface="Arial"/>
              </a:rPr>
              <a:t>ا</a:t>
            </a:r>
            <a:r>
              <a:rPr dirty="0" smtClean="0" sz="1400" spc="0" b="1">
                <a:solidFill>
                  <a:srgbClr val="3D3D3D"/>
                </a:solidFill>
                <a:latin typeface="Arial"/>
                <a:cs typeface="Arial"/>
              </a:rPr>
              <a:t>(</a:t>
            </a:r>
            <a:r>
              <a:rPr dirty="0" smtClean="0" sz="1400" spc="5" b="1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90" b="1">
                <a:solidFill>
                  <a:srgbClr val="3D3D3D"/>
                </a:solidFill>
                <a:latin typeface="Arial"/>
                <a:cs typeface="Arial"/>
              </a:rPr>
              <a:t>ة</a:t>
            </a:r>
            <a:r>
              <a:rPr dirty="0" smtClean="0" sz="1400" spc="75" b="1">
                <a:solidFill>
                  <a:srgbClr val="3D3D3D"/>
                </a:solidFill>
                <a:latin typeface="Arial"/>
                <a:cs typeface="Arial"/>
              </a:rPr>
              <a:t>م</a:t>
            </a:r>
            <a:r>
              <a:rPr dirty="0" smtClean="0" sz="1400" spc="15" b="1">
                <a:solidFill>
                  <a:srgbClr val="3D3D3D"/>
                </a:solidFill>
                <a:latin typeface="Arial"/>
                <a:cs typeface="Arial"/>
              </a:rPr>
              <a:t>ا</a:t>
            </a:r>
            <a:r>
              <a:rPr dirty="0" smtClean="0" sz="1400" spc="-305" b="1">
                <a:solidFill>
                  <a:srgbClr val="3D3D3D"/>
                </a:solidFill>
                <a:latin typeface="Arial"/>
                <a:cs typeface="Arial"/>
              </a:rPr>
              <a:t>ع</a:t>
            </a:r>
            <a:r>
              <a:rPr dirty="0" smtClean="0" sz="1400" spc="-265" b="1">
                <a:solidFill>
                  <a:srgbClr val="3D3D3D"/>
                </a:solidFill>
                <a:latin typeface="Arial"/>
                <a:cs typeface="Arial"/>
              </a:rPr>
              <a:t>ل</a:t>
            </a:r>
            <a:r>
              <a:rPr dirty="0" smtClean="0" sz="1400" spc="0" b="1">
                <a:solidFill>
                  <a:srgbClr val="3D3D3D"/>
                </a:solidFill>
                <a:latin typeface="Arial"/>
                <a:cs typeface="Arial"/>
              </a:rPr>
              <a:t>ا </a:t>
            </a:r>
            <a:r>
              <a:rPr dirty="0" smtClean="0" sz="1400" spc="100" b="1">
                <a:solidFill>
                  <a:srgbClr val="3D3D3D"/>
                </a:solidFill>
                <a:latin typeface="Arial"/>
                <a:cs typeface="Arial"/>
              </a:rPr>
              <a:t>ة</a:t>
            </a:r>
            <a:r>
              <a:rPr dirty="0" smtClean="0" sz="1400" spc="-535" b="1">
                <a:solidFill>
                  <a:srgbClr val="3D3D3D"/>
                </a:solidFill>
                <a:latin typeface="Arial"/>
                <a:cs typeface="Arial"/>
              </a:rPr>
              <a:t>ئ</a:t>
            </a:r>
            <a:r>
              <a:rPr dirty="0" smtClean="0" sz="1400" spc="-525" b="1">
                <a:solidFill>
                  <a:srgbClr val="3D3D3D"/>
                </a:solidFill>
                <a:latin typeface="Arial"/>
                <a:cs typeface="Arial"/>
              </a:rPr>
              <a:t>ي</a:t>
            </a:r>
            <a:r>
              <a:rPr dirty="0" smtClean="0" sz="1400" spc="-525" b="1">
                <a:solidFill>
                  <a:srgbClr val="3D3D3D"/>
                </a:solidFill>
                <a:latin typeface="Arial"/>
                <a:cs typeface="Arial"/>
              </a:rPr>
              <a:t>ب</a:t>
            </a:r>
            <a:r>
              <a:rPr dirty="0" smtClean="0" sz="1400" spc="-310" b="1">
                <a:solidFill>
                  <a:srgbClr val="3D3D3D"/>
                </a:solidFill>
                <a:latin typeface="Arial"/>
                <a:cs typeface="Arial"/>
              </a:rPr>
              <a:t>ل</a:t>
            </a:r>
            <a:r>
              <a:rPr dirty="0" smtClean="0" sz="1400" spc="0" b="1">
                <a:solidFill>
                  <a:srgbClr val="3D3D3D"/>
                </a:solidFill>
                <a:latin typeface="Arial"/>
                <a:cs typeface="Arial"/>
              </a:rPr>
              <a:t>ا-</a:t>
            </a:r>
            <a:r>
              <a:rPr dirty="0" smtClean="0" sz="1400" spc="-5" b="1">
                <a:solidFill>
                  <a:srgbClr val="3D3D3D"/>
                </a:solidFill>
                <a:latin typeface="Arial"/>
                <a:cs typeface="Arial"/>
              </a:rPr>
              <a:t>1</a:t>
            </a:r>
            <a:r>
              <a:rPr dirty="0" smtClean="0" sz="1400" spc="-15" b="1">
                <a:solidFill>
                  <a:srgbClr val="3D3D3D"/>
                </a:solidFill>
                <a:latin typeface="Arial"/>
                <a:cs typeface="Arial"/>
              </a:rPr>
              <a:t>-</a:t>
            </a:r>
            <a:r>
              <a:rPr dirty="0" smtClean="0" sz="1400" spc="-5" b="1">
                <a:solidFill>
                  <a:srgbClr val="3D3D3D"/>
                </a:solidFill>
                <a:latin typeface="Arial"/>
                <a:cs typeface="Arial"/>
              </a:rPr>
              <a:t>1</a:t>
            </a:r>
            <a:r>
              <a:rPr dirty="0" smtClean="0" sz="1400" spc="0" b="1">
                <a:solidFill>
                  <a:srgbClr val="3D3D3D"/>
                </a:solidFill>
                <a:latin typeface="Arial"/>
                <a:cs typeface="Arial"/>
              </a:rPr>
              <a:t>-1</a:t>
            </a:r>
            <a:r>
              <a:rPr dirty="0" smtClean="0" sz="1400" spc="5" b="1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0" b="1">
                <a:solidFill>
                  <a:srgbClr val="3D3D3D"/>
                </a:solidFill>
                <a:latin typeface="Arial"/>
                <a:cs typeface="Arial"/>
              </a:rPr>
              <a:t>-</a:t>
            </a:r>
            <a:r>
              <a:rPr dirty="0" smtClean="0" sz="1400" spc="5" b="1">
                <a:solidFill>
                  <a:srgbClr val="3D3D3D"/>
                </a:solidFill>
                <a:latin typeface="Arial"/>
                <a:cs typeface="Arial"/>
              </a:rPr>
              <a:t>II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500"/>
              </a:lnSpc>
              <a:spcBef>
                <a:spcPts val="39"/>
              </a:spcBef>
            </a:pPr>
            <a:endParaRPr sz="500"/>
          </a:p>
          <a:p>
            <a:pPr>
              <a:lnSpc>
                <a:spcPts val="1000"/>
              </a:lnSpc>
            </a:pPr>
            <a:endParaRPr sz="1000"/>
          </a:p>
          <a:p>
            <a:pPr algn="r" marR="19050">
              <a:lnSpc>
                <a:spcPct val="100000"/>
              </a:lnSpc>
            </a:pPr>
            <a:r>
              <a:rPr dirty="0" smtClean="0" sz="1400" spc="-20">
                <a:solidFill>
                  <a:srgbClr val="3D3D3D"/>
                </a:solidFill>
                <a:latin typeface="Arial"/>
                <a:cs typeface="Arial"/>
              </a:rPr>
              <a:t>ف</a:t>
            </a:r>
            <a:r>
              <a:rPr dirty="0" smtClean="0" sz="1400" spc="-445">
                <a:solidFill>
                  <a:srgbClr val="3D3D3D"/>
                </a:solidFill>
                <a:latin typeface="Arial"/>
                <a:cs typeface="Arial"/>
              </a:rPr>
              <a:t>ق</a:t>
            </a:r>
            <a:r>
              <a:rPr dirty="0" smtClean="0" sz="1400" spc="0">
                <a:solidFill>
                  <a:srgbClr val="3D3D3D"/>
                </a:solidFill>
                <a:latin typeface="Arial"/>
                <a:cs typeface="Arial"/>
              </a:rPr>
              <a:t>و</a:t>
            </a:r>
            <a:r>
              <a:rPr dirty="0" smtClean="0" sz="1400" spc="-670">
                <a:solidFill>
                  <a:srgbClr val="3D3D3D"/>
                </a:solidFill>
                <a:latin typeface="Arial"/>
                <a:cs typeface="Arial"/>
              </a:rPr>
              <a:t>ت</a:t>
            </a:r>
            <a:r>
              <a:rPr dirty="0" smtClean="0" sz="1400" spc="-555">
                <a:solidFill>
                  <a:srgbClr val="3D3D3D"/>
                </a:solidFill>
                <a:latin typeface="Arial"/>
                <a:cs typeface="Arial"/>
              </a:rPr>
              <a:t>ي</a:t>
            </a:r>
            <a:r>
              <a:rPr dirty="0" smtClean="0" sz="1400" spc="105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-170">
                <a:solidFill>
                  <a:srgbClr val="3D3D3D"/>
                </a:solidFill>
                <a:latin typeface="Arial"/>
                <a:cs typeface="Arial"/>
              </a:rPr>
              <a:t>ل</a:t>
            </a:r>
            <a:r>
              <a:rPr dirty="0" smtClean="0" sz="1400" spc="-80">
                <a:solidFill>
                  <a:srgbClr val="3D3D3D"/>
                </a:solidFill>
                <a:latin typeface="Arial"/>
                <a:cs typeface="Arial"/>
              </a:rPr>
              <a:t>ا</a:t>
            </a:r>
            <a:r>
              <a:rPr dirty="0" smtClean="0" sz="1400" spc="0">
                <a:solidFill>
                  <a:srgbClr val="3D3D3D"/>
                </a:solidFill>
                <a:latin typeface="Arial"/>
                <a:cs typeface="Arial"/>
              </a:rPr>
              <a:t>و</a:t>
            </a:r>
            <a:r>
              <a:rPr dirty="0" smtClean="0" sz="1400" spc="110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65">
                <a:solidFill>
                  <a:srgbClr val="3D3D3D"/>
                </a:solidFill>
                <a:latin typeface="Arial"/>
                <a:cs typeface="Arial"/>
              </a:rPr>
              <a:t>،ة</a:t>
            </a:r>
            <a:r>
              <a:rPr dirty="0" smtClean="0" sz="1400" spc="55">
                <a:solidFill>
                  <a:srgbClr val="3D3D3D"/>
                </a:solidFill>
                <a:latin typeface="Arial"/>
                <a:cs typeface="Arial"/>
              </a:rPr>
              <a:t>م</a:t>
            </a:r>
            <a:r>
              <a:rPr dirty="0" smtClean="0" sz="1400" spc="0">
                <a:solidFill>
                  <a:srgbClr val="3D3D3D"/>
                </a:solidFill>
                <a:latin typeface="Arial"/>
                <a:cs typeface="Arial"/>
              </a:rPr>
              <a:t>اع</a:t>
            </a:r>
            <a:r>
              <a:rPr dirty="0" smtClean="0" sz="1400" spc="120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120">
                <a:solidFill>
                  <a:srgbClr val="3D3D3D"/>
                </a:solidFill>
                <a:latin typeface="Arial"/>
                <a:cs typeface="Arial"/>
              </a:rPr>
              <a:t>ة</a:t>
            </a:r>
            <a:r>
              <a:rPr dirty="0" smtClean="0" sz="1400" spc="-750">
                <a:solidFill>
                  <a:srgbClr val="3D3D3D"/>
                </a:solidFill>
                <a:latin typeface="Arial"/>
                <a:cs typeface="Arial"/>
              </a:rPr>
              <a:t>ف</a:t>
            </a:r>
            <a:r>
              <a:rPr dirty="0" smtClean="0" sz="1400" spc="-509">
                <a:solidFill>
                  <a:srgbClr val="3D3D3D"/>
                </a:solidFill>
                <a:latin typeface="Arial"/>
                <a:cs typeface="Arial"/>
              </a:rPr>
              <a:t>صب</a:t>
            </a:r>
            <a:r>
              <a:rPr dirty="0" smtClean="0" sz="1400" spc="105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-20">
                <a:solidFill>
                  <a:srgbClr val="3D3D3D"/>
                </a:solidFill>
                <a:latin typeface="Arial"/>
                <a:cs typeface="Arial"/>
              </a:rPr>
              <a:t>ت</a:t>
            </a:r>
            <a:r>
              <a:rPr dirty="0" smtClean="0" sz="1400" spc="-200">
                <a:solidFill>
                  <a:srgbClr val="3D3D3D"/>
                </a:solidFill>
                <a:latin typeface="Arial"/>
                <a:cs typeface="Arial"/>
              </a:rPr>
              <a:t>اسسؤ</a:t>
            </a:r>
            <a:r>
              <a:rPr dirty="0" smtClean="0" sz="1400" spc="-114">
                <a:solidFill>
                  <a:srgbClr val="3D3D3D"/>
                </a:solidFill>
                <a:latin typeface="Arial"/>
                <a:cs typeface="Arial"/>
              </a:rPr>
              <a:t>ملا</a:t>
            </a:r>
            <a:r>
              <a:rPr dirty="0" smtClean="0" sz="1400" spc="105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-85">
                <a:solidFill>
                  <a:srgbClr val="3D3D3D"/>
                </a:solidFill>
                <a:latin typeface="Arial"/>
                <a:cs typeface="Arial"/>
              </a:rPr>
              <a:t>ى</a:t>
            </a:r>
            <a:r>
              <a:rPr dirty="0" smtClean="0" sz="1400" spc="-225">
                <a:solidFill>
                  <a:srgbClr val="3D3D3D"/>
                </a:solidFill>
                <a:latin typeface="Arial"/>
                <a:cs typeface="Arial"/>
              </a:rPr>
              <a:t>لع</a:t>
            </a:r>
            <a:r>
              <a:rPr dirty="0" smtClean="0" sz="1400" spc="100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-15">
                <a:solidFill>
                  <a:srgbClr val="3D3D3D"/>
                </a:solidFill>
                <a:latin typeface="Arial"/>
                <a:cs typeface="Arial"/>
              </a:rPr>
              <a:t>ر</a:t>
            </a:r>
            <a:r>
              <a:rPr dirty="0" smtClean="0" sz="1400" spc="-660">
                <a:solidFill>
                  <a:srgbClr val="3D3D3D"/>
                </a:solidFill>
                <a:latin typeface="Arial"/>
                <a:cs typeface="Arial"/>
              </a:rPr>
              <a:t>ث</a:t>
            </a:r>
            <a:r>
              <a:rPr dirty="0" smtClean="0" sz="1400" spc="-10">
                <a:solidFill>
                  <a:srgbClr val="3D3D3D"/>
                </a:solidFill>
                <a:latin typeface="Arial"/>
                <a:cs typeface="Arial"/>
              </a:rPr>
              <a:t>ؤ</a:t>
            </a:r>
            <a:r>
              <a:rPr dirty="0" smtClean="0" sz="1400" spc="-660">
                <a:solidFill>
                  <a:srgbClr val="3D3D3D"/>
                </a:solidFill>
                <a:latin typeface="Arial"/>
                <a:cs typeface="Arial"/>
              </a:rPr>
              <a:t>ت</a:t>
            </a:r>
            <a:r>
              <a:rPr dirty="0" smtClean="0" sz="1400" spc="105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-85">
                <a:solidFill>
                  <a:srgbClr val="3D3D3D"/>
                </a:solidFill>
                <a:latin typeface="Arial"/>
                <a:cs typeface="Arial"/>
              </a:rPr>
              <a:t>ي</a:t>
            </a:r>
            <a:r>
              <a:rPr dirty="0" smtClean="0" sz="1400" spc="-660">
                <a:solidFill>
                  <a:srgbClr val="3D3D3D"/>
                </a:solidFill>
                <a:latin typeface="Arial"/>
                <a:cs typeface="Arial"/>
              </a:rPr>
              <a:t>ت</a:t>
            </a:r>
            <a:r>
              <a:rPr dirty="0" smtClean="0" sz="1400" spc="-210">
                <a:solidFill>
                  <a:srgbClr val="3D3D3D"/>
                </a:solidFill>
                <a:latin typeface="Arial"/>
                <a:cs typeface="Arial"/>
              </a:rPr>
              <a:t>لا</a:t>
            </a:r>
            <a:r>
              <a:rPr dirty="0" smtClean="0" sz="1400" spc="105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120">
                <a:solidFill>
                  <a:srgbClr val="3D3D3D"/>
                </a:solidFill>
                <a:latin typeface="Arial"/>
                <a:cs typeface="Arial"/>
              </a:rPr>
              <a:t>ة</a:t>
            </a:r>
            <a:r>
              <a:rPr dirty="0" smtClean="0" sz="1400" spc="-565">
                <a:solidFill>
                  <a:srgbClr val="3D3D3D"/>
                </a:solidFill>
                <a:latin typeface="Arial"/>
                <a:cs typeface="Arial"/>
              </a:rPr>
              <a:t>ي</a:t>
            </a:r>
            <a:r>
              <a:rPr dirty="0" smtClean="0" sz="1400" spc="-85">
                <a:solidFill>
                  <a:srgbClr val="3D3D3D"/>
                </a:solidFill>
                <a:latin typeface="Arial"/>
                <a:cs typeface="Arial"/>
              </a:rPr>
              <a:t>جراخلا</a:t>
            </a:r>
            <a:r>
              <a:rPr dirty="0" smtClean="0" sz="1400" spc="105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-10">
                <a:solidFill>
                  <a:srgbClr val="3D3D3D"/>
                </a:solidFill>
                <a:latin typeface="Arial"/>
                <a:cs typeface="Arial"/>
              </a:rPr>
              <a:t>ت</a:t>
            </a:r>
            <a:r>
              <a:rPr dirty="0" smtClean="0" sz="1400" spc="0">
                <a:solidFill>
                  <a:srgbClr val="3D3D3D"/>
                </a:solidFill>
                <a:latin typeface="Arial"/>
                <a:cs typeface="Arial"/>
              </a:rPr>
              <a:t>ا</a:t>
            </a:r>
            <a:r>
              <a:rPr dirty="0" smtClean="0" sz="1400" spc="-10">
                <a:solidFill>
                  <a:srgbClr val="3D3D3D"/>
                </a:solidFill>
                <a:latin typeface="Arial"/>
                <a:cs typeface="Arial"/>
              </a:rPr>
              <a:t>ر</a:t>
            </a:r>
            <a:r>
              <a:rPr dirty="0" smtClean="0" sz="1400" spc="-565">
                <a:solidFill>
                  <a:srgbClr val="3D3D3D"/>
                </a:solidFill>
                <a:latin typeface="Arial"/>
                <a:cs typeface="Arial"/>
              </a:rPr>
              <a:t>ي</a:t>
            </a:r>
            <a:r>
              <a:rPr dirty="0" smtClean="0" sz="1400" spc="-440">
                <a:solidFill>
                  <a:srgbClr val="3D3D3D"/>
                </a:solidFill>
                <a:latin typeface="Arial"/>
                <a:cs typeface="Arial"/>
              </a:rPr>
              <a:t>غت</a:t>
            </a:r>
            <a:r>
              <a:rPr dirty="0" smtClean="0" sz="1400" spc="-140">
                <a:solidFill>
                  <a:srgbClr val="3D3D3D"/>
                </a:solidFill>
                <a:latin typeface="Arial"/>
                <a:cs typeface="Arial"/>
              </a:rPr>
              <a:t>مل</a:t>
            </a:r>
            <a:r>
              <a:rPr dirty="0" smtClean="0" sz="1400" spc="-80">
                <a:solidFill>
                  <a:srgbClr val="3D3D3D"/>
                </a:solidFill>
                <a:latin typeface="Arial"/>
                <a:cs typeface="Arial"/>
              </a:rPr>
              <a:t>ا</a:t>
            </a:r>
            <a:r>
              <a:rPr dirty="0" smtClean="0" sz="1400" spc="0">
                <a:solidFill>
                  <a:srgbClr val="3D3D3D"/>
                </a:solidFill>
                <a:latin typeface="Arial"/>
                <a:cs typeface="Arial"/>
              </a:rPr>
              <a:t>و</a:t>
            </a:r>
            <a:r>
              <a:rPr dirty="0" smtClean="0" sz="1400" spc="105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-15">
                <a:solidFill>
                  <a:srgbClr val="3D3D3D"/>
                </a:solidFill>
                <a:latin typeface="Arial"/>
                <a:cs typeface="Arial"/>
              </a:rPr>
              <a:t>ل</a:t>
            </a:r>
            <a:r>
              <a:rPr dirty="0" smtClean="0" sz="1400" spc="-95">
                <a:solidFill>
                  <a:srgbClr val="3D3D3D"/>
                </a:solidFill>
                <a:latin typeface="Arial"/>
                <a:cs typeface="Arial"/>
              </a:rPr>
              <a:t>ماوعلا</a:t>
            </a:r>
            <a:r>
              <a:rPr dirty="0" smtClean="0" sz="1400" spc="105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-150">
                <a:solidFill>
                  <a:srgbClr val="3D3D3D"/>
                </a:solidFill>
                <a:latin typeface="Arial"/>
                <a:cs typeface="Arial"/>
              </a:rPr>
              <a:t>ع</a:t>
            </a:r>
            <a:r>
              <a:rPr dirty="0" smtClean="0" sz="1400" spc="-555">
                <a:solidFill>
                  <a:srgbClr val="3D3D3D"/>
                </a:solidFill>
                <a:latin typeface="Arial"/>
                <a:cs typeface="Arial"/>
              </a:rPr>
              <a:t>ي</a:t>
            </a:r>
            <a:r>
              <a:rPr dirty="0" smtClean="0" sz="1400" spc="60">
                <a:solidFill>
                  <a:srgbClr val="3D3D3D"/>
                </a:solidFill>
                <a:latin typeface="Arial"/>
                <a:cs typeface="Arial"/>
              </a:rPr>
              <a:t>م</a:t>
            </a:r>
            <a:r>
              <a:rPr dirty="0" smtClean="0" sz="1400" spc="-50">
                <a:solidFill>
                  <a:srgbClr val="3D3D3D"/>
                </a:solidFill>
                <a:latin typeface="Arial"/>
                <a:cs typeface="Arial"/>
              </a:rPr>
              <a:t>ج</a:t>
            </a:r>
            <a:r>
              <a:rPr dirty="0" smtClean="0" sz="1400" spc="110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-15">
                <a:solidFill>
                  <a:srgbClr val="3D3D3D"/>
                </a:solidFill>
                <a:latin typeface="Arial"/>
                <a:cs typeface="Arial"/>
              </a:rPr>
              <a:t>ل</a:t>
            </a:r>
            <a:r>
              <a:rPr dirty="0" smtClean="0" sz="1400" spc="-660">
                <a:solidFill>
                  <a:srgbClr val="3D3D3D"/>
                </a:solidFill>
                <a:latin typeface="Arial"/>
                <a:cs typeface="Arial"/>
              </a:rPr>
              <a:t>ث</a:t>
            </a:r>
            <a:r>
              <a:rPr dirty="0" smtClean="0" sz="1400" spc="-295">
                <a:solidFill>
                  <a:srgbClr val="3D3D3D"/>
                </a:solidFill>
                <a:latin typeface="Arial"/>
                <a:cs typeface="Arial"/>
              </a:rPr>
              <a:t>مت</a:t>
            </a:r>
            <a:endParaRPr sz="1400">
              <a:latin typeface="Arial"/>
              <a:cs typeface="Arial"/>
            </a:endParaRPr>
          </a:p>
          <a:p>
            <a:pPr algn="r" marR="16510">
              <a:lnSpc>
                <a:spcPts val="1620"/>
              </a:lnSpc>
            </a:pPr>
            <a:r>
              <a:rPr dirty="0" smtClean="0" sz="1400" spc="-30">
                <a:solidFill>
                  <a:srgbClr val="3D3D3D"/>
                </a:solidFill>
                <a:latin typeface="Arial"/>
                <a:cs typeface="Arial"/>
              </a:rPr>
              <a:t>،</a:t>
            </a:r>
            <a:r>
              <a:rPr dirty="0" smtClean="0" sz="1400" spc="-70">
                <a:solidFill>
                  <a:srgbClr val="3D3D3D"/>
                </a:solidFill>
                <a:latin typeface="Arial"/>
                <a:cs typeface="Arial"/>
              </a:rPr>
              <a:t>ةماعلا</a:t>
            </a:r>
            <a:r>
              <a:rPr dirty="0" smtClean="0" sz="1400" spc="120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-135">
                <a:solidFill>
                  <a:srgbClr val="3D3D3D"/>
                </a:solidFill>
                <a:latin typeface="Arial"/>
                <a:cs typeface="Arial"/>
              </a:rPr>
              <a:t>ة</a:t>
            </a:r>
            <a:r>
              <a:rPr dirty="0" smtClean="0" sz="1400" spc="-290">
                <a:solidFill>
                  <a:srgbClr val="3D3D3D"/>
                </a:solidFill>
                <a:latin typeface="Arial"/>
                <a:cs typeface="Arial"/>
              </a:rPr>
              <a:t>ئ</a:t>
            </a:r>
            <a:r>
              <a:rPr dirty="0" smtClean="0" sz="1400" spc="-565">
                <a:solidFill>
                  <a:srgbClr val="3D3D3D"/>
                </a:solidFill>
                <a:latin typeface="Arial"/>
                <a:cs typeface="Arial"/>
              </a:rPr>
              <a:t>ي</a:t>
            </a:r>
            <a:r>
              <a:rPr dirty="0" smtClean="0" sz="1400" spc="-660">
                <a:solidFill>
                  <a:srgbClr val="3D3D3D"/>
                </a:solidFill>
                <a:latin typeface="Arial"/>
                <a:cs typeface="Arial"/>
              </a:rPr>
              <a:t>ب</a:t>
            </a:r>
            <a:r>
              <a:rPr dirty="0" smtClean="0" sz="1400" spc="-210">
                <a:solidFill>
                  <a:srgbClr val="3D3D3D"/>
                </a:solidFill>
                <a:latin typeface="Arial"/>
                <a:cs typeface="Arial"/>
              </a:rPr>
              <a:t>لا</a:t>
            </a:r>
            <a:r>
              <a:rPr dirty="0" smtClean="0" sz="1400" spc="120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25">
                <a:solidFill>
                  <a:srgbClr val="3D3D3D"/>
                </a:solidFill>
                <a:latin typeface="Arial"/>
                <a:cs typeface="Arial"/>
              </a:rPr>
              <a:t>لم</a:t>
            </a:r>
            <a:r>
              <a:rPr dirty="0" smtClean="0" sz="1400" spc="0">
                <a:solidFill>
                  <a:srgbClr val="3D3D3D"/>
                </a:solidFill>
                <a:latin typeface="Arial"/>
                <a:cs typeface="Arial"/>
              </a:rPr>
              <a:t>ا</a:t>
            </a:r>
            <a:r>
              <a:rPr dirty="0" smtClean="0" sz="1400" spc="0">
                <a:solidFill>
                  <a:srgbClr val="3D3D3D"/>
                </a:solidFill>
                <a:latin typeface="Arial"/>
                <a:cs typeface="Arial"/>
              </a:rPr>
              <a:t>و</a:t>
            </a:r>
            <a:r>
              <a:rPr dirty="0" smtClean="0" sz="1400" spc="-35">
                <a:solidFill>
                  <a:srgbClr val="3D3D3D"/>
                </a:solidFill>
                <a:latin typeface="Arial"/>
                <a:cs typeface="Arial"/>
              </a:rPr>
              <a:t>ع</a:t>
            </a:r>
            <a:r>
              <a:rPr dirty="0" smtClean="0" sz="1400" spc="105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-265">
                <a:solidFill>
                  <a:srgbClr val="3D3D3D"/>
                </a:solidFill>
                <a:latin typeface="Arial"/>
                <a:cs typeface="Arial"/>
              </a:rPr>
              <a:t>ىمست</a:t>
            </a:r>
            <a:r>
              <a:rPr dirty="0" smtClean="0" sz="1400" spc="-265">
                <a:solidFill>
                  <a:srgbClr val="3D3D3D"/>
                </a:solidFill>
                <a:latin typeface="Arial"/>
                <a:cs typeface="Arial"/>
              </a:rPr>
              <a:t>و</a:t>
            </a:r>
            <a:r>
              <a:rPr dirty="0" smtClean="0" sz="1400" spc="130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-80">
                <a:solidFill>
                  <a:srgbClr val="3D3D3D"/>
                </a:solidFill>
                <a:latin typeface="Arial"/>
                <a:cs typeface="Arial"/>
              </a:rPr>
              <a:t>،ة</a:t>
            </a:r>
            <a:r>
              <a:rPr dirty="0" smtClean="0" sz="1400" spc="-145">
                <a:solidFill>
                  <a:srgbClr val="3D3D3D"/>
                </a:solidFill>
                <a:latin typeface="Arial"/>
                <a:cs typeface="Arial"/>
              </a:rPr>
              <a:t>ل</a:t>
            </a:r>
            <a:r>
              <a:rPr dirty="0" smtClean="0" sz="1400" spc="0">
                <a:solidFill>
                  <a:srgbClr val="3D3D3D"/>
                </a:solidFill>
                <a:latin typeface="Arial"/>
                <a:cs typeface="Arial"/>
              </a:rPr>
              <a:t>و</a:t>
            </a:r>
            <a:r>
              <a:rPr dirty="0" smtClean="0" sz="1400" spc="-10">
                <a:solidFill>
                  <a:srgbClr val="3D3D3D"/>
                </a:solidFill>
                <a:latin typeface="Arial"/>
                <a:cs typeface="Arial"/>
              </a:rPr>
              <a:t>د</a:t>
            </a:r>
            <a:r>
              <a:rPr dirty="0" smtClean="0" sz="1400" spc="-210">
                <a:solidFill>
                  <a:srgbClr val="3D3D3D"/>
                </a:solidFill>
                <a:latin typeface="Arial"/>
                <a:cs typeface="Arial"/>
              </a:rPr>
              <a:t>لا</a:t>
            </a:r>
            <a:r>
              <a:rPr dirty="0" smtClean="0" sz="1400" spc="120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0">
                <a:solidFill>
                  <a:srgbClr val="3D3D3D"/>
                </a:solidFill>
                <a:latin typeface="Arial"/>
                <a:cs typeface="Arial"/>
              </a:rPr>
              <a:t>ن</a:t>
            </a:r>
            <a:r>
              <a:rPr dirty="0" smtClean="0" sz="1400" spc="75">
                <a:solidFill>
                  <a:srgbClr val="3D3D3D"/>
                </a:solidFill>
                <a:latin typeface="Arial"/>
                <a:cs typeface="Arial"/>
              </a:rPr>
              <a:t>م</a:t>
            </a:r>
            <a:r>
              <a:rPr dirty="0" smtClean="0" sz="1400" spc="110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0">
                <a:solidFill>
                  <a:srgbClr val="3D3D3D"/>
                </a:solidFill>
                <a:latin typeface="Arial"/>
                <a:cs typeface="Arial"/>
              </a:rPr>
              <a:t>ن</a:t>
            </a:r>
            <a:r>
              <a:rPr dirty="0" smtClean="0" sz="1400" spc="-565">
                <a:solidFill>
                  <a:srgbClr val="3D3D3D"/>
                </a:solidFill>
                <a:latin typeface="Arial"/>
                <a:cs typeface="Arial"/>
              </a:rPr>
              <a:t>ي</a:t>
            </a:r>
            <a:r>
              <a:rPr dirty="0" smtClean="0" sz="1400" spc="-70">
                <a:solidFill>
                  <a:srgbClr val="3D3D3D"/>
                </a:solidFill>
                <a:latin typeface="Arial"/>
                <a:cs typeface="Arial"/>
              </a:rPr>
              <a:t>عم</a:t>
            </a:r>
            <a:r>
              <a:rPr dirty="0" smtClean="0" sz="1400" spc="120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0">
                <a:solidFill>
                  <a:srgbClr val="3D3D3D"/>
                </a:solidFill>
                <a:latin typeface="Arial"/>
                <a:cs typeface="Arial"/>
              </a:rPr>
              <a:t>ن</a:t>
            </a:r>
            <a:r>
              <a:rPr dirty="0" smtClean="0" sz="1400" spc="15">
                <a:solidFill>
                  <a:srgbClr val="3D3D3D"/>
                </a:solidFill>
                <a:latin typeface="Arial"/>
                <a:cs typeface="Arial"/>
              </a:rPr>
              <a:t>ا</a:t>
            </a:r>
            <a:r>
              <a:rPr dirty="0" smtClean="0" sz="1400" spc="-105">
                <a:solidFill>
                  <a:srgbClr val="3D3D3D"/>
                </a:solidFill>
                <a:latin typeface="Arial"/>
                <a:cs typeface="Arial"/>
              </a:rPr>
              <a:t>كم</a:t>
            </a:r>
            <a:r>
              <a:rPr dirty="0" smtClean="0" sz="1400" spc="120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0">
                <a:solidFill>
                  <a:srgbClr val="3D3D3D"/>
                </a:solidFill>
                <a:latin typeface="Arial"/>
                <a:cs typeface="Arial"/>
              </a:rPr>
              <a:t>وا</a:t>
            </a:r>
            <a:r>
              <a:rPr dirty="0" smtClean="0" sz="1400" spc="120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0">
                <a:solidFill>
                  <a:srgbClr val="3D3D3D"/>
                </a:solidFill>
                <a:latin typeface="Arial"/>
                <a:cs typeface="Arial"/>
              </a:rPr>
              <a:t>،</a:t>
            </a:r>
            <a:r>
              <a:rPr dirty="0" smtClean="0" sz="1400" spc="-10">
                <a:solidFill>
                  <a:srgbClr val="3D3D3D"/>
                </a:solidFill>
                <a:latin typeface="Arial"/>
                <a:cs typeface="Arial"/>
              </a:rPr>
              <a:t>ل</a:t>
            </a:r>
            <a:r>
              <a:rPr dirty="0" smtClean="0" sz="1400" spc="15">
                <a:solidFill>
                  <a:srgbClr val="3D3D3D"/>
                </a:solidFill>
                <a:latin typeface="Arial"/>
                <a:cs typeface="Arial"/>
              </a:rPr>
              <a:t>ام</a:t>
            </a:r>
            <a:r>
              <a:rPr dirty="0" smtClean="0" sz="1400" spc="40">
                <a:solidFill>
                  <a:srgbClr val="3D3D3D"/>
                </a:solidFill>
                <a:latin typeface="Arial"/>
                <a:cs typeface="Arial"/>
              </a:rPr>
              <a:t>ع</a:t>
            </a:r>
            <a:r>
              <a:rPr dirty="0" smtClean="0" sz="1400" spc="-120">
                <a:solidFill>
                  <a:srgbClr val="3D3D3D"/>
                </a:solidFill>
                <a:latin typeface="Arial"/>
                <a:cs typeface="Arial"/>
              </a:rPr>
              <a:t>لأ</a:t>
            </a:r>
            <a:r>
              <a:rPr dirty="0" smtClean="0" sz="1400" spc="-120">
                <a:solidFill>
                  <a:srgbClr val="3D3D3D"/>
                </a:solidFill>
                <a:latin typeface="Arial"/>
                <a:cs typeface="Arial"/>
              </a:rPr>
              <a:t>ا</a:t>
            </a:r>
            <a:r>
              <a:rPr dirty="0" smtClean="0" sz="1400" spc="125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-10">
                <a:solidFill>
                  <a:srgbClr val="3D3D3D"/>
                </a:solidFill>
                <a:latin typeface="Arial"/>
                <a:cs typeface="Arial"/>
              </a:rPr>
              <a:t>ن</a:t>
            </a:r>
            <a:r>
              <a:rPr dirty="0" smtClean="0" sz="1400" spc="75">
                <a:solidFill>
                  <a:srgbClr val="3D3D3D"/>
                </a:solidFill>
                <a:latin typeface="Arial"/>
                <a:cs typeface="Arial"/>
              </a:rPr>
              <a:t>م</a:t>
            </a:r>
            <a:r>
              <a:rPr dirty="0" smtClean="0" sz="1400" spc="120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0">
                <a:solidFill>
                  <a:srgbClr val="3D3D3D"/>
                </a:solidFill>
                <a:latin typeface="Arial"/>
                <a:cs typeface="Arial"/>
              </a:rPr>
              <a:t>ن</a:t>
            </a:r>
            <a:r>
              <a:rPr dirty="0" smtClean="0" sz="1400" spc="-565">
                <a:solidFill>
                  <a:srgbClr val="3D3D3D"/>
                </a:solidFill>
                <a:latin typeface="Arial"/>
                <a:cs typeface="Arial"/>
              </a:rPr>
              <a:t>ي</a:t>
            </a:r>
            <a:r>
              <a:rPr dirty="0" smtClean="0" sz="1400" spc="-229">
                <a:solidFill>
                  <a:srgbClr val="3D3D3D"/>
                </a:solidFill>
                <a:latin typeface="Arial"/>
                <a:cs typeface="Arial"/>
              </a:rPr>
              <a:t>ع</a:t>
            </a:r>
            <a:r>
              <a:rPr dirty="0" smtClean="0" sz="1400" spc="75">
                <a:solidFill>
                  <a:srgbClr val="3D3D3D"/>
                </a:solidFill>
                <a:latin typeface="Arial"/>
                <a:cs typeface="Arial"/>
              </a:rPr>
              <a:t>م</a:t>
            </a:r>
            <a:r>
              <a:rPr dirty="0" smtClean="0" sz="1400" spc="120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0">
                <a:solidFill>
                  <a:srgbClr val="3D3D3D"/>
                </a:solidFill>
                <a:latin typeface="Arial"/>
                <a:cs typeface="Arial"/>
              </a:rPr>
              <a:t>عو</a:t>
            </a:r>
            <a:r>
              <a:rPr dirty="0" smtClean="0" sz="1400" spc="-400">
                <a:solidFill>
                  <a:srgbClr val="3D3D3D"/>
                </a:solidFill>
                <a:latin typeface="Arial"/>
                <a:cs typeface="Arial"/>
              </a:rPr>
              <a:t>ن</a:t>
            </a:r>
            <a:r>
              <a:rPr dirty="0" smtClean="0" sz="1400" spc="114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-85">
                <a:solidFill>
                  <a:srgbClr val="3D3D3D"/>
                </a:solidFill>
                <a:latin typeface="Arial"/>
                <a:cs typeface="Arial"/>
              </a:rPr>
              <a:t>ى</a:t>
            </a:r>
            <a:r>
              <a:rPr dirty="0" smtClean="0" sz="1400" spc="-225">
                <a:solidFill>
                  <a:srgbClr val="3D3D3D"/>
                </a:solidFill>
                <a:latin typeface="Arial"/>
                <a:cs typeface="Arial"/>
              </a:rPr>
              <a:t>لع</a:t>
            </a:r>
            <a:r>
              <a:rPr dirty="0" smtClean="0" sz="1400" spc="125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15">
                <a:solidFill>
                  <a:srgbClr val="3D3D3D"/>
                </a:solidFill>
                <a:latin typeface="Arial"/>
                <a:cs typeface="Arial"/>
              </a:rPr>
              <a:t>ا</a:t>
            </a:r>
            <a:r>
              <a:rPr dirty="0" smtClean="0" sz="1400" spc="-90">
                <a:solidFill>
                  <a:srgbClr val="3D3D3D"/>
                </a:solidFill>
                <a:latin typeface="Arial"/>
                <a:cs typeface="Arial"/>
              </a:rPr>
              <a:t>هر</a:t>
            </a:r>
            <a:r>
              <a:rPr dirty="0" smtClean="0" sz="1400" spc="-140">
                <a:solidFill>
                  <a:srgbClr val="3D3D3D"/>
                </a:solidFill>
                <a:latin typeface="Arial"/>
                <a:cs typeface="Arial"/>
              </a:rPr>
              <a:t>ي</a:t>
            </a:r>
            <a:r>
              <a:rPr dirty="0" smtClean="0" sz="1400" spc="-670">
                <a:solidFill>
                  <a:srgbClr val="3D3D3D"/>
                </a:solidFill>
                <a:latin typeface="Arial"/>
                <a:cs typeface="Arial"/>
              </a:rPr>
              <a:t>ث</a:t>
            </a:r>
            <a:r>
              <a:rPr dirty="0" smtClean="0" sz="1400" spc="-320">
                <a:solidFill>
                  <a:srgbClr val="3D3D3D"/>
                </a:solidFill>
                <a:latin typeface="Arial"/>
                <a:cs typeface="Arial"/>
              </a:rPr>
              <a:t>أت</a:t>
            </a:r>
            <a:endParaRPr sz="1400">
              <a:latin typeface="Arial"/>
              <a:cs typeface="Arial"/>
            </a:endParaRPr>
          </a:p>
          <a:p>
            <a:pPr algn="r" marR="13970">
              <a:lnSpc>
                <a:spcPts val="1610"/>
              </a:lnSpc>
            </a:pPr>
            <a:r>
              <a:rPr dirty="0" smtClean="0" sz="1400" spc="-10">
                <a:solidFill>
                  <a:srgbClr val="3D3D3D"/>
                </a:solidFill>
                <a:latin typeface="Arial"/>
                <a:cs typeface="Arial"/>
              </a:rPr>
              <a:t>.</a:t>
            </a:r>
            <a:r>
              <a:rPr dirty="0" smtClean="0" sz="1400" spc="-10">
                <a:solidFill>
                  <a:srgbClr val="3D3D3D"/>
                </a:solidFill>
                <a:latin typeface="Arial"/>
                <a:cs typeface="Arial"/>
              </a:rPr>
              <a:t>.</a:t>
            </a:r>
            <a:r>
              <a:rPr dirty="0" smtClean="0" sz="1400" spc="0">
                <a:solidFill>
                  <a:srgbClr val="3D3D3D"/>
                </a:solidFill>
                <a:latin typeface="Arial"/>
                <a:cs typeface="Arial"/>
              </a:rPr>
              <a:t>.</a:t>
            </a:r>
            <a:r>
              <a:rPr dirty="0" smtClean="0" sz="1400" spc="-10">
                <a:solidFill>
                  <a:srgbClr val="3D3D3D"/>
                </a:solidFill>
                <a:latin typeface="Arial"/>
                <a:cs typeface="Arial"/>
              </a:rPr>
              <a:t>.</a:t>
            </a:r>
            <a:r>
              <a:rPr dirty="0" smtClean="0" sz="1400" spc="0">
                <a:solidFill>
                  <a:srgbClr val="3D3D3D"/>
                </a:solidFill>
                <a:latin typeface="Arial"/>
                <a:cs typeface="Arial"/>
              </a:rPr>
              <a:t>.</a:t>
            </a:r>
            <a:r>
              <a:rPr dirty="0" smtClean="0" sz="1400" spc="-10">
                <a:solidFill>
                  <a:srgbClr val="3D3D3D"/>
                </a:solidFill>
                <a:latin typeface="Arial"/>
                <a:cs typeface="Arial"/>
              </a:rPr>
              <a:t>.</a:t>
            </a:r>
            <a:r>
              <a:rPr dirty="0" smtClean="0" sz="1400" spc="0">
                <a:solidFill>
                  <a:srgbClr val="3D3D3D"/>
                </a:solidFill>
                <a:latin typeface="Arial"/>
                <a:cs typeface="Arial"/>
              </a:rPr>
              <a:t>.</a:t>
            </a:r>
            <a:r>
              <a:rPr dirty="0" smtClean="0" sz="1400" spc="-5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120">
                <a:solidFill>
                  <a:srgbClr val="3D3D3D"/>
                </a:solidFill>
                <a:latin typeface="Arial"/>
                <a:cs typeface="Arial"/>
              </a:rPr>
              <a:t>ة</a:t>
            </a:r>
            <a:r>
              <a:rPr dirty="0" smtClean="0" sz="1400" spc="-555">
                <a:solidFill>
                  <a:srgbClr val="3D3D3D"/>
                </a:solidFill>
                <a:latin typeface="Arial"/>
                <a:cs typeface="Arial"/>
              </a:rPr>
              <a:t>ي</a:t>
            </a:r>
            <a:r>
              <a:rPr dirty="0" smtClean="0" sz="1400" spc="-204">
                <a:solidFill>
                  <a:srgbClr val="3D3D3D"/>
                </a:solidFill>
                <a:latin typeface="Arial"/>
                <a:cs typeface="Arial"/>
              </a:rPr>
              <a:t>لود</a:t>
            </a:r>
            <a:r>
              <a:rPr dirty="0" smtClean="0" sz="1400" spc="-254">
                <a:solidFill>
                  <a:srgbClr val="3D3D3D"/>
                </a:solidFill>
                <a:latin typeface="Arial"/>
                <a:cs typeface="Arial"/>
              </a:rPr>
              <a:t>ل</a:t>
            </a:r>
            <a:r>
              <a:rPr dirty="0" smtClean="0" sz="1400" spc="0">
                <a:solidFill>
                  <a:srgbClr val="3D3D3D"/>
                </a:solidFill>
                <a:latin typeface="Arial"/>
                <a:cs typeface="Arial"/>
              </a:rPr>
              <a:t>ا</a:t>
            </a:r>
            <a:r>
              <a:rPr dirty="0" smtClean="0" sz="1400" spc="5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-20">
                <a:solidFill>
                  <a:srgbClr val="3D3D3D"/>
                </a:solidFill>
                <a:latin typeface="Arial"/>
                <a:cs typeface="Arial"/>
              </a:rPr>
              <a:t>،</a:t>
            </a:r>
            <a:r>
              <a:rPr dirty="0" smtClean="0" sz="1400" spc="-135">
                <a:solidFill>
                  <a:srgbClr val="3D3D3D"/>
                </a:solidFill>
                <a:latin typeface="Arial"/>
                <a:cs typeface="Arial"/>
              </a:rPr>
              <a:t>ة</a:t>
            </a:r>
            <a:r>
              <a:rPr dirty="0" smtClean="0" sz="1400" spc="-290">
                <a:solidFill>
                  <a:srgbClr val="3D3D3D"/>
                </a:solidFill>
                <a:latin typeface="Arial"/>
                <a:cs typeface="Arial"/>
              </a:rPr>
              <a:t>ي</a:t>
            </a:r>
            <a:r>
              <a:rPr dirty="0" smtClean="0" sz="1400" spc="-400">
                <a:solidFill>
                  <a:srgbClr val="3D3D3D"/>
                </a:solidFill>
                <a:latin typeface="Arial"/>
                <a:cs typeface="Arial"/>
              </a:rPr>
              <a:t>ن</a:t>
            </a:r>
            <a:r>
              <a:rPr dirty="0" smtClean="0" sz="1400" spc="-10">
                <a:solidFill>
                  <a:srgbClr val="3D3D3D"/>
                </a:solidFill>
                <a:latin typeface="Arial"/>
                <a:cs typeface="Arial"/>
              </a:rPr>
              <a:t>و</a:t>
            </a:r>
            <a:r>
              <a:rPr dirty="0" smtClean="0" sz="1400" spc="-400">
                <a:solidFill>
                  <a:srgbClr val="3D3D3D"/>
                </a:solidFill>
                <a:latin typeface="Arial"/>
                <a:cs typeface="Arial"/>
              </a:rPr>
              <a:t>ن</a:t>
            </a:r>
            <a:r>
              <a:rPr dirty="0" smtClean="0" sz="1400" spc="15">
                <a:solidFill>
                  <a:srgbClr val="3D3D3D"/>
                </a:solidFill>
                <a:latin typeface="Arial"/>
                <a:cs typeface="Arial"/>
              </a:rPr>
              <a:t>ا</a:t>
            </a:r>
            <a:r>
              <a:rPr dirty="0" smtClean="0" sz="1400" spc="-290">
                <a:solidFill>
                  <a:srgbClr val="3D3D3D"/>
                </a:solidFill>
                <a:latin typeface="Arial"/>
                <a:cs typeface="Arial"/>
              </a:rPr>
              <a:t>قلا</a:t>
            </a:r>
            <a:r>
              <a:rPr dirty="0" smtClean="0" sz="1400" spc="5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-135">
                <a:solidFill>
                  <a:srgbClr val="3D3D3D"/>
                </a:solidFill>
                <a:latin typeface="Arial"/>
                <a:cs typeface="Arial"/>
              </a:rPr>
              <a:t>ة</a:t>
            </a:r>
            <a:r>
              <a:rPr dirty="0" smtClean="0" sz="1400" spc="-305">
                <a:solidFill>
                  <a:srgbClr val="3D3D3D"/>
                </a:solidFill>
                <a:latin typeface="Arial"/>
                <a:cs typeface="Arial"/>
              </a:rPr>
              <a:t>ي</a:t>
            </a:r>
            <a:r>
              <a:rPr dirty="0" smtClean="0" sz="1400" spc="-65">
                <a:solidFill>
                  <a:srgbClr val="3D3D3D"/>
                </a:solidFill>
                <a:latin typeface="Arial"/>
                <a:cs typeface="Arial"/>
              </a:rPr>
              <a:t>ج</a:t>
            </a:r>
            <a:r>
              <a:rPr dirty="0" smtClean="0" sz="1400" spc="0">
                <a:solidFill>
                  <a:srgbClr val="3D3D3D"/>
                </a:solidFill>
                <a:latin typeface="Arial"/>
                <a:cs typeface="Arial"/>
              </a:rPr>
              <a:t>و</a:t>
            </a:r>
            <a:r>
              <a:rPr dirty="0" smtClean="0" sz="1400" spc="-260">
                <a:solidFill>
                  <a:srgbClr val="3D3D3D"/>
                </a:solidFill>
                <a:latin typeface="Arial"/>
                <a:cs typeface="Arial"/>
              </a:rPr>
              <a:t>لون</a:t>
            </a:r>
            <a:r>
              <a:rPr dirty="0" smtClean="0" sz="1400" spc="-325">
                <a:solidFill>
                  <a:srgbClr val="3D3D3D"/>
                </a:solidFill>
                <a:latin typeface="Arial"/>
                <a:cs typeface="Arial"/>
              </a:rPr>
              <a:t>ك</a:t>
            </a:r>
            <a:r>
              <a:rPr dirty="0" smtClean="0" sz="1400" spc="-660">
                <a:solidFill>
                  <a:srgbClr val="3D3D3D"/>
                </a:solidFill>
                <a:latin typeface="Arial"/>
                <a:cs typeface="Arial"/>
              </a:rPr>
              <a:t>ت</a:t>
            </a:r>
            <a:r>
              <a:rPr dirty="0" smtClean="0" sz="1400" spc="-210">
                <a:solidFill>
                  <a:srgbClr val="3D3D3D"/>
                </a:solidFill>
                <a:latin typeface="Arial"/>
                <a:cs typeface="Arial"/>
              </a:rPr>
              <a:t>لا</a:t>
            </a:r>
            <a:r>
              <a:rPr dirty="0" smtClean="0" sz="1400" spc="-5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120">
                <a:solidFill>
                  <a:srgbClr val="3D3D3D"/>
                </a:solidFill>
                <a:latin typeface="Arial"/>
                <a:cs typeface="Arial"/>
              </a:rPr>
              <a:t>ة</a:t>
            </a:r>
            <a:r>
              <a:rPr dirty="0" smtClean="0" sz="1400" spc="-555">
                <a:solidFill>
                  <a:srgbClr val="3D3D3D"/>
                </a:solidFill>
                <a:latin typeface="Arial"/>
                <a:cs typeface="Arial"/>
              </a:rPr>
              <a:t>ي</a:t>
            </a:r>
            <a:r>
              <a:rPr dirty="0" smtClean="0" sz="1400" spc="-45">
                <a:solidFill>
                  <a:srgbClr val="3D3D3D"/>
                </a:solidFill>
                <a:latin typeface="Arial"/>
                <a:cs typeface="Arial"/>
              </a:rPr>
              <a:t>ع</a:t>
            </a:r>
            <a:r>
              <a:rPr dirty="0" smtClean="0" sz="1400" spc="40">
                <a:solidFill>
                  <a:srgbClr val="3D3D3D"/>
                </a:solidFill>
                <a:latin typeface="Arial"/>
                <a:cs typeface="Arial"/>
              </a:rPr>
              <a:t>ا</a:t>
            </a:r>
            <a:r>
              <a:rPr dirty="0" smtClean="0" sz="1400" spc="50">
                <a:solidFill>
                  <a:srgbClr val="3D3D3D"/>
                </a:solidFill>
                <a:latin typeface="Arial"/>
                <a:cs typeface="Arial"/>
              </a:rPr>
              <a:t>م</a:t>
            </a:r>
            <a:r>
              <a:rPr dirty="0" smtClean="0" sz="1400" spc="-660">
                <a:solidFill>
                  <a:srgbClr val="3D3D3D"/>
                </a:solidFill>
                <a:latin typeface="Arial"/>
                <a:cs typeface="Arial"/>
              </a:rPr>
              <a:t>ت</a:t>
            </a:r>
            <a:r>
              <a:rPr dirty="0" smtClean="0" sz="1400" spc="-75">
                <a:solidFill>
                  <a:srgbClr val="3D3D3D"/>
                </a:solidFill>
                <a:latin typeface="Arial"/>
                <a:cs typeface="Arial"/>
              </a:rPr>
              <a:t>جلاا</a:t>
            </a:r>
            <a:r>
              <a:rPr dirty="0" smtClean="0" sz="1400" spc="5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-185">
                <a:solidFill>
                  <a:srgbClr val="3D3D3D"/>
                </a:solidFill>
                <a:latin typeface="Arial"/>
                <a:cs typeface="Arial"/>
              </a:rPr>
              <a:t>،ةيس</a:t>
            </a:r>
            <a:r>
              <a:rPr dirty="0" smtClean="0" sz="1400" spc="-85">
                <a:solidFill>
                  <a:srgbClr val="3D3D3D"/>
                </a:solidFill>
                <a:latin typeface="Arial"/>
                <a:cs typeface="Arial"/>
              </a:rPr>
              <a:t>ا</a:t>
            </a:r>
            <a:r>
              <a:rPr dirty="0" smtClean="0" sz="1400" spc="-565">
                <a:solidFill>
                  <a:srgbClr val="3D3D3D"/>
                </a:solidFill>
                <a:latin typeface="Arial"/>
                <a:cs typeface="Arial"/>
              </a:rPr>
              <a:t>ي</a:t>
            </a:r>
            <a:r>
              <a:rPr dirty="0" smtClean="0" sz="1400" spc="-280">
                <a:solidFill>
                  <a:srgbClr val="3D3D3D"/>
                </a:solidFill>
                <a:latin typeface="Arial"/>
                <a:cs typeface="Arial"/>
              </a:rPr>
              <a:t>سلا</a:t>
            </a:r>
            <a:r>
              <a:rPr dirty="0" smtClean="0" sz="1400" spc="-280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-105">
                <a:solidFill>
                  <a:srgbClr val="3D3D3D"/>
                </a:solidFill>
                <a:latin typeface="Arial"/>
                <a:cs typeface="Arial"/>
              </a:rPr>
              <a:t>،ة</a:t>
            </a:r>
            <a:r>
              <a:rPr dirty="0" smtClean="0" sz="1400" spc="-235">
                <a:solidFill>
                  <a:srgbClr val="3D3D3D"/>
                </a:solidFill>
                <a:latin typeface="Arial"/>
                <a:cs typeface="Arial"/>
              </a:rPr>
              <a:t>ي</a:t>
            </a:r>
            <a:r>
              <a:rPr dirty="0" smtClean="0" sz="1400" spc="-10">
                <a:solidFill>
                  <a:srgbClr val="3D3D3D"/>
                </a:solidFill>
                <a:latin typeface="Arial"/>
                <a:cs typeface="Arial"/>
              </a:rPr>
              <a:t>د</a:t>
            </a:r>
            <a:r>
              <a:rPr dirty="0" smtClean="0" sz="1400" spc="-320">
                <a:solidFill>
                  <a:srgbClr val="3D3D3D"/>
                </a:solidFill>
                <a:latin typeface="Arial"/>
                <a:cs typeface="Arial"/>
              </a:rPr>
              <a:t>اص</a:t>
            </a:r>
            <a:r>
              <a:rPr dirty="0" smtClean="0" sz="1400" spc="-345">
                <a:solidFill>
                  <a:srgbClr val="3D3D3D"/>
                </a:solidFill>
                <a:latin typeface="Arial"/>
                <a:cs typeface="Arial"/>
              </a:rPr>
              <a:t>ت</a:t>
            </a:r>
            <a:r>
              <a:rPr dirty="0" smtClean="0" sz="1400" spc="-459">
                <a:solidFill>
                  <a:srgbClr val="3D3D3D"/>
                </a:solidFill>
                <a:latin typeface="Arial"/>
                <a:cs typeface="Arial"/>
              </a:rPr>
              <a:t>ق</a:t>
            </a:r>
            <a:r>
              <a:rPr dirty="0" smtClean="0" sz="1400" spc="-120">
                <a:solidFill>
                  <a:srgbClr val="3D3D3D"/>
                </a:solidFill>
                <a:latin typeface="Arial"/>
                <a:cs typeface="Arial"/>
              </a:rPr>
              <a:t>لا</a:t>
            </a:r>
            <a:r>
              <a:rPr dirty="0" smtClean="0" sz="1400" spc="-120">
                <a:solidFill>
                  <a:srgbClr val="3D3D3D"/>
                </a:solidFill>
                <a:latin typeface="Arial"/>
                <a:cs typeface="Arial"/>
              </a:rPr>
              <a:t>ا</a:t>
            </a:r>
            <a:r>
              <a:rPr dirty="0" smtClean="0" sz="1400" spc="5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25">
                <a:solidFill>
                  <a:srgbClr val="3D3D3D"/>
                </a:solidFill>
                <a:latin typeface="Arial"/>
                <a:cs typeface="Arial"/>
              </a:rPr>
              <a:t>لم</a:t>
            </a:r>
            <a:r>
              <a:rPr dirty="0" smtClean="0" sz="1400" spc="0">
                <a:solidFill>
                  <a:srgbClr val="3D3D3D"/>
                </a:solidFill>
                <a:latin typeface="Arial"/>
                <a:cs typeface="Arial"/>
              </a:rPr>
              <a:t>ا</a:t>
            </a:r>
            <a:r>
              <a:rPr dirty="0" smtClean="0" sz="1400" spc="0">
                <a:solidFill>
                  <a:srgbClr val="3D3D3D"/>
                </a:solidFill>
                <a:latin typeface="Arial"/>
                <a:cs typeface="Arial"/>
              </a:rPr>
              <a:t>و</a:t>
            </a:r>
            <a:r>
              <a:rPr dirty="0" smtClean="0" sz="1400" spc="-225">
                <a:solidFill>
                  <a:srgbClr val="3D3D3D"/>
                </a:solidFill>
                <a:latin typeface="Arial"/>
                <a:cs typeface="Arial"/>
              </a:rPr>
              <a:t>علاك</a:t>
            </a:r>
            <a:endParaRPr sz="1400">
              <a:latin typeface="Arial"/>
              <a:cs typeface="Arial"/>
            </a:endParaRPr>
          </a:p>
          <a:p>
            <a:pPr algn="r" marL="12700" marR="12700" indent="2677795">
              <a:lnSpc>
                <a:spcPct val="191400"/>
              </a:lnSpc>
            </a:pPr>
            <a:r>
              <a:rPr dirty="0" smtClean="0" sz="1400" spc="-10">
                <a:solidFill>
                  <a:srgbClr val="3D3D3D"/>
                </a:solidFill>
                <a:latin typeface="Arial"/>
                <a:cs typeface="Arial"/>
              </a:rPr>
              <a:t>:</a:t>
            </a:r>
            <a:r>
              <a:rPr dirty="0" smtClean="0" sz="1400" spc="45" b="1">
                <a:solidFill>
                  <a:srgbClr val="3D3D3D"/>
                </a:solidFill>
                <a:latin typeface="Arial"/>
                <a:cs typeface="Arial"/>
              </a:rPr>
              <a:t>)ة</a:t>
            </a:r>
            <a:r>
              <a:rPr dirty="0" smtClean="0" sz="1400" spc="-220" b="1">
                <a:solidFill>
                  <a:srgbClr val="3D3D3D"/>
                </a:solidFill>
                <a:latin typeface="Arial"/>
                <a:cs typeface="Arial"/>
              </a:rPr>
              <a:t>يع</a:t>
            </a:r>
            <a:r>
              <a:rPr dirty="0" smtClean="0" sz="1400" spc="-85" b="1">
                <a:solidFill>
                  <a:srgbClr val="3D3D3D"/>
                </a:solidFill>
                <a:latin typeface="Arial"/>
                <a:cs typeface="Arial"/>
              </a:rPr>
              <a:t>ا</a:t>
            </a:r>
            <a:r>
              <a:rPr dirty="0" smtClean="0" sz="1400" spc="-280" b="1">
                <a:solidFill>
                  <a:srgbClr val="3D3D3D"/>
                </a:solidFill>
                <a:latin typeface="Arial"/>
                <a:cs typeface="Arial"/>
              </a:rPr>
              <a:t>نصلا</a:t>
            </a:r>
            <a:r>
              <a:rPr dirty="0" smtClean="0" sz="1400" spc="-280" b="1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90" b="1">
                <a:solidFill>
                  <a:srgbClr val="3D3D3D"/>
                </a:solidFill>
                <a:latin typeface="Arial"/>
                <a:cs typeface="Arial"/>
              </a:rPr>
              <a:t>ة</a:t>
            </a:r>
            <a:r>
              <a:rPr dirty="0" smtClean="0" sz="1400" spc="-525" b="1">
                <a:solidFill>
                  <a:srgbClr val="3D3D3D"/>
                </a:solidFill>
                <a:latin typeface="Arial"/>
                <a:cs typeface="Arial"/>
              </a:rPr>
              <a:t>ئ</a:t>
            </a:r>
            <a:r>
              <a:rPr dirty="0" smtClean="0" sz="1400" spc="-520" b="1">
                <a:solidFill>
                  <a:srgbClr val="3D3D3D"/>
                </a:solidFill>
                <a:latin typeface="Arial"/>
                <a:cs typeface="Arial"/>
              </a:rPr>
              <a:t>ي</a:t>
            </a:r>
            <a:r>
              <a:rPr dirty="0" smtClean="0" sz="1400" spc="-355" b="1">
                <a:solidFill>
                  <a:srgbClr val="3D3D3D"/>
                </a:solidFill>
                <a:latin typeface="Arial"/>
                <a:cs typeface="Arial"/>
              </a:rPr>
              <a:t>بل</a:t>
            </a:r>
            <a:r>
              <a:rPr dirty="0" smtClean="0" sz="1400" spc="-150" b="1">
                <a:solidFill>
                  <a:srgbClr val="3D3D3D"/>
                </a:solidFill>
                <a:latin typeface="Arial"/>
                <a:cs typeface="Arial"/>
              </a:rPr>
              <a:t>ا</a:t>
            </a:r>
            <a:r>
              <a:rPr dirty="0" smtClean="0" sz="1400" spc="0" b="1">
                <a:solidFill>
                  <a:srgbClr val="3D3D3D"/>
                </a:solidFill>
                <a:latin typeface="Arial"/>
                <a:cs typeface="Arial"/>
              </a:rPr>
              <a:t>(</a:t>
            </a:r>
            <a:r>
              <a:rPr dirty="0" smtClean="0" sz="1400" spc="-5" b="1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100" b="1">
                <a:solidFill>
                  <a:srgbClr val="3D3D3D"/>
                </a:solidFill>
                <a:latin typeface="Arial"/>
                <a:cs typeface="Arial"/>
              </a:rPr>
              <a:t>ة</a:t>
            </a:r>
            <a:r>
              <a:rPr dirty="0" smtClean="0" sz="1400" spc="-330" b="1">
                <a:solidFill>
                  <a:srgbClr val="3D3D3D"/>
                </a:solidFill>
                <a:latin typeface="Arial"/>
                <a:cs typeface="Arial"/>
              </a:rPr>
              <a:t>ص</a:t>
            </a:r>
            <a:r>
              <a:rPr dirty="0" smtClean="0" sz="1400" spc="-80" b="1">
                <a:solidFill>
                  <a:srgbClr val="3D3D3D"/>
                </a:solidFill>
                <a:latin typeface="Arial"/>
                <a:cs typeface="Arial"/>
              </a:rPr>
              <a:t>ا</a:t>
            </a:r>
            <a:r>
              <a:rPr dirty="0" smtClean="0" sz="1400" spc="-220" b="1">
                <a:solidFill>
                  <a:srgbClr val="3D3D3D"/>
                </a:solidFill>
                <a:latin typeface="Arial"/>
                <a:cs typeface="Arial"/>
              </a:rPr>
              <a:t>خ</a:t>
            </a:r>
            <a:r>
              <a:rPr dirty="0" smtClean="0" sz="1400" spc="-185" b="1">
                <a:solidFill>
                  <a:srgbClr val="3D3D3D"/>
                </a:solidFill>
                <a:latin typeface="Arial"/>
                <a:cs typeface="Arial"/>
              </a:rPr>
              <a:t>ل</a:t>
            </a:r>
            <a:r>
              <a:rPr dirty="0" smtClean="0" sz="1400" spc="0" b="1">
                <a:solidFill>
                  <a:srgbClr val="3D3D3D"/>
                </a:solidFill>
                <a:latin typeface="Arial"/>
                <a:cs typeface="Arial"/>
              </a:rPr>
              <a:t>ا </a:t>
            </a:r>
            <a:r>
              <a:rPr dirty="0" smtClean="0" sz="1400" spc="90" b="1">
                <a:solidFill>
                  <a:srgbClr val="3D3D3D"/>
                </a:solidFill>
                <a:latin typeface="Arial"/>
                <a:cs typeface="Arial"/>
              </a:rPr>
              <a:t>ة</a:t>
            </a:r>
            <a:r>
              <a:rPr dirty="0" smtClean="0" sz="1400" spc="-525" b="1">
                <a:solidFill>
                  <a:srgbClr val="3D3D3D"/>
                </a:solidFill>
                <a:latin typeface="Arial"/>
                <a:cs typeface="Arial"/>
              </a:rPr>
              <a:t>ئ</a:t>
            </a:r>
            <a:r>
              <a:rPr dirty="0" smtClean="0" sz="1400" spc="-535" b="1">
                <a:solidFill>
                  <a:srgbClr val="3D3D3D"/>
                </a:solidFill>
                <a:latin typeface="Arial"/>
                <a:cs typeface="Arial"/>
              </a:rPr>
              <a:t>ي</a:t>
            </a:r>
            <a:r>
              <a:rPr dirty="0" smtClean="0" sz="1400" spc="-285" b="1">
                <a:solidFill>
                  <a:srgbClr val="3D3D3D"/>
                </a:solidFill>
                <a:latin typeface="Arial"/>
                <a:cs typeface="Arial"/>
              </a:rPr>
              <a:t>بلا</a:t>
            </a:r>
            <a:r>
              <a:rPr dirty="0" smtClean="0" sz="1400" spc="5" b="1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0" b="1">
                <a:solidFill>
                  <a:srgbClr val="3D3D3D"/>
                </a:solidFill>
                <a:latin typeface="Arial"/>
                <a:cs typeface="Arial"/>
              </a:rPr>
              <a:t>-</a:t>
            </a:r>
            <a:r>
              <a:rPr dirty="0" smtClean="0" sz="1400" spc="-5" b="1">
                <a:solidFill>
                  <a:srgbClr val="3D3D3D"/>
                </a:solidFill>
                <a:latin typeface="Arial"/>
                <a:cs typeface="Arial"/>
              </a:rPr>
              <a:t>2</a:t>
            </a:r>
            <a:r>
              <a:rPr dirty="0" smtClean="0" sz="1400" spc="-15" b="1">
                <a:solidFill>
                  <a:srgbClr val="3D3D3D"/>
                </a:solidFill>
                <a:latin typeface="Arial"/>
                <a:cs typeface="Arial"/>
              </a:rPr>
              <a:t>-</a:t>
            </a:r>
            <a:r>
              <a:rPr dirty="0" smtClean="0" sz="1400" spc="-5" b="1">
                <a:solidFill>
                  <a:srgbClr val="3D3D3D"/>
                </a:solidFill>
                <a:latin typeface="Arial"/>
                <a:cs typeface="Arial"/>
              </a:rPr>
              <a:t>1</a:t>
            </a:r>
            <a:r>
              <a:rPr dirty="0" smtClean="0" sz="1400" spc="0" b="1">
                <a:solidFill>
                  <a:srgbClr val="3D3D3D"/>
                </a:solidFill>
                <a:latin typeface="Arial"/>
                <a:cs typeface="Arial"/>
              </a:rPr>
              <a:t>-1</a:t>
            </a:r>
            <a:r>
              <a:rPr dirty="0" smtClean="0" sz="1400" spc="5" b="1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0" b="1">
                <a:solidFill>
                  <a:srgbClr val="3D3D3D"/>
                </a:solidFill>
                <a:latin typeface="Arial"/>
                <a:cs typeface="Arial"/>
              </a:rPr>
              <a:t>-</a:t>
            </a:r>
            <a:r>
              <a:rPr dirty="0" smtClean="0" sz="1400" spc="5">
                <a:solidFill>
                  <a:srgbClr val="3D3D3D"/>
                </a:solidFill>
                <a:latin typeface="Arial"/>
                <a:cs typeface="Arial"/>
              </a:rPr>
              <a:t>II</a:t>
            </a:r>
            <a:r>
              <a:rPr dirty="0" smtClean="0" sz="1400" spc="5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-15">
                <a:solidFill>
                  <a:srgbClr val="3D3D3D"/>
                </a:solidFill>
                <a:latin typeface="Arial"/>
                <a:cs typeface="Arial"/>
              </a:rPr>
              <a:t>ا</a:t>
            </a:r>
            <a:r>
              <a:rPr dirty="0" smtClean="0" sz="1400" spc="-135">
                <a:solidFill>
                  <a:srgbClr val="3D3D3D"/>
                </a:solidFill>
                <a:latin typeface="Arial"/>
                <a:cs typeface="Arial"/>
              </a:rPr>
              <a:t>رظن</a:t>
            </a:r>
            <a:r>
              <a:rPr dirty="0" smtClean="0" sz="1400" spc="175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-10">
                <a:solidFill>
                  <a:srgbClr val="3D3D3D"/>
                </a:solidFill>
                <a:latin typeface="Arial"/>
                <a:cs typeface="Arial"/>
              </a:rPr>
              <a:t>ت</a:t>
            </a:r>
            <a:r>
              <a:rPr dirty="0" smtClean="0" sz="1400" spc="-220">
                <a:solidFill>
                  <a:srgbClr val="3D3D3D"/>
                </a:solidFill>
                <a:latin typeface="Arial"/>
                <a:cs typeface="Arial"/>
              </a:rPr>
              <a:t>اسس</a:t>
            </a:r>
            <a:r>
              <a:rPr dirty="0" smtClean="0" sz="1400" spc="-165">
                <a:solidFill>
                  <a:srgbClr val="3D3D3D"/>
                </a:solidFill>
                <a:latin typeface="Arial"/>
                <a:cs typeface="Arial"/>
              </a:rPr>
              <a:t>ؤ</a:t>
            </a:r>
            <a:r>
              <a:rPr dirty="0" smtClean="0" sz="1400" spc="60">
                <a:solidFill>
                  <a:srgbClr val="3D3D3D"/>
                </a:solidFill>
                <a:latin typeface="Arial"/>
                <a:cs typeface="Arial"/>
              </a:rPr>
              <a:t>م</a:t>
            </a:r>
            <a:r>
              <a:rPr dirty="0" smtClean="0" sz="1400" spc="-210">
                <a:solidFill>
                  <a:srgbClr val="3D3D3D"/>
                </a:solidFill>
                <a:latin typeface="Arial"/>
                <a:cs typeface="Arial"/>
              </a:rPr>
              <a:t>لا</a:t>
            </a:r>
            <a:r>
              <a:rPr dirty="0" smtClean="0" sz="1400" spc="165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-175">
                <a:solidFill>
                  <a:srgbClr val="3D3D3D"/>
                </a:solidFill>
                <a:latin typeface="Arial"/>
                <a:cs typeface="Arial"/>
              </a:rPr>
              <a:t>ىلع</a:t>
            </a:r>
            <a:r>
              <a:rPr dirty="0" smtClean="0" sz="1400" spc="165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-10">
                <a:solidFill>
                  <a:srgbClr val="3D3D3D"/>
                </a:solidFill>
                <a:latin typeface="Arial"/>
                <a:cs typeface="Arial"/>
              </a:rPr>
              <a:t>ص</a:t>
            </a:r>
            <a:r>
              <a:rPr dirty="0" smtClean="0" sz="1400" spc="-15">
                <a:solidFill>
                  <a:srgbClr val="3D3D3D"/>
                </a:solidFill>
                <a:latin typeface="Arial"/>
                <a:cs typeface="Arial"/>
              </a:rPr>
              <a:t>اخ</a:t>
            </a:r>
            <a:r>
              <a:rPr dirty="0" smtClean="0" sz="1400" spc="175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-15">
                <a:solidFill>
                  <a:srgbClr val="3D3D3D"/>
                </a:solidFill>
                <a:latin typeface="Arial"/>
                <a:cs typeface="Arial"/>
              </a:rPr>
              <a:t>ل</a:t>
            </a:r>
            <a:r>
              <a:rPr dirty="0" smtClean="0" sz="1400" spc="-459">
                <a:solidFill>
                  <a:srgbClr val="3D3D3D"/>
                </a:solidFill>
                <a:latin typeface="Arial"/>
                <a:cs typeface="Arial"/>
              </a:rPr>
              <a:t>كشب</a:t>
            </a:r>
            <a:r>
              <a:rPr dirty="0" smtClean="0" sz="1400" spc="175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-330">
                <a:solidFill>
                  <a:srgbClr val="3D3D3D"/>
                </a:solidFill>
                <a:latin typeface="Arial"/>
                <a:cs typeface="Arial"/>
              </a:rPr>
              <a:t>رثؤت</a:t>
            </a:r>
            <a:r>
              <a:rPr dirty="0" smtClean="0" sz="1400" spc="160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-350">
                <a:solidFill>
                  <a:srgbClr val="3D3D3D"/>
                </a:solidFill>
                <a:latin typeface="Arial"/>
                <a:cs typeface="Arial"/>
              </a:rPr>
              <a:t>ي</a:t>
            </a:r>
            <a:r>
              <a:rPr dirty="0" smtClean="0" sz="1400" spc="-385">
                <a:solidFill>
                  <a:srgbClr val="3D3D3D"/>
                </a:solidFill>
                <a:latin typeface="Arial"/>
                <a:cs typeface="Arial"/>
              </a:rPr>
              <a:t>ت</a:t>
            </a:r>
            <a:r>
              <a:rPr dirty="0" smtClean="0" sz="1400" spc="-434">
                <a:solidFill>
                  <a:srgbClr val="3D3D3D"/>
                </a:solidFill>
                <a:latin typeface="Arial"/>
                <a:cs typeface="Arial"/>
              </a:rPr>
              <a:t>ل</a:t>
            </a:r>
            <a:r>
              <a:rPr dirty="0" smtClean="0" sz="1400" spc="0">
                <a:solidFill>
                  <a:srgbClr val="3D3D3D"/>
                </a:solidFill>
                <a:latin typeface="Arial"/>
                <a:cs typeface="Arial"/>
              </a:rPr>
              <a:t>ا</a:t>
            </a:r>
            <a:r>
              <a:rPr dirty="0" smtClean="0" sz="1400" spc="170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-135">
                <a:solidFill>
                  <a:srgbClr val="3D3D3D"/>
                </a:solidFill>
                <a:latin typeface="Arial"/>
                <a:cs typeface="Arial"/>
              </a:rPr>
              <a:t>ة</a:t>
            </a:r>
            <a:r>
              <a:rPr dirty="0" smtClean="0" sz="1400" spc="-290">
                <a:solidFill>
                  <a:srgbClr val="3D3D3D"/>
                </a:solidFill>
                <a:latin typeface="Arial"/>
                <a:cs typeface="Arial"/>
              </a:rPr>
              <a:t>ي</a:t>
            </a:r>
            <a:r>
              <a:rPr dirty="0" smtClean="0" sz="1400" spc="-65">
                <a:solidFill>
                  <a:srgbClr val="3D3D3D"/>
                </a:solidFill>
                <a:latin typeface="Arial"/>
                <a:cs typeface="Arial"/>
              </a:rPr>
              <a:t>ج</a:t>
            </a:r>
            <a:r>
              <a:rPr dirty="0" smtClean="0" sz="1400" spc="-90">
                <a:solidFill>
                  <a:srgbClr val="3D3D3D"/>
                </a:solidFill>
                <a:latin typeface="Arial"/>
                <a:cs typeface="Arial"/>
              </a:rPr>
              <a:t>راخلا</a:t>
            </a:r>
            <a:r>
              <a:rPr dirty="0" smtClean="0" sz="1400" spc="165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-10">
                <a:solidFill>
                  <a:srgbClr val="3D3D3D"/>
                </a:solidFill>
                <a:latin typeface="Arial"/>
                <a:cs typeface="Arial"/>
              </a:rPr>
              <a:t>ت</a:t>
            </a:r>
            <a:r>
              <a:rPr dirty="0" smtClean="0" sz="1400" spc="0">
                <a:solidFill>
                  <a:srgbClr val="3D3D3D"/>
                </a:solidFill>
                <a:latin typeface="Arial"/>
                <a:cs typeface="Arial"/>
              </a:rPr>
              <a:t>ا</a:t>
            </a:r>
            <a:r>
              <a:rPr dirty="0" smtClean="0" sz="1400" spc="-10">
                <a:solidFill>
                  <a:srgbClr val="3D3D3D"/>
                </a:solidFill>
                <a:latin typeface="Arial"/>
                <a:cs typeface="Arial"/>
              </a:rPr>
              <a:t>ر</a:t>
            </a:r>
            <a:r>
              <a:rPr dirty="0" smtClean="0" sz="1400" spc="-555">
                <a:solidFill>
                  <a:srgbClr val="3D3D3D"/>
                </a:solidFill>
                <a:latin typeface="Arial"/>
                <a:cs typeface="Arial"/>
              </a:rPr>
              <a:t>ي</a:t>
            </a:r>
            <a:r>
              <a:rPr dirty="0" smtClean="0" sz="1400" spc="-440">
                <a:solidFill>
                  <a:srgbClr val="3D3D3D"/>
                </a:solidFill>
                <a:latin typeface="Arial"/>
                <a:cs typeface="Arial"/>
              </a:rPr>
              <a:t>غت</a:t>
            </a:r>
            <a:r>
              <a:rPr dirty="0" smtClean="0" sz="1400" spc="-140">
                <a:solidFill>
                  <a:srgbClr val="3D3D3D"/>
                </a:solidFill>
                <a:latin typeface="Arial"/>
                <a:cs typeface="Arial"/>
              </a:rPr>
              <a:t>م</a:t>
            </a:r>
            <a:r>
              <a:rPr dirty="0" smtClean="0" sz="1400" spc="-229">
                <a:solidFill>
                  <a:srgbClr val="3D3D3D"/>
                </a:solidFill>
                <a:latin typeface="Arial"/>
                <a:cs typeface="Arial"/>
              </a:rPr>
              <a:t>ل</a:t>
            </a:r>
            <a:r>
              <a:rPr dirty="0" smtClean="0" sz="1400" spc="0">
                <a:solidFill>
                  <a:srgbClr val="3D3D3D"/>
                </a:solidFill>
                <a:latin typeface="Arial"/>
                <a:cs typeface="Arial"/>
              </a:rPr>
              <a:t>ا</a:t>
            </a:r>
            <a:r>
              <a:rPr dirty="0" smtClean="0" sz="1400" spc="170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0">
                <a:solidFill>
                  <a:srgbClr val="3D3D3D"/>
                </a:solidFill>
                <a:latin typeface="Arial"/>
                <a:cs typeface="Arial"/>
              </a:rPr>
              <a:t>وا</a:t>
            </a:r>
            <a:r>
              <a:rPr dirty="0" smtClean="0" sz="1400" spc="170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-15">
                <a:solidFill>
                  <a:srgbClr val="3D3D3D"/>
                </a:solidFill>
                <a:latin typeface="Arial"/>
                <a:cs typeface="Arial"/>
              </a:rPr>
              <a:t>ل</a:t>
            </a:r>
            <a:r>
              <a:rPr dirty="0" smtClean="0" sz="1400" spc="-95">
                <a:solidFill>
                  <a:srgbClr val="3D3D3D"/>
                </a:solidFill>
                <a:latin typeface="Arial"/>
                <a:cs typeface="Arial"/>
              </a:rPr>
              <a:t>ماوعلا</a:t>
            </a:r>
            <a:r>
              <a:rPr dirty="0" smtClean="0" sz="1400" spc="165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35">
                <a:solidFill>
                  <a:srgbClr val="3D3D3D"/>
                </a:solidFill>
                <a:latin typeface="Arial"/>
                <a:cs typeface="Arial"/>
              </a:rPr>
              <a:t>ة</a:t>
            </a:r>
            <a:r>
              <a:rPr dirty="0" smtClean="0" sz="1400" spc="70">
                <a:solidFill>
                  <a:srgbClr val="3D3D3D"/>
                </a:solidFill>
                <a:latin typeface="Arial"/>
                <a:cs typeface="Arial"/>
              </a:rPr>
              <a:t>ع</a:t>
            </a:r>
            <a:r>
              <a:rPr dirty="0" smtClean="0" sz="1400" spc="-10">
                <a:solidFill>
                  <a:srgbClr val="3D3D3D"/>
                </a:solidFill>
                <a:latin typeface="Arial"/>
                <a:cs typeface="Arial"/>
              </a:rPr>
              <a:t>و</a:t>
            </a:r>
            <a:r>
              <a:rPr dirty="0" smtClean="0" sz="1400" spc="60">
                <a:solidFill>
                  <a:srgbClr val="3D3D3D"/>
                </a:solidFill>
                <a:latin typeface="Arial"/>
                <a:cs typeface="Arial"/>
              </a:rPr>
              <a:t>م</a:t>
            </a:r>
            <a:r>
              <a:rPr dirty="0" smtClean="0" sz="1400" spc="10">
                <a:solidFill>
                  <a:srgbClr val="3D3D3D"/>
                </a:solidFill>
                <a:latin typeface="Arial"/>
                <a:cs typeface="Arial"/>
              </a:rPr>
              <a:t>جم</a:t>
            </a:r>
            <a:r>
              <a:rPr dirty="0" smtClean="0" sz="1400" spc="170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80">
                <a:solidFill>
                  <a:srgbClr val="3D3D3D"/>
                </a:solidFill>
                <a:latin typeface="Arial"/>
                <a:cs typeface="Arial"/>
              </a:rPr>
              <a:t>يه</a:t>
            </a:r>
            <a:endParaRPr sz="1400">
              <a:latin typeface="Arial"/>
              <a:cs typeface="Arial"/>
            </a:endParaRPr>
          </a:p>
          <a:p>
            <a:pPr algn="r" marR="14604">
              <a:lnSpc>
                <a:spcPts val="1610"/>
              </a:lnSpc>
            </a:pPr>
            <a:r>
              <a:rPr dirty="0" smtClean="0" sz="1400" spc="-10">
                <a:solidFill>
                  <a:srgbClr val="3D3D3D"/>
                </a:solidFill>
                <a:latin typeface="Arial"/>
                <a:cs typeface="Arial"/>
              </a:rPr>
              <a:t>ن</a:t>
            </a:r>
            <a:r>
              <a:rPr dirty="0" smtClean="0" sz="1400" spc="-565">
                <a:solidFill>
                  <a:srgbClr val="3D3D3D"/>
                </a:solidFill>
                <a:latin typeface="Arial"/>
                <a:cs typeface="Arial"/>
              </a:rPr>
              <a:t>ي</a:t>
            </a:r>
            <a:r>
              <a:rPr dirty="0" smtClean="0" sz="1400" spc="-660">
                <a:solidFill>
                  <a:srgbClr val="3D3D3D"/>
                </a:solidFill>
                <a:latin typeface="Arial"/>
                <a:cs typeface="Arial"/>
              </a:rPr>
              <a:t>ب</a:t>
            </a:r>
            <a:r>
              <a:rPr dirty="0" smtClean="0" sz="1400" spc="-660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-155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0">
                <a:solidFill>
                  <a:srgbClr val="3D3D3D"/>
                </a:solidFill>
                <a:latin typeface="Arial"/>
                <a:cs typeface="Arial"/>
              </a:rPr>
              <a:t>ل</a:t>
            </a:r>
            <a:r>
              <a:rPr dirty="0" smtClean="0" sz="1400" spc="-10">
                <a:solidFill>
                  <a:srgbClr val="3D3D3D"/>
                </a:solidFill>
                <a:latin typeface="Arial"/>
                <a:cs typeface="Arial"/>
              </a:rPr>
              <a:t>د</a:t>
            </a:r>
            <a:r>
              <a:rPr dirty="0" smtClean="0" sz="1400" spc="-145">
                <a:solidFill>
                  <a:srgbClr val="3D3D3D"/>
                </a:solidFill>
                <a:latin typeface="Arial"/>
                <a:cs typeface="Arial"/>
              </a:rPr>
              <a:t>ا</a:t>
            </a:r>
            <a:r>
              <a:rPr dirty="0" smtClean="0" sz="1400" spc="-484">
                <a:solidFill>
                  <a:srgbClr val="3D3D3D"/>
                </a:solidFill>
                <a:latin typeface="Arial"/>
                <a:cs typeface="Arial"/>
              </a:rPr>
              <a:t>ب</a:t>
            </a:r>
            <a:r>
              <a:rPr dirty="0" smtClean="0" sz="1400" spc="-660">
                <a:solidFill>
                  <a:srgbClr val="3D3D3D"/>
                </a:solidFill>
                <a:latin typeface="Arial"/>
                <a:cs typeface="Arial"/>
              </a:rPr>
              <a:t>ت</a:t>
            </a:r>
            <a:r>
              <a:rPr dirty="0" smtClean="0" sz="1400" spc="75">
                <a:solidFill>
                  <a:srgbClr val="3D3D3D"/>
                </a:solidFill>
                <a:latin typeface="Arial"/>
                <a:cs typeface="Arial"/>
              </a:rPr>
              <a:t>م</a:t>
            </a:r>
            <a:r>
              <a:rPr dirty="0" smtClean="0" sz="1400" spc="75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-150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15">
                <a:solidFill>
                  <a:srgbClr val="3D3D3D"/>
                </a:solidFill>
                <a:latin typeface="Arial"/>
                <a:cs typeface="Arial"/>
              </a:rPr>
              <a:t>ا</a:t>
            </a:r>
            <a:r>
              <a:rPr dirty="0" smtClean="0" sz="1400" spc="-400">
                <a:solidFill>
                  <a:srgbClr val="3D3D3D"/>
                </a:solidFill>
                <a:latin typeface="Arial"/>
                <a:cs typeface="Arial"/>
              </a:rPr>
              <a:t>ن</a:t>
            </a:r>
            <a:r>
              <a:rPr dirty="0" smtClean="0" sz="1400" spc="235">
                <a:solidFill>
                  <a:srgbClr val="3D3D3D"/>
                </a:solidFill>
                <a:latin typeface="Arial"/>
                <a:cs typeface="Arial"/>
              </a:rPr>
              <a:t>ه</a:t>
            </a:r>
            <a:r>
              <a:rPr dirty="0" smtClean="0" sz="1400" spc="235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-155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-390">
                <a:solidFill>
                  <a:srgbClr val="3D3D3D"/>
                </a:solidFill>
                <a:latin typeface="Arial"/>
                <a:cs typeface="Arial"/>
              </a:rPr>
              <a:t>ريثأت</a:t>
            </a:r>
            <a:r>
              <a:rPr dirty="0" smtClean="0" sz="1400" spc="-365">
                <a:solidFill>
                  <a:srgbClr val="3D3D3D"/>
                </a:solidFill>
                <a:latin typeface="Arial"/>
                <a:cs typeface="Arial"/>
              </a:rPr>
              <a:t>ل</a:t>
            </a:r>
            <a:r>
              <a:rPr dirty="0" smtClean="0" sz="1400" spc="0">
                <a:solidFill>
                  <a:srgbClr val="3D3D3D"/>
                </a:solidFill>
                <a:latin typeface="Arial"/>
                <a:cs typeface="Arial"/>
              </a:rPr>
              <a:t>او </a:t>
            </a:r>
            <a:r>
              <a:rPr dirty="0" smtClean="0" sz="1400" spc="-130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0">
                <a:solidFill>
                  <a:srgbClr val="3D3D3D"/>
                </a:solidFill>
                <a:latin typeface="Arial"/>
                <a:cs typeface="Arial"/>
              </a:rPr>
              <a:t>.</a:t>
            </a:r>
            <a:r>
              <a:rPr dirty="0" smtClean="0" sz="1400" spc="-10">
                <a:solidFill>
                  <a:srgbClr val="3D3D3D"/>
                </a:solidFill>
                <a:latin typeface="Arial"/>
                <a:cs typeface="Arial"/>
              </a:rPr>
              <a:t>ن</a:t>
            </a:r>
            <a:r>
              <a:rPr dirty="0" smtClean="0" sz="1400" spc="-565">
                <a:solidFill>
                  <a:srgbClr val="3D3D3D"/>
                </a:solidFill>
                <a:latin typeface="Arial"/>
                <a:cs typeface="Arial"/>
              </a:rPr>
              <a:t>ي</a:t>
            </a:r>
            <a:r>
              <a:rPr dirty="0" smtClean="0" sz="1400" spc="-590">
                <a:solidFill>
                  <a:srgbClr val="3D3D3D"/>
                </a:solidFill>
                <a:latin typeface="Arial"/>
                <a:cs typeface="Arial"/>
              </a:rPr>
              <a:t>س</a:t>
            </a:r>
            <a:r>
              <a:rPr dirty="0" smtClean="0" sz="1400" spc="-575">
                <a:solidFill>
                  <a:srgbClr val="3D3D3D"/>
                </a:solidFill>
                <a:latin typeface="Arial"/>
                <a:cs typeface="Arial"/>
              </a:rPr>
              <a:t>ف</a:t>
            </a:r>
            <a:r>
              <a:rPr dirty="0" smtClean="0" sz="1400" spc="-105">
                <a:solidFill>
                  <a:srgbClr val="3D3D3D"/>
                </a:solidFill>
                <a:latin typeface="Arial"/>
                <a:cs typeface="Arial"/>
              </a:rPr>
              <a:t>ا</a:t>
            </a:r>
            <a:r>
              <a:rPr dirty="0" smtClean="0" sz="1400" spc="-260">
                <a:solidFill>
                  <a:srgbClr val="3D3D3D"/>
                </a:solidFill>
                <a:latin typeface="Arial"/>
                <a:cs typeface="Arial"/>
              </a:rPr>
              <a:t>ن</a:t>
            </a:r>
            <a:r>
              <a:rPr dirty="0" smtClean="0" sz="1400" spc="-114">
                <a:solidFill>
                  <a:srgbClr val="3D3D3D"/>
                </a:solidFill>
                <a:latin typeface="Arial"/>
                <a:cs typeface="Arial"/>
              </a:rPr>
              <a:t>ملا</a:t>
            </a:r>
            <a:r>
              <a:rPr dirty="0" smtClean="0" sz="1400" spc="-114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-150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-160">
                <a:solidFill>
                  <a:srgbClr val="3D3D3D"/>
                </a:solidFill>
                <a:latin typeface="Arial"/>
                <a:cs typeface="Arial"/>
              </a:rPr>
              <a:t>،ن</a:t>
            </a:r>
            <a:r>
              <a:rPr dirty="0" smtClean="0" sz="1400" spc="-254">
                <a:solidFill>
                  <a:srgbClr val="3D3D3D"/>
                </a:solidFill>
                <a:latin typeface="Arial"/>
                <a:cs typeface="Arial"/>
              </a:rPr>
              <a:t>ي</a:t>
            </a:r>
            <a:r>
              <a:rPr dirty="0" smtClean="0" sz="1400" spc="-10">
                <a:solidFill>
                  <a:srgbClr val="3D3D3D"/>
                </a:solidFill>
                <a:latin typeface="Arial"/>
                <a:cs typeface="Arial"/>
              </a:rPr>
              <a:t>د</a:t>
            </a:r>
            <a:r>
              <a:rPr dirty="0" smtClean="0" sz="1400" spc="-75">
                <a:solidFill>
                  <a:srgbClr val="3D3D3D"/>
                </a:solidFill>
                <a:latin typeface="Arial"/>
                <a:cs typeface="Arial"/>
              </a:rPr>
              <a:t>روملا</a:t>
            </a:r>
            <a:r>
              <a:rPr dirty="0" smtClean="0" sz="1400" spc="-75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-145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0">
                <a:solidFill>
                  <a:srgbClr val="3D3D3D"/>
                </a:solidFill>
                <a:latin typeface="Arial"/>
                <a:cs typeface="Arial"/>
              </a:rPr>
              <a:t>،</a:t>
            </a:r>
            <a:r>
              <a:rPr dirty="0" smtClean="0" sz="1400" spc="-10">
                <a:solidFill>
                  <a:srgbClr val="3D3D3D"/>
                </a:solidFill>
                <a:latin typeface="Arial"/>
                <a:cs typeface="Arial"/>
              </a:rPr>
              <a:t>ء</a:t>
            </a:r>
            <a:r>
              <a:rPr dirty="0" smtClean="0" sz="1400" spc="-30">
                <a:solidFill>
                  <a:srgbClr val="3D3D3D"/>
                </a:solidFill>
                <a:latin typeface="Arial"/>
                <a:cs typeface="Arial"/>
              </a:rPr>
              <a:t>لا</a:t>
            </a:r>
            <a:r>
              <a:rPr dirty="0" smtClean="0" sz="1400" spc="-40">
                <a:solidFill>
                  <a:srgbClr val="3D3D3D"/>
                </a:solidFill>
                <a:latin typeface="Arial"/>
                <a:cs typeface="Arial"/>
              </a:rPr>
              <a:t>م</a:t>
            </a:r>
            <a:r>
              <a:rPr dirty="0" smtClean="0" sz="1400" spc="-265">
                <a:solidFill>
                  <a:srgbClr val="3D3D3D"/>
                </a:solidFill>
                <a:latin typeface="Arial"/>
                <a:cs typeface="Arial"/>
              </a:rPr>
              <a:t>عل</a:t>
            </a:r>
            <a:r>
              <a:rPr dirty="0" smtClean="0" sz="1400" spc="-114">
                <a:solidFill>
                  <a:srgbClr val="3D3D3D"/>
                </a:solidFill>
                <a:latin typeface="Arial"/>
                <a:cs typeface="Arial"/>
              </a:rPr>
              <a:t>ا</a:t>
            </a:r>
            <a:r>
              <a:rPr dirty="0" smtClean="0" sz="1400" spc="0">
                <a:solidFill>
                  <a:srgbClr val="3D3D3D"/>
                </a:solidFill>
                <a:latin typeface="Arial"/>
                <a:cs typeface="Arial"/>
              </a:rPr>
              <a:t>( </a:t>
            </a:r>
            <a:r>
              <a:rPr dirty="0" smtClean="0" sz="1400" spc="-140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-10">
                <a:solidFill>
                  <a:srgbClr val="3D3D3D"/>
                </a:solidFill>
                <a:latin typeface="Arial"/>
                <a:cs typeface="Arial"/>
              </a:rPr>
              <a:t>ت</a:t>
            </a:r>
            <a:r>
              <a:rPr dirty="0" smtClean="0" sz="1400" spc="-200">
                <a:solidFill>
                  <a:srgbClr val="3D3D3D"/>
                </a:solidFill>
                <a:latin typeface="Arial"/>
                <a:cs typeface="Arial"/>
              </a:rPr>
              <a:t>اسسؤ</a:t>
            </a:r>
            <a:r>
              <a:rPr dirty="0" smtClean="0" sz="1400" spc="60">
                <a:solidFill>
                  <a:srgbClr val="3D3D3D"/>
                </a:solidFill>
                <a:latin typeface="Arial"/>
                <a:cs typeface="Arial"/>
              </a:rPr>
              <a:t>م</a:t>
            </a:r>
            <a:r>
              <a:rPr dirty="0" smtClean="0" sz="1400" spc="-210">
                <a:solidFill>
                  <a:srgbClr val="3D3D3D"/>
                </a:solidFill>
                <a:latin typeface="Arial"/>
                <a:cs typeface="Arial"/>
              </a:rPr>
              <a:t>لا</a:t>
            </a:r>
            <a:r>
              <a:rPr dirty="0" smtClean="0" sz="1400" spc="-210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-150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-229">
                <a:solidFill>
                  <a:srgbClr val="3D3D3D"/>
                </a:solidFill>
                <a:latin typeface="Arial"/>
                <a:cs typeface="Arial"/>
              </a:rPr>
              <a:t>ك</a:t>
            </a:r>
            <a:r>
              <a:rPr dirty="0" smtClean="0" sz="1400" spc="-204">
                <a:solidFill>
                  <a:srgbClr val="3D3D3D"/>
                </a:solidFill>
                <a:latin typeface="Arial"/>
                <a:cs typeface="Arial"/>
              </a:rPr>
              <a:t>ل</a:t>
            </a:r>
            <a:r>
              <a:rPr dirty="0" smtClean="0" sz="1400" spc="-660">
                <a:solidFill>
                  <a:srgbClr val="3D3D3D"/>
                </a:solidFill>
                <a:latin typeface="Arial"/>
                <a:cs typeface="Arial"/>
              </a:rPr>
              <a:t>تب</a:t>
            </a:r>
            <a:r>
              <a:rPr dirty="0" smtClean="0" sz="1400" spc="-660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-155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-215">
                <a:solidFill>
                  <a:srgbClr val="3D3D3D"/>
                </a:solidFill>
                <a:latin typeface="Arial"/>
                <a:cs typeface="Arial"/>
              </a:rPr>
              <a:t>رشاب</a:t>
            </a:r>
            <a:r>
              <a:rPr dirty="0" smtClean="0" sz="1400" spc="-140">
                <a:solidFill>
                  <a:srgbClr val="3D3D3D"/>
                </a:solidFill>
                <a:latin typeface="Arial"/>
                <a:cs typeface="Arial"/>
              </a:rPr>
              <a:t>م</a:t>
            </a:r>
            <a:r>
              <a:rPr dirty="0" smtClean="0" sz="1400" spc="-210">
                <a:solidFill>
                  <a:srgbClr val="3D3D3D"/>
                </a:solidFill>
                <a:latin typeface="Arial"/>
                <a:cs typeface="Arial"/>
              </a:rPr>
              <a:t>لا</a:t>
            </a:r>
            <a:r>
              <a:rPr dirty="0" smtClean="0" sz="1400" spc="-210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-135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-75">
                <a:solidFill>
                  <a:srgbClr val="3D3D3D"/>
                </a:solidFill>
                <a:latin typeface="Arial"/>
                <a:cs typeface="Arial"/>
              </a:rPr>
              <a:t>اهطا</a:t>
            </a:r>
            <a:r>
              <a:rPr dirty="0" smtClean="0" sz="1400" spc="-155">
                <a:solidFill>
                  <a:srgbClr val="3D3D3D"/>
                </a:solidFill>
                <a:latin typeface="Arial"/>
                <a:cs typeface="Arial"/>
              </a:rPr>
              <a:t>ب</a:t>
            </a:r>
            <a:r>
              <a:rPr dirty="0" smtClean="0" sz="1400" spc="-670">
                <a:solidFill>
                  <a:srgbClr val="3D3D3D"/>
                </a:solidFill>
                <a:latin typeface="Arial"/>
                <a:cs typeface="Arial"/>
              </a:rPr>
              <a:t>ت</a:t>
            </a:r>
            <a:r>
              <a:rPr dirty="0" smtClean="0" sz="1400" spc="-80">
                <a:solidFill>
                  <a:srgbClr val="3D3D3D"/>
                </a:solidFill>
                <a:latin typeface="Arial"/>
                <a:cs typeface="Arial"/>
              </a:rPr>
              <a:t>رلا</a:t>
            </a:r>
            <a:endParaRPr sz="1400">
              <a:latin typeface="Arial"/>
              <a:cs typeface="Arial"/>
            </a:endParaRPr>
          </a:p>
          <a:p>
            <a:pPr algn="r" marR="13970">
              <a:lnSpc>
                <a:spcPts val="1620"/>
              </a:lnSpc>
            </a:pPr>
            <a:r>
              <a:rPr dirty="0" smtClean="0" sz="1400">
                <a:solidFill>
                  <a:srgbClr val="3D3D3D"/>
                </a:solidFill>
                <a:latin typeface="Arial"/>
                <a:cs typeface="Arial"/>
              </a:rPr>
              <a:t>.</a:t>
            </a:r>
            <a:r>
              <a:rPr dirty="0" smtClean="0" sz="1400" spc="-15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25">
                <a:solidFill>
                  <a:srgbClr val="3D3D3D"/>
                </a:solidFill>
                <a:latin typeface="Arial"/>
                <a:cs typeface="Arial"/>
              </a:rPr>
              <a:t>لم</a:t>
            </a:r>
            <a:r>
              <a:rPr dirty="0" smtClean="0" sz="1400" spc="0">
                <a:solidFill>
                  <a:srgbClr val="3D3D3D"/>
                </a:solidFill>
                <a:latin typeface="Arial"/>
                <a:cs typeface="Arial"/>
              </a:rPr>
              <a:t>ا</a:t>
            </a:r>
            <a:r>
              <a:rPr dirty="0" smtClean="0" sz="1400" spc="0">
                <a:solidFill>
                  <a:srgbClr val="3D3D3D"/>
                </a:solidFill>
                <a:latin typeface="Arial"/>
                <a:cs typeface="Arial"/>
              </a:rPr>
              <a:t>و</a:t>
            </a:r>
            <a:r>
              <a:rPr dirty="0" smtClean="0" sz="1400" spc="-215">
                <a:solidFill>
                  <a:srgbClr val="3D3D3D"/>
                </a:solidFill>
                <a:latin typeface="Arial"/>
                <a:cs typeface="Arial"/>
              </a:rPr>
              <a:t>علا</a:t>
            </a:r>
            <a:r>
              <a:rPr dirty="0" smtClean="0" sz="1400" spc="-5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-20">
                <a:solidFill>
                  <a:srgbClr val="3D3D3D"/>
                </a:solidFill>
                <a:latin typeface="Arial"/>
                <a:cs typeface="Arial"/>
              </a:rPr>
              <a:t>ك</a:t>
            </a:r>
            <a:r>
              <a:rPr dirty="0" smtClean="0" sz="1400" spc="-365">
                <a:solidFill>
                  <a:srgbClr val="3D3D3D"/>
                </a:solidFill>
                <a:latin typeface="Arial"/>
                <a:cs typeface="Arial"/>
              </a:rPr>
              <a:t>لتو</a:t>
            </a:r>
            <a:r>
              <a:rPr dirty="0" smtClean="0" sz="1400" spc="-365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400" spc="-150">
                <a:solidFill>
                  <a:srgbClr val="3D3D3D"/>
                </a:solidFill>
                <a:latin typeface="Arial"/>
                <a:cs typeface="Arial"/>
              </a:rPr>
              <a:t>ةسسؤملا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FADA</dc:creator>
  <dcterms:created xsi:type="dcterms:W3CDTF">2019-01-25T23:11:55Z</dcterms:created>
  <dcterms:modified xsi:type="dcterms:W3CDTF">2019-01-25T23:11:55Z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2019-01-25T00:00:00Z</vt:filetime>
  </property>
  <property fmtid="{D5CDD505-2E9C-101B-9397-08002B2CF9AE}" pid="3" name="LastSaved">
    <vt:filetime>2019-01-25T00:00:00Z</vt:filetime>
  </property>
</Properties>
</file>