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59334"/>
            <a:ext cx="8072119" cy="602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5601" y="1558290"/>
            <a:ext cx="5792797" cy="1459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35940" y="6575653"/>
            <a:ext cx="857808" cy="224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71585" y="6575653"/>
            <a:ext cx="248920" cy="224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Relationship Id="rId25" Type="http://schemas.openxmlformats.org/officeDocument/2006/relationships/image" Target="../media/image65.png"/><Relationship Id="rId26" Type="http://schemas.openxmlformats.org/officeDocument/2006/relationships/image" Target="../media/image66.png"/><Relationship Id="rId27" Type="http://schemas.openxmlformats.org/officeDocument/2006/relationships/image" Target="../media/image67.png"/><Relationship Id="rId28" Type="http://schemas.openxmlformats.org/officeDocument/2006/relationships/image" Target="../media/image68.png"/><Relationship Id="rId29" Type="http://schemas.openxmlformats.org/officeDocument/2006/relationships/image" Target="../media/image69.png"/><Relationship Id="rId30" Type="http://schemas.openxmlformats.org/officeDocument/2006/relationships/image" Target="../media/image70.png"/><Relationship Id="rId31" Type="http://schemas.openxmlformats.org/officeDocument/2006/relationships/image" Target="../media/image71.png"/><Relationship Id="rId32" Type="http://schemas.openxmlformats.org/officeDocument/2006/relationships/image" Target="../media/image72.png"/><Relationship Id="rId33" Type="http://schemas.openxmlformats.org/officeDocument/2006/relationships/image" Target="../media/image73.png"/><Relationship Id="rId34" Type="http://schemas.openxmlformats.org/officeDocument/2006/relationships/image" Target="../media/image74.png"/><Relationship Id="rId35" Type="http://schemas.openxmlformats.org/officeDocument/2006/relationships/image" Target="../media/image75.png"/><Relationship Id="rId36" Type="http://schemas.openxmlformats.org/officeDocument/2006/relationships/image" Target="../media/image76.png"/><Relationship Id="rId37" Type="http://schemas.openxmlformats.org/officeDocument/2006/relationships/image" Target="../media/image77.png"/><Relationship Id="rId38" Type="http://schemas.openxmlformats.org/officeDocument/2006/relationships/image" Target="../media/image78.png"/><Relationship Id="rId39" Type="http://schemas.openxmlformats.org/officeDocument/2006/relationships/image" Target="../media/image79.png"/><Relationship Id="rId40" Type="http://schemas.openxmlformats.org/officeDocument/2006/relationships/image" Target="../media/image80.png"/><Relationship Id="rId41" Type="http://schemas.openxmlformats.org/officeDocument/2006/relationships/image" Target="../media/image81.png"/><Relationship Id="rId42" Type="http://schemas.openxmlformats.org/officeDocument/2006/relationships/image" Target="../media/image82.png"/><Relationship Id="rId43" Type="http://schemas.openxmlformats.org/officeDocument/2006/relationships/image" Target="../media/image83.png"/><Relationship Id="rId44" Type="http://schemas.openxmlformats.org/officeDocument/2006/relationships/image" Target="../media/image84.png"/><Relationship Id="rId45" Type="http://schemas.openxmlformats.org/officeDocument/2006/relationships/image" Target="../media/image85.png"/><Relationship Id="rId46" Type="http://schemas.openxmlformats.org/officeDocument/2006/relationships/image" Target="../media/image86.png"/><Relationship Id="rId47" Type="http://schemas.openxmlformats.org/officeDocument/2006/relationships/image" Target="../media/image87.png"/><Relationship Id="rId48" Type="http://schemas.openxmlformats.org/officeDocument/2006/relationships/image" Target="../media/image88.png"/><Relationship Id="rId49" Type="http://schemas.openxmlformats.org/officeDocument/2006/relationships/image" Target="../media/image89.png"/><Relationship Id="rId50" Type="http://schemas.openxmlformats.org/officeDocument/2006/relationships/image" Target="../media/image90.png"/><Relationship Id="rId51" Type="http://schemas.openxmlformats.org/officeDocument/2006/relationships/image" Target="../media/image91.png"/><Relationship Id="rId52" Type="http://schemas.openxmlformats.org/officeDocument/2006/relationships/image" Target="../media/image92.png"/><Relationship Id="rId53" Type="http://schemas.openxmlformats.org/officeDocument/2006/relationships/image" Target="../media/image93.png"/><Relationship Id="rId54" Type="http://schemas.openxmlformats.org/officeDocument/2006/relationships/image" Target="../media/image94.png"/><Relationship Id="rId55" Type="http://schemas.openxmlformats.org/officeDocument/2006/relationships/image" Target="../media/image95.png"/><Relationship Id="rId56" Type="http://schemas.openxmlformats.org/officeDocument/2006/relationships/image" Target="../media/image96.png"/><Relationship Id="rId57" Type="http://schemas.openxmlformats.org/officeDocument/2006/relationships/image" Target="../media/image97.png"/><Relationship Id="rId58" Type="http://schemas.openxmlformats.org/officeDocument/2006/relationships/image" Target="../media/image98.png"/><Relationship Id="rId59" Type="http://schemas.openxmlformats.org/officeDocument/2006/relationships/image" Target="../media/image99.png"/><Relationship Id="rId60" Type="http://schemas.openxmlformats.org/officeDocument/2006/relationships/image" Target="../media/image100.png"/><Relationship Id="rId61" Type="http://schemas.openxmlformats.org/officeDocument/2006/relationships/image" Target="../media/image101.png"/><Relationship Id="rId62" Type="http://schemas.openxmlformats.org/officeDocument/2006/relationships/image" Target="../media/image102.png"/><Relationship Id="rId63" Type="http://schemas.openxmlformats.org/officeDocument/2006/relationships/image" Target="../media/image103.png"/><Relationship Id="rId64" Type="http://schemas.openxmlformats.org/officeDocument/2006/relationships/image" Target="../media/image104.png"/><Relationship Id="rId65" Type="http://schemas.openxmlformats.org/officeDocument/2006/relationships/image" Target="../media/image105.png"/><Relationship Id="rId66" Type="http://schemas.openxmlformats.org/officeDocument/2006/relationships/image" Target="../media/image10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jpg"/><Relationship Id="rId8" Type="http://schemas.openxmlformats.org/officeDocument/2006/relationships/image" Target="../media/image117.jpg"/><Relationship Id="rId9" Type="http://schemas.openxmlformats.org/officeDocument/2006/relationships/image" Target="../media/image118.jpg"/><Relationship Id="rId10" Type="http://schemas.openxmlformats.org/officeDocument/2006/relationships/image" Target="../media/image119.jpg"/><Relationship Id="rId11" Type="http://schemas.openxmlformats.org/officeDocument/2006/relationships/image" Target="../media/image12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jpg"/><Relationship Id="rId8" Type="http://schemas.openxmlformats.org/officeDocument/2006/relationships/image" Target="../media/image127.jpg"/><Relationship Id="rId9" Type="http://schemas.openxmlformats.org/officeDocument/2006/relationships/image" Target="../media/image128.jpg"/><Relationship Id="rId10" Type="http://schemas.openxmlformats.org/officeDocument/2006/relationships/image" Target="../media/image12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Relationship Id="rId13" Type="http://schemas.openxmlformats.org/officeDocument/2006/relationships/image" Target="../media/image14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jp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9" Type="http://schemas.openxmlformats.org/officeDocument/2006/relationships/image" Target="../media/image152.png"/><Relationship Id="rId10" Type="http://schemas.openxmlformats.org/officeDocument/2006/relationships/image" Target="../media/image153.png"/><Relationship Id="rId11" Type="http://schemas.openxmlformats.org/officeDocument/2006/relationships/image" Target="../media/image154.png"/><Relationship Id="rId12" Type="http://schemas.openxmlformats.org/officeDocument/2006/relationships/image" Target="../media/image155.png"/><Relationship Id="rId13" Type="http://schemas.openxmlformats.org/officeDocument/2006/relationships/image" Target="../media/image156.png"/><Relationship Id="rId14" Type="http://schemas.openxmlformats.org/officeDocument/2006/relationships/image" Target="../media/image15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Relationship Id="rId10" Type="http://schemas.openxmlformats.org/officeDocument/2006/relationships/image" Target="../media/image166.png"/><Relationship Id="rId11" Type="http://schemas.openxmlformats.org/officeDocument/2006/relationships/image" Target="../media/image167.png"/><Relationship Id="rId12" Type="http://schemas.openxmlformats.org/officeDocument/2006/relationships/image" Target="../media/image168.png"/><Relationship Id="rId13" Type="http://schemas.openxmlformats.org/officeDocument/2006/relationships/image" Target="../media/image169.png"/><Relationship Id="rId14" Type="http://schemas.openxmlformats.org/officeDocument/2006/relationships/image" Target="../media/image170.png"/><Relationship Id="rId15" Type="http://schemas.openxmlformats.org/officeDocument/2006/relationships/image" Target="../media/image171.png"/><Relationship Id="rId16" Type="http://schemas.openxmlformats.org/officeDocument/2006/relationships/image" Target="../media/image172.png"/><Relationship Id="rId17" Type="http://schemas.openxmlformats.org/officeDocument/2006/relationships/image" Target="../media/image173.png"/><Relationship Id="rId18" Type="http://schemas.openxmlformats.org/officeDocument/2006/relationships/image" Target="../media/image174.png"/><Relationship Id="rId19" Type="http://schemas.openxmlformats.org/officeDocument/2006/relationships/image" Target="../media/image175.png"/><Relationship Id="rId20" Type="http://schemas.openxmlformats.org/officeDocument/2006/relationships/image" Target="../media/image176.png"/><Relationship Id="rId21" Type="http://schemas.openxmlformats.org/officeDocument/2006/relationships/image" Target="../media/image177.png"/><Relationship Id="rId22" Type="http://schemas.openxmlformats.org/officeDocument/2006/relationships/image" Target="../media/image178.png"/><Relationship Id="rId23" Type="http://schemas.openxmlformats.org/officeDocument/2006/relationships/image" Target="../media/image179.png"/><Relationship Id="rId24" Type="http://schemas.openxmlformats.org/officeDocument/2006/relationships/image" Target="../media/image180.png"/><Relationship Id="rId25" Type="http://schemas.openxmlformats.org/officeDocument/2006/relationships/image" Target="../media/image181.png"/><Relationship Id="rId26" Type="http://schemas.openxmlformats.org/officeDocument/2006/relationships/image" Target="../media/image182.png"/><Relationship Id="rId27" Type="http://schemas.openxmlformats.org/officeDocument/2006/relationships/image" Target="../media/image183.png"/><Relationship Id="rId28" Type="http://schemas.openxmlformats.org/officeDocument/2006/relationships/image" Target="../media/image184.png"/><Relationship Id="rId29" Type="http://schemas.openxmlformats.org/officeDocument/2006/relationships/image" Target="../media/image185.png"/><Relationship Id="rId30" Type="http://schemas.openxmlformats.org/officeDocument/2006/relationships/image" Target="../media/image186.png"/><Relationship Id="rId31" Type="http://schemas.openxmlformats.org/officeDocument/2006/relationships/image" Target="../media/image187.png"/><Relationship Id="rId32" Type="http://schemas.openxmlformats.org/officeDocument/2006/relationships/image" Target="../media/image188.png"/><Relationship Id="rId33" Type="http://schemas.openxmlformats.org/officeDocument/2006/relationships/image" Target="../media/image189.png"/><Relationship Id="rId34" Type="http://schemas.openxmlformats.org/officeDocument/2006/relationships/image" Target="../media/image19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2.pn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Relationship Id="rId9" Type="http://schemas.openxmlformats.org/officeDocument/2006/relationships/image" Target="../media/image199.png"/><Relationship Id="rId10" Type="http://schemas.openxmlformats.org/officeDocument/2006/relationships/image" Target="../media/image200.png"/><Relationship Id="rId11" Type="http://schemas.openxmlformats.org/officeDocument/2006/relationships/image" Target="../media/image201.png"/><Relationship Id="rId12" Type="http://schemas.openxmlformats.org/officeDocument/2006/relationships/image" Target="../media/image202.png"/><Relationship Id="rId13" Type="http://schemas.openxmlformats.org/officeDocument/2006/relationships/image" Target="../media/image203.png"/><Relationship Id="rId14" Type="http://schemas.openxmlformats.org/officeDocument/2006/relationships/image" Target="../media/image204.png"/><Relationship Id="rId15" Type="http://schemas.openxmlformats.org/officeDocument/2006/relationships/image" Target="../media/image205.png"/><Relationship Id="rId16" Type="http://schemas.openxmlformats.org/officeDocument/2006/relationships/image" Target="../media/image206.png"/><Relationship Id="rId17" Type="http://schemas.openxmlformats.org/officeDocument/2006/relationships/image" Target="../media/image207.png"/><Relationship Id="rId18" Type="http://schemas.openxmlformats.org/officeDocument/2006/relationships/image" Target="../media/image208.png"/><Relationship Id="rId19" Type="http://schemas.openxmlformats.org/officeDocument/2006/relationships/image" Target="../media/image209.png"/><Relationship Id="rId20" Type="http://schemas.openxmlformats.org/officeDocument/2006/relationships/image" Target="../media/image210.png"/><Relationship Id="rId21" Type="http://schemas.openxmlformats.org/officeDocument/2006/relationships/image" Target="../media/image211.png"/><Relationship Id="rId22" Type="http://schemas.openxmlformats.org/officeDocument/2006/relationships/image" Target="../media/image212.png"/><Relationship Id="rId23" Type="http://schemas.openxmlformats.org/officeDocument/2006/relationships/image" Target="../media/image213.png"/><Relationship Id="rId24" Type="http://schemas.openxmlformats.org/officeDocument/2006/relationships/image" Target="../media/image214.png"/><Relationship Id="rId25" Type="http://schemas.openxmlformats.org/officeDocument/2006/relationships/image" Target="../media/image215.png"/><Relationship Id="rId26" Type="http://schemas.openxmlformats.org/officeDocument/2006/relationships/image" Target="../media/image216.png"/><Relationship Id="rId27" Type="http://schemas.openxmlformats.org/officeDocument/2006/relationships/image" Target="../media/image217.png"/><Relationship Id="rId28" Type="http://schemas.openxmlformats.org/officeDocument/2006/relationships/image" Target="../media/image218.png"/><Relationship Id="rId29" Type="http://schemas.openxmlformats.org/officeDocument/2006/relationships/image" Target="../media/image219.png"/><Relationship Id="rId30" Type="http://schemas.openxmlformats.org/officeDocument/2006/relationships/image" Target="../media/image220.png"/><Relationship Id="rId31" Type="http://schemas.openxmlformats.org/officeDocument/2006/relationships/image" Target="../media/image221.png"/><Relationship Id="rId32" Type="http://schemas.openxmlformats.org/officeDocument/2006/relationships/image" Target="../media/image222.png"/><Relationship Id="rId33" Type="http://schemas.openxmlformats.org/officeDocument/2006/relationships/image" Target="../media/image223.png"/><Relationship Id="rId34" Type="http://schemas.openxmlformats.org/officeDocument/2006/relationships/image" Target="../media/image224.png"/><Relationship Id="rId35" Type="http://schemas.openxmlformats.org/officeDocument/2006/relationships/image" Target="../media/image225.png"/><Relationship Id="rId36" Type="http://schemas.openxmlformats.org/officeDocument/2006/relationships/image" Target="../media/image226.png"/><Relationship Id="rId37" Type="http://schemas.openxmlformats.org/officeDocument/2006/relationships/image" Target="../media/image227.png"/><Relationship Id="rId38" Type="http://schemas.openxmlformats.org/officeDocument/2006/relationships/image" Target="../media/image228.png"/><Relationship Id="rId39" Type="http://schemas.openxmlformats.org/officeDocument/2006/relationships/image" Target="../media/image229.png"/><Relationship Id="rId40" Type="http://schemas.openxmlformats.org/officeDocument/2006/relationships/image" Target="../media/image230.png"/><Relationship Id="rId41" Type="http://schemas.openxmlformats.org/officeDocument/2006/relationships/image" Target="../media/image231.png"/><Relationship Id="rId42" Type="http://schemas.openxmlformats.org/officeDocument/2006/relationships/image" Target="../media/image232.png"/><Relationship Id="rId43" Type="http://schemas.openxmlformats.org/officeDocument/2006/relationships/image" Target="../media/image233.png"/><Relationship Id="rId44" Type="http://schemas.openxmlformats.org/officeDocument/2006/relationships/image" Target="../media/image234.png"/><Relationship Id="rId45" Type="http://schemas.openxmlformats.org/officeDocument/2006/relationships/image" Target="../media/image23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6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image" Target="../media/image242.png"/><Relationship Id="rId9" Type="http://schemas.openxmlformats.org/officeDocument/2006/relationships/image" Target="../media/image243.png"/><Relationship Id="rId10" Type="http://schemas.openxmlformats.org/officeDocument/2006/relationships/image" Target="../media/image244.png"/><Relationship Id="rId11" Type="http://schemas.openxmlformats.org/officeDocument/2006/relationships/image" Target="../media/image245.png"/><Relationship Id="rId12" Type="http://schemas.openxmlformats.org/officeDocument/2006/relationships/image" Target="../media/image246.png"/><Relationship Id="rId13" Type="http://schemas.openxmlformats.org/officeDocument/2006/relationships/image" Target="../media/image247.png"/><Relationship Id="rId14" Type="http://schemas.openxmlformats.org/officeDocument/2006/relationships/image" Target="../media/image248.png"/><Relationship Id="rId15" Type="http://schemas.openxmlformats.org/officeDocument/2006/relationships/image" Target="../media/image249.png"/><Relationship Id="rId16" Type="http://schemas.openxmlformats.org/officeDocument/2006/relationships/image" Target="../media/image250.png"/><Relationship Id="rId17" Type="http://schemas.openxmlformats.org/officeDocument/2006/relationships/image" Target="../media/image251.png"/><Relationship Id="rId18" Type="http://schemas.openxmlformats.org/officeDocument/2006/relationships/image" Target="../media/image252.png"/><Relationship Id="rId19" Type="http://schemas.openxmlformats.org/officeDocument/2006/relationships/image" Target="../media/image25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" y="4317"/>
            <a:ext cx="9140787" cy="6853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739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8754" y="1171194"/>
            <a:ext cx="8146415" cy="6813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825" b="1">
                <a:solidFill>
                  <a:srgbClr val="800000"/>
                </a:solidFill>
                <a:latin typeface="Times New Roman"/>
                <a:cs typeface="Times New Roman"/>
              </a:rPr>
              <a:t>يسس</a:t>
            </a:r>
            <a:r>
              <a:rPr dirty="0" smtClean="0" sz="4400" spc="-480" b="1">
                <a:solidFill>
                  <a:srgbClr val="800000"/>
                </a:solidFill>
                <a:latin typeface="Times New Roman"/>
                <a:cs typeface="Times New Roman"/>
              </a:rPr>
              <a:t>ؤ</a:t>
            </a:r>
            <a:r>
              <a:rPr dirty="0" smtClean="0" sz="4400" spc="-245" b="1">
                <a:solidFill>
                  <a:srgbClr val="800000"/>
                </a:solidFill>
                <a:latin typeface="Times New Roman"/>
                <a:cs typeface="Times New Roman"/>
              </a:rPr>
              <a:t>ملا</a:t>
            </a:r>
            <a:r>
              <a:rPr dirty="0" smtClean="0" sz="4400" spc="-245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-145" b="1">
                <a:solidFill>
                  <a:srgbClr val="800000"/>
                </a:solidFill>
                <a:latin typeface="Times New Roman"/>
                <a:cs typeface="Times New Roman"/>
              </a:rPr>
              <a:t>ءادلأا</a:t>
            </a:r>
            <a:r>
              <a:rPr dirty="0" smtClean="0" sz="4400" spc="-145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-25" b="1">
                <a:solidFill>
                  <a:srgbClr val="800000"/>
                </a:solidFill>
                <a:latin typeface="Times New Roman"/>
                <a:cs typeface="Times New Roman"/>
              </a:rPr>
              <a:t>ة</a:t>
            </a:r>
            <a:r>
              <a:rPr dirty="0" smtClean="0" sz="4400" spc="0" b="1">
                <a:solidFill>
                  <a:srgbClr val="800000"/>
                </a:solidFill>
                <a:latin typeface="Times New Roman"/>
                <a:cs typeface="Times New Roman"/>
              </a:rPr>
              <a:t>رادإ</a:t>
            </a:r>
            <a:r>
              <a:rPr dirty="0" smtClean="0" sz="4400" spc="-10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0" b="1">
                <a:solidFill>
                  <a:srgbClr val="800000"/>
                </a:solidFill>
                <a:latin typeface="Times New Roman"/>
                <a:cs typeface="Times New Roman"/>
              </a:rPr>
              <a:t>و</a:t>
            </a:r>
            <a:r>
              <a:rPr dirty="0" smtClean="0" sz="4400" spc="5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-770" b="1">
                <a:solidFill>
                  <a:srgbClr val="800000"/>
                </a:solidFill>
                <a:latin typeface="Times New Roman"/>
                <a:cs typeface="Times New Roman"/>
              </a:rPr>
              <a:t>يجيتار</a:t>
            </a:r>
            <a:r>
              <a:rPr dirty="0" smtClean="0" sz="4400" spc="-965" b="1">
                <a:solidFill>
                  <a:srgbClr val="800000"/>
                </a:solidFill>
                <a:latin typeface="Times New Roman"/>
                <a:cs typeface="Times New Roman"/>
              </a:rPr>
              <a:t>ت</a:t>
            </a:r>
            <a:r>
              <a:rPr dirty="0" smtClean="0" sz="4400" spc="-530" b="1">
                <a:solidFill>
                  <a:srgbClr val="800000"/>
                </a:solidFill>
                <a:latin typeface="Times New Roman"/>
                <a:cs typeface="Times New Roman"/>
              </a:rPr>
              <a:t>سلإا</a:t>
            </a:r>
            <a:r>
              <a:rPr dirty="0" smtClean="0" sz="4400" spc="-530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-655" b="1">
                <a:solidFill>
                  <a:srgbClr val="800000"/>
                </a:solidFill>
                <a:latin typeface="Times New Roman"/>
                <a:cs typeface="Times New Roman"/>
              </a:rPr>
              <a:t>طيطختلا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7544" y="4463542"/>
            <a:ext cx="3357879" cy="1127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2800" spc="730" b="1">
                <a:latin typeface="Microsoft Uighur"/>
                <a:cs typeface="Microsoft Uighur"/>
              </a:rPr>
              <a:t>ة</a:t>
            </a:r>
            <a:r>
              <a:rPr dirty="0" smtClean="0" sz="2800" spc="705" b="1">
                <a:latin typeface="Microsoft Uighur"/>
                <a:cs typeface="Microsoft Uighur"/>
              </a:rPr>
              <a:t>ز</a:t>
            </a:r>
            <a:r>
              <a:rPr dirty="0" smtClean="0" sz="2800" spc="-390" b="1">
                <a:latin typeface="Microsoft Uighur"/>
                <a:cs typeface="Microsoft Uighur"/>
              </a:rPr>
              <a:t>ؼها</a:t>
            </a:r>
            <a:r>
              <a:rPr dirty="0" smtClean="0" sz="2800" spc="-390" b="1">
                <a:latin typeface="Microsoft Uighur"/>
                <a:cs typeface="Microsoft Uighur"/>
              </a:rPr>
              <a:t> </a:t>
            </a:r>
            <a:r>
              <a:rPr dirty="0" smtClean="0" sz="2800" spc="80" b="1">
                <a:latin typeface="Microsoft Uighur"/>
                <a:cs typeface="Microsoft Uighur"/>
              </a:rPr>
              <a:t> </a:t>
            </a:r>
            <a:r>
              <a:rPr dirty="0" smtClean="0" sz="2800" spc="0" b="1">
                <a:latin typeface="Microsoft Uighur"/>
                <a:cs typeface="Microsoft Uighur"/>
              </a:rPr>
              <a:t>رٍيش </a:t>
            </a:r>
            <a:r>
              <a:rPr dirty="0" smtClean="0" sz="2800" spc="70" b="1">
                <a:latin typeface="Microsoft Uighur"/>
                <a:cs typeface="Microsoft Uighur"/>
              </a:rPr>
              <a:t> </a:t>
            </a:r>
            <a:r>
              <a:rPr dirty="0" smtClean="0" sz="2800" spc="-85" b="1">
                <a:latin typeface="Microsoft Uighur"/>
                <a:cs typeface="Microsoft Uighur"/>
              </a:rPr>
              <a:t>دي</a:t>
            </a:r>
            <a:r>
              <a:rPr dirty="0" smtClean="0" sz="2800" spc="-90" b="1">
                <a:latin typeface="Microsoft Uighur"/>
                <a:cs typeface="Microsoft Uighur"/>
              </a:rPr>
              <a:t>ح</a:t>
            </a:r>
            <a:r>
              <a:rPr dirty="0" smtClean="0" sz="2800" spc="135" b="1">
                <a:latin typeface="Microsoft Uighur"/>
                <a:cs typeface="Microsoft Uighur"/>
              </a:rPr>
              <a:t>أ</a:t>
            </a:r>
            <a:r>
              <a:rPr dirty="0" smtClean="0" sz="2800" spc="135" b="1">
                <a:latin typeface="Microsoft Uighur"/>
                <a:cs typeface="Microsoft Uighur"/>
              </a:rPr>
              <a:t> </a:t>
            </a:r>
            <a:r>
              <a:rPr dirty="0" smtClean="0" sz="2800" spc="80" b="1">
                <a:latin typeface="Microsoft Uighur"/>
                <a:cs typeface="Microsoft Uighur"/>
              </a:rPr>
              <a:t> </a:t>
            </a:r>
            <a:r>
              <a:rPr dirty="0" smtClean="0" sz="2800" spc="415" b="1">
                <a:latin typeface="Microsoft Uighur"/>
                <a:cs typeface="Microsoft Uighur"/>
              </a:rPr>
              <a:t>.</a:t>
            </a:r>
            <a:r>
              <a:rPr dirty="0" smtClean="0" sz="2800" spc="-409" b="1">
                <a:latin typeface="Microsoft Uighur"/>
                <a:cs typeface="Microsoft Uighur"/>
              </a:rPr>
              <a:t>ى</a:t>
            </a:r>
            <a:r>
              <a:rPr dirty="0" smtClean="0" sz="2800" spc="-409" b="1">
                <a:latin typeface="Microsoft Uighur"/>
                <a:cs typeface="Microsoft Uighur"/>
              </a:rPr>
              <a:t> </a:t>
            </a:r>
            <a:r>
              <a:rPr dirty="0" smtClean="0" sz="2800" spc="70" b="1">
                <a:latin typeface="Microsoft Uighur"/>
                <a:cs typeface="Microsoft Uighur"/>
              </a:rPr>
              <a:t> </a:t>
            </a:r>
            <a:r>
              <a:rPr dirty="0" smtClean="0" sz="2800" spc="420" b="1">
                <a:latin typeface="Microsoft Uighur"/>
                <a:cs typeface="Microsoft Uighur"/>
              </a:rPr>
              <a:t>:</a:t>
            </a:r>
            <a:r>
              <a:rPr dirty="0" smtClean="0" sz="2800" spc="420" b="1">
                <a:latin typeface="Microsoft Uighur"/>
                <a:cs typeface="Microsoft Uighur"/>
              </a:rPr>
              <a:t> </a:t>
            </a:r>
            <a:r>
              <a:rPr dirty="0" smtClean="0" sz="2800" spc="60" b="1">
                <a:latin typeface="Microsoft Uighur"/>
                <a:cs typeface="Microsoft Uighur"/>
              </a:rPr>
              <a:t> </a:t>
            </a:r>
            <a:r>
              <a:rPr dirty="0" smtClean="0" sz="2800" spc="55" b="1">
                <a:latin typeface="Microsoft Uighur"/>
                <a:cs typeface="Microsoft Uighur"/>
              </a:rPr>
              <a:t>دا</a:t>
            </a:r>
            <a:r>
              <a:rPr dirty="0" smtClean="0" sz="2800" spc="75" b="1">
                <a:latin typeface="Microsoft Uighur"/>
                <a:cs typeface="Microsoft Uighur"/>
              </a:rPr>
              <a:t>د</a:t>
            </a:r>
            <a:r>
              <a:rPr dirty="0" smtClean="0" sz="2800" spc="-60" b="1">
                <a:latin typeface="Microsoft Uighur"/>
                <a:cs typeface="Microsoft Uighur"/>
              </a:rPr>
              <a:t>ػإ</a:t>
            </a:r>
            <a:endParaRPr sz="2800">
              <a:latin typeface="Microsoft Uighur"/>
              <a:cs typeface="Microsoft Uighur"/>
            </a:endParaRPr>
          </a:p>
          <a:p>
            <a:pPr algn="ctr" marR="1905">
              <a:lnSpc>
                <a:spcPct val="100000"/>
              </a:lnSpc>
              <a:spcBef>
                <a:spcPts val="135"/>
              </a:spcBef>
            </a:pPr>
            <a:r>
              <a:rPr dirty="0" smtClean="0" sz="2400" spc="-495">
                <a:latin typeface="Simplified Arabic"/>
                <a:cs typeface="Simplified Arabic"/>
              </a:rPr>
              <a:t>يس</a:t>
            </a:r>
            <a:r>
              <a:rPr dirty="0" smtClean="0" sz="2400" spc="-550">
                <a:latin typeface="Simplified Arabic"/>
                <a:cs typeface="Simplified Arabic"/>
              </a:rPr>
              <a:t>س</a:t>
            </a:r>
            <a:r>
              <a:rPr dirty="0" smtClean="0" sz="2400" spc="-430">
                <a:latin typeface="Simplified Arabic"/>
                <a:cs typeface="Simplified Arabic"/>
              </a:rPr>
              <a:t>ؤه</a:t>
            </a:r>
            <a:r>
              <a:rPr dirty="0" smtClean="0" sz="2400" spc="-425">
                <a:latin typeface="Simplified Arabic"/>
                <a:cs typeface="Simplified Arabic"/>
              </a:rPr>
              <a:t>ل</a:t>
            </a:r>
            <a:r>
              <a:rPr dirty="0" smtClean="0" sz="2400" spc="0">
                <a:latin typeface="Simplified Arabic"/>
                <a:cs typeface="Simplified Arabic"/>
              </a:rPr>
              <a:t>ا</a:t>
            </a:r>
            <a:r>
              <a:rPr dirty="0" smtClean="0" sz="2400" spc="10">
                <a:latin typeface="Simplified Arabic"/>
                <a:cs typeface="Simplified Arabic"/>
              </a:rPr>
              <a:t> </a:t>
            </a:r>
            <a:r>
              <a:rPr dirty="0" smtClean="0" sz="2400" spc="-75">
                <a:latin typeface="Simplified Arabic"/>
                <a:cs typeface="Simplified Arabic"/>
              </a:rPr>
              <a:t>ءادلأا</a:t>
            </a:r>
            <a:r>
              <a:rPr dirty="0" smtClean="0" sz="2400" spc="-10">
                <a:latin typeface="Simplified Arabic"/>
                <a:cs typeface="Simplified Arabic"/>
              </a:rPr>
              <a:t> </a:t>
            </a:r>
            <a:r>
              <a:rPr dirty="0" smtClean="0" sz="2400" spc="5">
                <a:latin typeface="Simplified Arabic"/>
                <a:cs typeface="Simplified Arabic"/>
              </a:rPr>
              <a:t>ر</a:t>
            </a:r>
            <a:r>
              <a:rPr dirty="0" smtClean="0" sz="2400" spc="-440">
                <a:latin typeface="Simplified Arabic"/>
                <a:cs typeface="Simplified Arabic"/>
              </a:rPr>
              <a:t>يوطخ</a:t>
            </a:r>
            <a:r>
              <a:rPr dirty="0" smtClean="0" sz="2400" spc="-440">
                <a:latin typeface="Simplified Arabic"/>
                <a:cs typeface="Simplified Arabic"/>
              </a:rPr>
              <a:t> </a:t>
            </a:r>
            <a:r>
              <a:rPr dirty="0" smtClean="0" sz="2400" spc="-550">
                <a:latin typeface="Simplified Arabic"/>
                <a:cs typeface="Simplified Arabic"/>
              </a:rPr>
              <a:t>ريتخ</a:t>
            </a:r>
            <a:endParaRPr sz="2400">
              <a:latin typeface="Simplified Arabic"/>
              <a:cs typeface="Simplified Arabic"/>
            </a:endParaRPr>
          </a:p>
          <a:p>
            <a:pPr algn="ctr" marR="68580">
              <a:lnSpc>
                <a:spcPct val="100000"/>
              </a:lnSpc>
              <a:spcBef>
                <a:spcPts val="70"/>
              </a:spcBef>
            </a:pPr>
            <a:r>
              <a:rPr dirty="0" smtClean="0" sz="1800" spc="330" b="1">
                <a:latin typeface="Microsoft Uighur"/>
                <a:cs typeface="Microsoft Uighur"/>
              </a:rPr>
              <a:t>2</a:t>
            </a:r>
            <a:r>
              <a:rPr dirty="0" smtClean="0" sz="1800" spc="320" b="1">
                <a:latin typeface="Microsoft Uighur"/>
                <a:cs typeface="Microsoft Uighur"/>
              </a:rPr>
              <a:t>0</a:t>
            </a:r>
            <a:r>
              <a:rPr dirty="0" smtClean="0" sz="1800" spc="335" b="1">
                <a:latin typeface="Microsoft Uighur"/>
                <a:cs typeface="Microsoft Uighur"/>
              </a:rPr>
              <a:t>1</a:t>
            </a:r>
            <a:r>
              <a:rPr dirty="0" smtClean="0" sz="1800" spc="330" b="1">
                <a:latin typeface="Microsoft Uighur"/>
                <a:cs typeface="Microsoft Uighur"/>
              </a:rPr>
              <a:t>0</a:t>
            </a:r>
            <a:r>
              <a:rPr dirty="0" smtClean="0" sz="1800" spc="330" b="1"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latin typeface="Microsoft Uighur"/>
                <a:cs typeface="Microsoft Uighur"/>
              </a:rPr>
              <a:t> </a:t>
            </a:r>
            <a:r>
              <a:rPr dirty="0" smtClean="0" sz="1800" spc="-220" b="1">
                <a:latin typeface="Microsoft Uighur"/>
                <a:cs typeface="Microsoft Uighur"/>
              </a:rPr>
              <a:t>رتيخ</a:t>
            </a:r>
            <a:r>
              <a:rPr dirty="0" smtClean="0" sz="1800" spc="-325" b="1">
                <a:latin typeface="Microsoft Uighur"/>
                <a:cs typeface="Microsoft Uighur"/>
              </a:rPr>
              <a:t>تش</a:t>
            </a:r>
            <a:r>
              <a:rPr dirty="0" smtClean="0" sz="1800" spc="-325" b="1">
                <a:latin typeface="Microsoft Uighur"/>
                <a:cs typeface="Microsoft Uighur"/>
              </a:rPr>
              <a:t> </a:t>
            </a:r>
            <a:r>
              <a:rPr dirty="0" smtClean="0" sz="1800" spc="65" b="1">
                <a:latin typeface="Microsoft Uighur"/>
                <a:cs typeface="Microsoft Uighur"/>
              </a:rPr>
              <a:t> </a:t>
            </a:r>
            <a:r>
              <a:rPr dirty="0" smtClean="0" sz="1800" spc="325" b="1">
                <a:latin typeface="Microsoft Uighur"/>
                <a:cs typeface="Microsoft Uighur"/>
              </a:rPr>
              <a:t>20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54840" y="2348103"/>
            <a:ext cx="291274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71295" algn="l"/>
                <a:tab pos="1783714" algn="l"/>
              </a:tabLst>
            </a:pPr>
            <a:r>
              <a:rPr dirty="0" smtClean="0" sz="3200" spc="-160" b="1">
                <a:solidFill>
                  <a:srgbClr val="FFFFFF"/>
                </a:solidFill>
                <a:latin typeface="Microsoft Uighur"/>
                <a:cs typeface="Microsoft Uighur"/>
              </a:rPr>
              <a:t>حبٍخهٌيها</a:t>
            </a:r>
            <a:r>
              <a:rPr dirty="0" smtClean="0" sz="3200" spc="-1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52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3200" spc="52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0" b="1">
                <a:solidFill>
                  <a:srgbClr val="FFFFFF"/>
                </a:solidFill>
                <a:latin typeface="Microsoft Uighur"/>
                <a:cs typeface="Microsoft Uighur"/>
              </a:rPr>
              <a:t>حبٍدحخها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3276600"/>
            <a:ext cx="36830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3918330"/>
            <a:ext cx="3200400" cy="2939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2219" y="320802"/>
            <a:ext cx="659447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66900" algn="l"/>
                <a:tab pos="3039110" algn="l"/>
                <a:tab pos="3580129" algn="l"/>
                <a:tab pos="5100320" algn="l"/>
                <a:tab pos="5993765" algn="l"/>
              </a:tabLst>
            </a:pPr>
            <a:r>
              <a:rPr dirty="0" smtClean="0" sz="3200" spc="-50" b="1">
                <a:solidFill>
                  <a:srgbClr val="FFFFFF"/>
                </a:solidFill>
                <a:latin typeface="Microsoft Uighur"/>
                <a:cs typeface="Microsoft Uighur"/>
              </a:rPr>
              <a:t>؟</a:t>
            </a:r>
            <a:r>
              <a:rPr dirty="0" smtClean="0" sz="3200" spc="-10" b="1">
                <a:solidFill>
                  <a:srgbClr val="FFFFFF"/>
                </a:solidFill>
                <a:latin typeface="Microsoft Uighur"/>
                <a:cs typeface="Microsoft Uighur"/>
              </a:rPr>
              <a:t>ٌخ</a:t>
            </a: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3200" spc="-509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رخشلإا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" b="1">
                <a:solidFill>
                  <a:srgbClr val="FFFFFF"/>
                </a:solidFill>
                <a:latin typeface="Microsoft Uighur"/>
                <a:cs typeface="Microsoft Uighur"/>
              </a:rPr>
              <a:t>طٍط</a:t>
            </a:r>
            <a:r>
              <a:rPr dirty="0" smtClean="0" sz="3200" spc="-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خها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95" b="1">
                <a:solidFill>
                  <a:srgbClr val="FFFFFF"/>
                </a:solidFill>
                <a:latin typeface="Microsoft Uighur"/>
                <a:cs typeface="Microsoft Uighur"/>
              </a:rPr>
              <a:t>يهإ</a:t>
            </a:r>
            <a:r>
              <a:rPr dirty="0" smtClean="0" sz="3200" spc="-95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20" b="1">
                <a:solidFill>
                  <a:srgbClr val="FFFFFF"/>
                </a:solidFill>
                <a:latin typeface="Microsoft Uighur"/>
                <a:cs typeface="Microsoft Uighur"/>
              </a:rPr>
              <a:t>حبشش</a:t>
            </a:r>
            <a:r>
              <a:rPr dirty="0" smtClean="0" sz="3200" spc="-60" b="1">
                <a:solidFill>
                  <a:srgbClr val="FFFFFF"/>
                </a:solidFill>
                <a:latin typeface="Microsoft Uighur"/>
                <a:cs typeface="Microsoft Uighur"/>
              </a:rPr>
              <a:t>ؤ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يها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450" b="1">
                <a:solidFill>
                  <a:srgbClr val="FFFFFF"/>
                </a:solidFill>
                <a:latin typeface="Microsoft Uighur"/>
                <a:cs typeface="Microsoft Uighur"/>
              </a:rPr>
              <a:t>جبخ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10" b="1">
                <a:solidFill>
                  <a:srgbClr val="FFFFFF"/>
                </a:solidFill>
                <a:latin typeface="Microsoft Uighur"/>
                <a:cs typeface="Microsoft Uighur"/>
              </a:rPr>
              <a:t>اذ</a:t>
            </a:r>
            <a:r>
              <a:rPr dirty="0" smtClean="0" sz="3200" spc="-46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-30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3200" spc="-63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0" y="2860675"/>
            <a:ext cx="0" cy="1885950"/>
          </a:xfrm>
          <a:custGeom>
            <a:avLst/>
            <a:gdLst/>
            <a:ahLst/>
            <a:cxnLst/>
            <a:rect l="l" t="t" r="r" b="b"/>
            <a:pathLst>
              <a:path w="0" h="1885950">
                <a:moveTo>
                  <a:pt x="0" y="0"/>
                </a:moveTo>
                <a:lnTo>
                  <a:pt x="0" y="1885950"/>
                </a:lnTo>
              </a:path>
            </a:pathLst>
          </a:custGeom>
          <a:ln w="25400">
            <a:solidFill>
              <a:srgbClr val="86002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114611" y="3825875"/>
            <a:ext cx="2916364" cy="0"/>
          </a:xfrm>
          <a:custGeom>
            <a:avLst/>
            <a:gdLst/>
            <a:ahLst/>
            <a:cxnLst/>
            <a:rect l="l" t="t" r="r" b="b"/>
            <a:pathLst>
              <a:path w="2916364" h="0">
                <a:moveTo>
                  <a:pt x="0" y="0"/>
                </a:moveTo>
                <a:lnTo>
                  <a:pt x="2916364" y="0"/>
                </a:lnTo>
              </a:path>
            </a:pathLst>
          </a:custGeom>
          <a:ln w="25400">
            <a:solidFill>
              <a:srgbClr val="86002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41776" y="3316351"/>
            <a:ext cx="2060575" cy="1019175"/>
          </a:xfrm>
          <a:custGeom>
            <a:avLst/>
            <a:gdLst/>
            <a:ahLst/>
            <a:cxnLst/>
            <a:rect l="l" t="t" r="r" b="b"/>
            <a:pathLst>
              <a:path w="2060575" h="1019175">
                <a:moveTo>
                  <a:pt x="1030224" y="0"/>
                </a:moveTo>
                <a:lnTo>
                  <a:pt x="945731" y="1688"/>
                </a:lnTo>
                <a:lnTo>
                  <a:pt x="863120" y="6668"/>
                </a:lnTo>
                <a:lnTo>
                  <a:pt x="782654" y="14806"/>
                </a:lnTo>
                <a:lnTo>
                  <a:pt x="704600" y="25973"/>
                </a:lnTo>
                <a:lnTo>
                  <a:pt x="629221" y="40036"/>
                </a:lnTo>
                <a:lnTo>
                  <a:pt x="556784" y="56866"/>
                </a:lnTo>
                <a:lnTo>
                  <a:pt x="487553" y="76331"/>
                </a:lnTo>
                <a:lnTo>
                  <a:pt x="421794" y="98300"/>
                </a:lnTo>
                <a:lnTo>
                  <a:pt x="359772" y="122641"/>
                </a:lnTo>
                <a:lnTo>
                  <a:pt x="301751" y="149225"/>
                </a:lnTo>
                <a:lnTo>
                  <a:pt x="247998" y="177919"/>
                </a:lnTo>
                <a:lnTo>
                  <a:pt x="198778" y="208592"/>
                </a:lnTo>
                <a:lnTo>
                  <a:pt x="154355" y="241115"/>
                </a:lnTo>
                <a:lnTo>
                  <a:pt x="114994" y="275355"/>
                </a:lnTo>
                <a:lnTo>
                  <a:pt x="80962" y="311181"/>
                </a:lnTo>
                <a:lnTo>
                  <a:pt x="52523" y="348463"/>
                </a:lnTo>
                <a:lnTo>
                  <a:pt x="29942" y="387069"/>
                </a:lnTo>
                <a:lnTo>
                  <a:pt x="13484" y="426869"/>
                </a:lnTo>
                <a:lnTo>
                  <a:pt x="3415" y="467731"/>
                </a:lnTo>
                <a:lnTo>
                  <a:pt x="0" y="509524"/>
                </a:lnTo>
                <a:lnTo>
                  <a:pt x="3415" y="551317"/>
                </a:lnTo>
                <a:lnTo>
                  <a:pt x="13484" y="592182"/>
                </a:lnTo>
                <a:lnTo>
                  <a:pt x="29942" y="631985"/>
                </a:lnTo>
                <a:lnTo>
                  <a:pt x="52523" y="670597"/>
                </a:lnTo>
                <a:lnTo>
                  <a:pt x="80962" y="707886"/>
                </a:lnTo>
                <a:lnTo>
                  <a:pt x="114994" y="743720"/>
                </a:lnTo>
                <a:lnTo>
                  <a:pt x="154355" y="777968"/>
                </a:lnTo>
                <a:lnTo>
                  <a:pt x="198778" y="810499"/>
                </a:lnTo>
                <a:lnTo>
                  <a:pt x="247998" y="841182"/>
                </a:lnTo>
                <a:lnTo>
                  <a:pt x="301751" y="869886"/>
                </a:lnTo>
                <a:lnTo>
                  <a:pt x="359772" y="896479"/>
                </a:lnTo>
                <a:lnTo>
                  <a:pt x="421794" y="920830"/>
                </a:lnTo>
                <a:lnTo>
                  <a:pt x="487553" y="942807"/>
                </a:lnTo>
                <a:lnTo>
                  <a:pt x="556784" y="962281"/>
                </a:lnTo>
                <a:lnTo>
                  <a:pt x="629221" y="979118"/>
                </a:lnTo>
                <a:lnTo>
                  <a:pt x="704600" y="993188"/>
                </a:lnTo>
                <a:lnTo>
                  <a:pt x="782654" y="1004360"/>
                </a:lnTo>
                <a:lnTo>
                  <a:pt x="863120" y="1012503"/>
                </a:lnTo>
                <a:lnTo>
                  <a:pt x="945731" y="1017485"/>
                </a:lnTo>
                <a:lnTo>
                  <a:pt x="1030224" y="1019175"/>
                </a:lnTo>
                <a:lnTo>
                  <a:pt x="1114717" y="1017485"/>
                </a:lnTo>
                <a:lnTo>
                  <a:pt x="1197331" y="1012503"/>
                </a:lnTo>
                <a:lnTo>
                  <a:pt x="1277800" y="1004360"/>
                </a:lnTo>
                <a:lnTo>
                  <a:pt x="1355861" y="993188"/>
                </a:lnTo>
                <a:lnTo>
                  <a:pt x="1431246" y="979118"/>
                </a:lnTo>
                <a:lnTo>
                  <a:pt x="1503691" y="962281"/>
                </a:lnTo>
                <a:lnTo>
                  <a:pt x="1572930" y="942807"/>
                </a:lnTo>
                <a:lnTo>
                  <a:pt x="1638698" y="920830"/>
                </a:lnTo>
                <a:lnTo>
                  <a:pt x="1700729" y="896479"/>
                </a:lnTo>
                <a:lnTo>
                  <a:pt x="1758759" y="869886"/>
                </a:lnTo>
                <a:lnTo>
                  <a:pt x="1812521" y="841182"/>
                </a:lnTo>
                <a:lnTo>
                  <a:pt x="1861751" y="810499"/>
                </a:lnTo>
                <a:lnTo>
                  <a:pt x="1906183" y="777968"/>
                </a:lnTo>
                <a:lnTo>
                  <a:pt x="1945552" y="743720"/>
                </a:lnTo>
                <a:lnTo>
                  <a:pt x="1979592" y="707886"/>
                </a:lnTo>
                <a:lnTo>
                  <a:pt x="2008038" y="670597"/>
                </a:lnTo>
                <a:lnTo>
                  <a:pt x="2030625" y="631985"/>
                </a:lnTo>
                <a:lnTo>
                  <a:pt x="2047087" y="592182"/>
                </a:lnTo>
                <a:lnTo>
                  <a:pt x="2057158" y="551317"/>
                </a:lnTo>
                <a:lnTo>
                  <a:pt x="2060575" y="509524"/>
                </a:lnTo>
                <a:lnTo>
                  <a:pt x="2057158" y="467731"/>
                </a:lnTo>
                <a:lnTo>
                  <a:pt x="2047087" y="426869"/>
                </a:lnTo>
                <a:lnTo>
                  <a:pt x="2030625" y="387069"/>
                </a:lnTo>
                <a:lnTo>
                  <a:pt x="2008038" y="348463"/>
                </a:lnTo>
                <a:lnTo>
                  <a:pt x="1979592" y="311181"/>
                </a:lnTo>
                <a:lnTo>
                  <a:pt x="1945552" y="275355"/>
                </a:lnTo>
                <a:lnTo>
                  <a:pt x="1906183" y="241115"/>
                </a:lnTo>
                <a:lnTo>
                  <a:pt x="1861751" y="208592"/>
                </a:lnTo>
                <a:lnTo>
                  <a:pt x="1812521" y="177919"/>
                </a:lnTo>
                <a:lnTo>
                  <a:pt x="1758759" y="149225"/>
                </a:lnTo>
                <a:lnTo>
                  <a:pt x="1700729" y="122641"/>
                </a:lnTo>
                <a:lnTo>
                  <a:pt x="1638698" y="98300"/>
                </a:lnTo>
                <a:lnTo>
                  <a:pt x="1572930" y="76331"/>
                </a:lnTo>
                <a:lnTo>
                  <a:pt x="1503691" y="56866"/>
                </a:lnTo>
                <a:lnTo>
                  <a:pt x="1431246" y="40036"/>
                </a:lnTo>
                <a:lnTo>
                  <a:pt x="1355861" y="25973"/>
                </a:lnTo>
                <a:lnTo>
                  <a:pt x="1277800" y="14806"/>
                </a:lnTo>
                <a:lnTo>
                  <a:pt x="1197331" y="6668"/>
                </a:lnTo>
                <a:lnTo>
                  <a:pt x="1114717" y="1688"/>
                </a:lnTo>
                <a:lnTo>
                  <a:pt x="1030224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70703" y="3456432"/>
            <a:ext cx="345948" cy="300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820411" y="3456432"/>
            <a:ext cx="295656" cy="300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600955" y="3456432"/>
            <a:ext cx="466344" cy="300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05884" y="3456432"/>
            <a:ext cx="443484" cy="300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354067" y="3456432"/>
            <a:ext cx="297179" cy="300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901440" y="3456432"/>
            <a:ext cx="699515" cy="300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945635" y="3648455"/>
            <a:ext cx="1226819" cy="3002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066032" y="3840479"/>
            <a:ext cx="1034796" cy="3002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051261" y="3536188"/>
            <a:ext cx="1045210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6515" marR="12700" indent="-44450">
              <a:lnSpc>
                <a:spcPts val="1510"/>
              </a:lnSpc>
            </a:pP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20" b="1">
                <a:solidFill>
                  <a:srgbClr val="FFFFFF"/>
                </a:solidFill>
                <a:latin typeface="Arial"/>
                <a:cs typeface="Arial"/>
              </a:rPr>
              <a:t>كرش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35" b="1">
                <a:solidFill>
                  <a:srgbClr val="FFFFFF"/>
                </a:solidFill>
                <a:latin typeface="Arial"/>
                <a:cs typeface="Arial"/>
              </a:rPr>
              <a:t>نم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 ق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335" b="1">
                <a:solidFill>
                  <a:srgbClr val="FFFFFF"/>
                </a:solidFill>
                <a:latin typeface="Arial"/>
                <a:cs typeface="Arial"/>
              </a:rPr>
              <a:t>قحت</a:t>
            </a:r>
            <a:r>
              <a:rPr dirty="0" smtClean="0" sz="1400" spc="-3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1400" spc="-640" b="1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mtClean="0" sz="1400" spc="-6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8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14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-525" b="1">
                <a:solidFill>
                  <a:srgbClr val="FFFFFF"/>
                </a:solidFill>
                <a:latin typeface="Arial"/>
                <a:cs typeface="Arial"/>
              </a:rPr>
              <a:t>شف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6996" y="3895852"/>
            <a:ext cx="81406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30" b="1">
                <a:solidFill>
                  <a:srgbClr val="FFFFFF"/>
                </a:solidFill>
                <a:latin typeface="Arial"/>
                <a:cs typeface="Arial"/>
              </a:rPr>
              <a:t>ٌجٌ</a:t>
            </a:r>
            <a:r>
              <a:rPr dirty="0" smtClean="0" sz="1400" spc="-55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434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400" spc="-90" b="1">
                <a:solidFill>
                  <a:srgbClr val="FFFFFF"/>
                </a:solidFill>
                <a:latin typeface="Arial"/>
                <a:cs typeface="Arial"/>
              </a:rPr>
              <a:t>لإا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09975" y="1730375"/>
            <a:ext cx="1925574" cy="1139825"/>
          </a:xfrm>
          <a:custGeom>
            <a:avLst/>
            <a:gdLst/>
            <a:ahLst/>
            <a:cxnLst/>
            <a:rect l="l" t="t" r="r" b="b"/>
            <a:pathLst>
              <a:path w="1925574" h="1139825">
                <a:moveTo>
                  <a:pt x="0" y="1139825"/>
                </a:moveTo>
                <a:lnTo>
                  <a:pt x="1925574" y="1139825"/>
                </a:lnTo>
                <a:lnTo>
                  <a:pt x="1925574" y="0"/>
                </a:lnTo>
                <a:lnTo>
                  <a:pt x="0" y="0"/>
                </a:lnTo>
                <a:lnTo>
                  <a:pt x="0" y="11398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609975" y="1730375"/>
            <a:ext cx="1925574" cy="1139825"/>
          </a:xfrm>
          <a:custGeom>
            <a:avLst/>
            <a:gdLst/>
            <a:ahLst/>
            <a:cxnLst/>
            <a:rect l="l" t="t" r="r" b="b"/>
            <a:pathLst>
              <a:path w="1925574" h="1139825">
                <a:moveTo>
                  <a:pt x="0" y="1139825"/>
                </a:moveTo>
                <a:lnTo>
                  <a:pt x="1925574" y="1139825"/>
                </a:lnTo>
                <a:lnTo>
                  <a:pt x="1925574" y="0"/>
                </a:lnTo>
                <a:lnTo>
                  <a:pt x="0" y="0"/>
                </a:lnTo>
                <a:lnTo>
                  <a:pt x="0" y="1139825"/>
                </a:lnTo>
                <a:close/>
              </a:path>
            </a:pathLst>
          </a:custGeom>
          <a:ln w="127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609975" y="4743450"/>
            <a:ext cx="1925574" cy="1139825"/>
          </a:xfrm>
          <a:custGeom>
            <a:avLst/>
            <a:gdLst/>
            <a:ahLst/>
            <a:cxnLst/>
            <a:rect l="l" t="t" r="r" b="b"/>
            <a:pathLst>
              <a:path w="1925574" h="1139825">
                <a:moveTo>
                  <a:pt x="0" y="1139825"/>
                </a:moveTo>
                <a:lnTo>
                  <a:pt x="1925574" y="1139825"/>
                </a:lnTo>
                <a:lnTo>
                  <a:pt x="1925574" y="0"/>
                </a:lnTo>
                <a:lnTo>
                  <a:pt x="0" y="0"/>
                </a:lnTo>
                <a:lnTo>
                  <a:pt x="0" y="11398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609975" y="4743450"/>
            <a:ext cx="1925574" cy="1139825"/>
          </a:xfrm>
          <a:custGeom>
            <a:avLst/>
            <a:gdLst/>
            <a:ahLst/>
            <a:cxnLst/>
            <a:rect l="l" t="t" r="r" b="b"/>
            <a:pathLst>
              <a:path w="1925574" h="1139825">
                <a:moveTo>
                  <a:pt x="0" y="1139825"/>
                </a:moveTo>
                <a:lnTo>
                  <a:pt x="1925574" y="1139825"/>
                </a:lnTo>
                <a:lnTo>
                  <a:pt x="1925574" y="0"/>
                </a:lnTo>
                <a:lnTo>
                  <a:pt x="0" y="0"/>
                </a:lnTo>
                <a:lnTo>
                  <a:pt x="0" y="1139825"/>
                </a:lnTo>
                <a:close/>
              </a:path>
            </a:pathLst>
          </a:custGeom>
          <a:ln w="127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189037" y="3254375"/>
            <a:ext cx="1925574" cy="1139825"/>
          </a:xfrm>
          <a:custGeom>
            <a:avLst/>
            <a:gdLst/>
            <a:ahLst/>
            <a:cxnLst/>
            <a:rect l="l" t="t" r="r" b="b"/>
            <a:pathLst>
              <a:path w="1925574" h="1139825">
                <a:moveTo>
                  <a:pt x="0" y="1139825"/>
                </a:moveTo>
                <a:lnTo>
                  <a:pt x="1925574" y="1139825"/>
                </a:lnTo>
                <a:lnTo>
                  <a:pt x="1925574" y="0"/>
                </a:lnTo>
                <a:lnTo>
                  <a:pt x="0" y="0"/>
                </a:lnTo>
                <a:lnTo>
                  <a:pt x="0" y="11398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189037" y="3254375"/>
            <a:ext cx="1925574" cy="1139825"/>
          </a:xfrm>
          <a:custGeom>
            <a:avLst/>
            <a:gdLst/>
            <a:ahLst/>
            <a:cxnLst/>
            <a:rect l="l" t="t" r="r" b="b"/>
            <a:pathLst>
              <a:path w="1925574" h="1139825">
                <a:moveTo>
                  <a:pt x="0" y="1139825"/>
                </a:moveTo>
                <a:lnTo>
                  <a:pt x="1925574" y="1139825"/>
                </a:lnTo>
                <a:lnTo>
                  <a:pt x="1925574" y="0"/>
                </a:lnTo>
                <a:lnTo>
                  <a:pt x="0" y="0"/>
                </a:lnTo>
                <a:lnTo>
                  <a:pt x="0" y="1139825"/>
                </a:lnTo>
                <a:close/>
              </a:path>
            </a:pathLst>
          </a:custGeom>
          <a:ln w="127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6030976" y="3254375"/>
            <a:ext cx="1925574" cy="1139825"/>
          </a:xfrm>
          <a:custGeom>
            <a:avLst/>
            <a:gdLst/>
            <a:ahLst/>
            <a:cxnLst/>
            <a:rect l="l" t="t" r="r" b="b"/>
            <a:pathLst>
              <a:path w="1925574" h="1139825">
                <a:moveTo>
                  <a:pt x="0" y="1139825"/>
                </a:moveTo>
                <a:lnTo>
                  <a:pt x="1925574" y="1139825"/>
                </a:lnTo>
                <a:lnTo>
                  <a:pt x="1925574" y="0"/>
                </a:lnTo>
                <a:lnTo>
                  <a:pt x="0" y="0"/>
                </a:lnTo>
                <a:lnTo>
                  <a:pt x="0" y="11398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030976" y="3254375"/>
            <a:ext cx="1925574" cy="1139825"/>
          </a:xfrm>
          <a:custGeom>
            <a:avLst/>
            <a:gdLst/>
            <a:ahLst/>
            <a:cxnLst/>
            <a:rect l="l" t="t" r="r" b="b"/>
            <a:pathLst>
              <a:path w="1925574" h="1139825">
                <a:moveTo>
                  <a:pt x="0" y="1139825"/>
                </a:moveTo>
                <a:lnTo>
                  <a:pt x="1925574" y="1139825"/>
                </a:lnTo>
                <a:lnTo>
                  <a:pt x="1925574" y="0"/>
                </a:lnTo>
                <a:lnTo>
                  <a:pt x="0" y="0"/>
                </a:lnTo>
                <a:lnTo>
                  <a:pt x="0" y="1139825"/>
                </a:lnTo>
                <a:close/>
              </a:path>
            </a:pathLst>
          </a:custGeom>
          <a:ln w="127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742435" y="1488694"/>
            <a:ext cx="1661160" cy="1010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71120">
              <a:lnSpc>
                <a:spcPct val="100000"/>
              </a:lnSpc>
            </a:pPr>
            <a:r>
              <a:rPr dirty="0" smtClean="0" sz="1600" spc="110" b="1">
                <a:latin typeface="Arial"/>
                <a:cs typeface="Arial"/>
              </a:rPr>
              <a:t>ة</a:t>
            </a:r>
            <a:r>
              <a:rPr dirty="0" smtClean="0" sz="1600" spc="-75" b="1">
                <a:latin typeface="Arial"/>
                <a:cs typeface="Arial"/>
              </a:rPr>
              <a:t>ٌؤرلا</a:t>
            </a:r>
            <a:r>
              <a:rPr dirty="0" smtClean="0" sz="1600" spc="10" b="1">
                <a:latin typeface="Arial"/>
                <a:cs typeface="Arial"/>
              </a:rPr>
              <a:t> </a:t>
            </a:r>
            <a:r>
              <a:rPr dirty="0" smtClean="0" sz="1600" spc="-295" b="1">
                <a:latin typeface="Arial"/>
                <a:cs typeface="Arial"/>
              </a:rPr>
              <a:t>ق</a:t>
            </a:r>
            <a:r>
              <a:rPr dirty="0" smtClean="0" sz="1600" spc="-315" b="1">
                <a:latin typeface="Arial"/>
                <a:cs typeface="Arial"/>
              </a:rPr>
              <a:t>ئ</a:t>
            </a:r>
            <a:r>
              <a:rPr dirty="0" smtClean="0" sz="1600" spc="5" b="1">
                <a:latin typeface="Arial"/>
                <a:cs typeface="Arial"/>
              </a:rPr>
              <a:t>اع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 marL="1905">
              <a:lnSpc>
                <a:spcPct val="100000"/>
              </a:lnSpc>
            </a:pP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-110" b="1">
                <a:solidFill>
                  <a:srgbClr val="FFFFFF"/>
                </a:solidFill>
                <a:latin typeface="Arial"/>
                <a:cs typeface="Arial"/>
              </a:rPr>
              <a:t>ٌفظوم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7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345" b="1">
                <a:solidFill>
                  <a:srgbClr val="FFFFFF"/>
                </a:solidFill>
                <a:latin typeface="Arial"/>
                <a:cs typeface="Arial"/>
              </a:rPr>
              <a:t>طقف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  <a:p>
            <a:pPr algn="ctr" marR="0">
              <a:lnSpc>
                <a:spcPts val="1510"/>
              </a:lnSpc>
            </a:pPr>
            <a:r>
              <a:rPr dirty="0" smtClean="0" sz="1400" spc="9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45" b="1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mtClean="0" sz="1400" spc="-12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434" b="1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mtClean="0" sz="1400" spc="-31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30" b="1">
                <a:solidFill>
                  <a:srgbClr val="FFFFFF"/>
                </a:solidFill>
                <a:latin typeface="Arial"/>
                <a:cs typeface="Arial"/>
              </a:rPr>
              <a:t>ٌجٌ</a:t>
            </a:r>
            <a:r>
              <a:rPr dirty="0" smtClean="0" sz="1400" spc="-55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434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إ </a:t>
            </a:r>
            <a:r>
              <a:rPr dirty="0" smtClean="0" sz="1400" spc="25" b="1">
                <a:solidFill>
                  <a:srgbClr val="FFFFFF"/>
                </a:solidFill>
                <a:latin typeface="Arial"/>
                <a:cs typeface="Arial"/>
              </a:rPr>
              <a:t>نوم</a:t>
            </a:r>
            <a:r>
              <a:rPr dirty="0" smtClean="0" sz="1400" spc="135" b="1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mtClean="0" sz="1400" spc="-310" b="1">
                <a:solidFill>
                  <a:srgbClr val="FFFFFF"/>
                </a:solidFill>
                <a:latin typeface="Arial"/>
                <a:cs typeface="Arial"/>
              </a:rPr>
              <a:t>فٌ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82148" y="5023866"/>
            <a:ext cx="1581785" cy="1123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0">
              <a:lnSpc>
                <a:spcPts val="1510"/>
              </a:lnSpc>
            </a:pPr>
            <a:r>
              <a:rPr dirty="0" smtClean="0" sz="1400" spc="-200" b="1">
                <a:solidFill>
                  <a:srgbClr val="FFFFFF"/>
                </a:solidFill>
                <a:latin typeface="Arial"/>
                <a:cs typeface="Arial"/>
              </a:rPr>
              <a:t>طب</a:t>
            </a:r>
            <a:r>
              <a:rPr dirty="0" smtClean="0" sz="1400" spc="-16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54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3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175" b="1">
                <a:solidFill>
                  <a:srgbClr val="FFFFFF"/>
                </a:solidFill>
                <a:latin typeface="Arial"/>
                <a:cs typeface="Arial"/>
              </a:rPr>
              <a:t>كر</a:t>
            </a:r>
            <a:r>
              <a:rPr dirty="0" smtClean="0" sz="1400" spc="-330" b="1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mtClean="0" sz="1400" spc="-31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35" b="1">
                <a:solidFill>
                  <a:srgbClr val="FFFFFF"/>
                </a:solidFill>
                <a:latin typeface="Arial"/>
                <a:cs typeface="Arial"/>
              </a:rPr>
              <a:t>نم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9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31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7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195" b="1">
                <a:solidFill>
                  <a:srgbClr val="FFFFFF"/>
                </a:solidFill>
                <a:latin typeface="Arial"/>
                <a:cs typeface="Arial"/>
              </a:rPr>
              <a:t>هت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-175" b="1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35" b="1">
                <a:solidFill>
                  <a:srgbClr val="FFFFFF"/>
                </a:solidFill>
                <a:latin typeface="Arial"/>
                <a:cs typeface="Arial"/>
              </a:rPr>
              <a:t>وم</a:t>
            </a:r>
            <a:r>
              <a:rPr dirty="0" smtClean="0" sz="1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30" b="1">
                <a:solidFill>
                  <a:srgbClr val="FFFFFF"/>
                </a:solidFill>
                <a:latin typeface="Arial"/>
                <a:cs typeface="Arial"/>
              </a:rPr>
              <a:t>ٌجٌ</a:t>
            </a:r>
            <a:r>
              <a:rPr dirty="0" smtClean="0" sz="1400" spc="-55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285" b="1">
                <a:solidFill>
                  <a:srgbClr val="FFFFFF"/>
                </a:solidFill>
                <a:latin typeface="Arial"/>
                <a:cs typeface="Arial"/>
              </a:rPr>
              <a:t>سل</a:t>
            </a:r>
            <a:r>
              <a:rPr dirty="0" smtClean="0" sz="1400" spc="-110" b="1">
                <a:solidFill>
                  <a:srgbClr val="FFFFFF"/>
                </a:solidFill>
                <a:latin typeface="Arial"/>
                <a:cs typeface="Arial"/>
              </a:rPr>
              <a:t>إ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540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2"/>
              </a:spcBef>
            </a:pPr>
            <a:endParaRPr sz="1300"/>
          </a:p>
          <a:p>
            <a:pPr algn="ctr" marL="73025">
              <a:lnSpc>
                <a:spcPct val="100000"/>
              </a:lnSpc>
            </a:pPr>
            <a:r>
              <a:rPr dirty="0" smtClean="0" sz="1600" spc="10" b="1">
                <a:latin typeface="Arial"/>
                <a:cs typeface="Arial"/>
              </a:rPr>
              <a:t>ً</a:t>
            </a:r>
            <a:r>
              <a:rPr dirty="0" smtClean="0" sz="1600" spc="-355" b="1">
                <a:latin typeface="Arial"/>
                <a:cs typeface="Arial"/>
              </a:rPr>
              <a:t>ل</a:t>
            </a:r>
            <a:r>
              <a:rPr dirty="0" smtClean="0" sz="1600" spc="5" b="1">
                <a:latin typeface="Arial"/>
                <a:cs typeface="Arial"/>
              </a:rPr>
              <a:t>ٌ</a:t>
            </a:r>
            <a:r>
              <a:rPr dirty="0" smtClean="0" sz="1600" spc="-480" b="1">
                <a:latin typeface="Arial"/>
                <a:cs typeface="Arial"/>
              </a:rPr>
              <a:t>غشت</a:t>
            </a:r>
            <a:r>
              <a:rPr dirty="0" smtClean="0" sz="1600" spc="-305" b="1">
                <a:latin typeface="Arial"/>
                <a:cs typeface="Arial"/>
              </a:rPr>
              <a:t>ل</a:t>
            </a:r>
            <a:r>
              <a:rPr dirty="0" smtClean="0" sz="1600" spc="-5" b="1">
                <a:latin typeface="Arial"/>
                <a:cs typeface="Arial"/>
              </a:rPr>
              <a:t>ا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5" b="1">
                <a:latin typeface="Arial"/>
                <a:cs typeface="Arial"/>
              </a:rPr>
              <a:t>ق</a:t>
            </a:r>
            <a:r>
              <a:rPr dirty="0" smtClean="0" sz="1600" spc="-250" b="1">
                <a:latin typeface="Arial"/>
                <a:cs typeface="Arial"/>
              </a:rPr>
              <a:t>ئاعلا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39430" y="3534664"/>
            <a:ext cx="1627505" cy="584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1905">
              <a:lnSpc>
                <a:spcPts val="1510"/>
              </a:lnSpc>
            </a:pP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ذ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630" b="1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mtClean="0" sz="1400" spc="-390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-49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36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7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345" b="1">
                <a:solidFill>
                  <a:srgbClr val="FFFFFF"/>
                </a:solidFill>
                <a:latin typeface="Arial"/>
                <a:cs typeface="Arial"/>
              </a:rPr>
              <a:t>طقف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ى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1400" spc="6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-540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9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7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-110" b="1">
                <a:solidFill>
                  <a:srgbClr val="FFFFFF"/>
                </a:solidFill>
                <a:latin typeface="Arial"/>
                <a:cs typeface="Arial"/>
              </a:rPr>
              <a:t>مهزف</a:t>
            </a:r>
            <a:r>
              <a:rPr dirty="0" smtClean="0" sz="1400" spc="-6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40" b="1">
                <a:solidFill>
                  <a:srgbClr val="FFFFFF"/>
                </a:solidFill>
                <a:latin typeface="Arial"/>
                <a:cs typeface="Arial"/>
              </a:rPr>
              <a:t>وح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ط</a:t>
            </a:r>
            <a:r>
              <a:rPr dirty="0" smtClean="0" sz="1400" spc="-540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mtClean="0" sz="1400" spc="-53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54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2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30" b="1">
                <a:solidFill>
                  <a:srgbClr val="FFFFFF"/>
                </a:solidFill>
                <a:latin typeface="Arial"/>
                <a:cs typeface="Arial"/>
              </a:rPr>
              <a:t>ٌجٌ</a:t>
            </a:r>
            <a:r>
              <a:rPr dirty="0" smtClean="0" sz="1400" spc="-55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434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400" spc="-90" b="1">
                <a:solidFill>
                  <a:srgbClr val="FFFFFF"/>
                </a:solidFill>
                <a:latin typeface="Arial"/>
                <a:cs typeface="Arial"/>
              </a:rPr>
              <a:t>لإا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415" b="1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mtClean="0" sz="1400" spc="-310" b="1">
                <a:solidFill>
                  <a:srgbClr val="FFFFFF"/>
                </a:solidFill>
                <a:latin typeface="Arial"/>
                <a:cs typeface="Arial"/>
              </a:rPr>
              <a:t>حت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1336" y="3510279"/>
            <a:ext cx="1647825" cy="608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1400" spc="-425" b="1">
                <a:solidFill>
                  <a:srgbClr val="FFFFFF"/>
                </a:solidFill>
                <a:latin typeface="Arial"/>
                <a:cs typeface="Arial"/>
              </a:rPr>
              <a:t>ض</a:t>
            </a:r>
            <a:r>
              <a:rPr dirty="0" smtClean="0" sz="1400" spc="-204" b="1">
                <a:solidFill>
                  <a:srgbClr val="FFFFFF"/>
                </a:solidFill>
                <a:latin typeface="Arial"/>
                <a:cs typeface="Arial"/>
              </a:rPr>
              <a:t>قٌ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ذ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575" b="1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mtClean="0" sz="1400" spc="-420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-55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31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7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4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85</a:t>
            </a:r>
            <a:endParaRPr sz="1400">
              <a:latin typeface="Arial"/>
              <a:cs typeface="Arial"/>
            </a:endParaRPr>
          </a:p>
          <a:p>
            <a:pPr algn="ctr" marL="105410" marR="104139">
              <a:lnSpc>
                <a:spcPts val="1510"/>
              </a:lnSpc>
              <a:spcBef>
                <a:spcPts val="25"/>
              </a:spcBef>
            </a:pP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1400" spc="-640" b="1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135" b="1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mtClean="0" sz="1400" spc="-420" b="1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mtClean="0" sz="1400" spc="-42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8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-245" b="1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أ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أ </a:t>
            </a:r>
            <a:r>
              <a:rPr dirty="0" smtClean="0" sz="1400" spc="10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420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100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53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434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400" spc="-90" b="1">
                <a:solidFill>
                  <a:srgbClr val="FFFFFF"/>
                </a:solidFill>
                <a:latin typeface="Arial"/>
                <a:cs typeface="Arial"/>
              </a:rPr>
              <a:t>لإا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0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434" b="1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mtClean="0" sz="1400" spc="-450" b="1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155" b="1">
                <a:solidFill>
                  <a:srgbClr val="FFFFFF"/>
                </a:solidFill>
                <a:latin typeface="Arial"/>
                <a:cs typeface="Arial"/>
              </a:rPr>
              <a:t>نم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40194" y="2952750"/>
            <a:ext cx="90741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>
                <a:latin typeface="Arial"/>
                <a:cs typeface="Arial"/>
              </a:rPr>
              <a:t>رٌ</a:t>
            </a:r>
            <a:r>
              <a:rPr dirty="0" smtClean="0" sz="1600" spc="-5" b="1">
                <a:latin typeface="Arial"/>
                <a:cs typeface="Arial"/>
              </a:rPr>
              <a:t>و</a:t>
            </a:r>
            <a:r>
              <a:rPr dirty="0" smtClean="0" sz="1600" spc="-10" b="1">
                <a:latin typeface="Arial"/>
                <a:cs typeface="Arial"/>
              </a:rPr>
              <a:t>ط</a:t>
            </a:r>
            <a:r>
              <a:rPr dirty="0" smtClean="0" sz="1600" spc="-325" b="1">
                <a:latin typeface="Arial"/>
                <a:cs typeface="Arial"/>
              </a:rPr>
              <a:t>تلا</a:t>
            </a:r>
            <a:r>
              <a:rPr dirty="0" smtClean="0" sz="1600" spc="5" b="1">
                <a:latin typeface="Arial"/>
                <a:cs typeface="Arial"/>
              </a:rPr>
              <a:t> </a:t>
            </a:r>
            <a:r>
              <a:rPr dirty="0" smtClean="0" sz="1600" spc="-295" b="1">
                <a:latin typeface="Arial"/>
                <a:cs typeface="Arial"/>
              </a:rPr>
              <a:t>ق</a:t>
            </a:r>
            <a:r>
              <a:rPr dirty="0" smtClean="0" sz="1600" spc="-315" b="1">
                <a:latin typeface="Arial"/>
                <a:cs typeface="Arial"/>
              </a:rPr>
              <a:t>ئ</a:t>
            </a:r>
            <a:r>
              <a:rPr dirty="0" smtClean="0" sz="1600" spc="5" b="1">
                <a:latin typeface="Arial"/>
                <a:cs typeface="Arial"/>
              </a:rPr>
              <a:t>اع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7604" y="2997200"/>
            <a:ext cx="96520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>
                <a:latin typeface="Arial"/>
                <a:cs typeface="Arial"/>
              </a:rPr>
              <a:t>ي</a:t>
            </a:r>
            <a:r>
              <a:rPr dirty="0" smtClean="0" sz="1600" spc="-10" b="1">
                <a:latin typeface="Arial"/>
                <a:cs typeface="Arial"/>
              </a:rPr>
              <a:t>ر</a:t>
            </a:r>
            <a:r>
              <a:rPr dirty="0" smtClean="0" sz="1600" spc="-560" b="1">
                <a:latin typeface="Arial"/>
                <a:cs typeface="Arial"/>
              </a:rPr>
              <a:t>شب</a:t>
            </a:r>
            <a:r>
              <a:rPr dirty="0" smtClean="0" sz="1600" spc="-320" b="1">
                <a:latin typeface="Arial"/>
                <a:cs typeface="Arial"/>
              </a:rPr>
              <a:t>ل</a:t>
            </a:r>
            <a:r>
              <a:rPr dirty="0" smtClean="0" sz="1600" spc="-5" b="1">
                <a:latin typeface="Arial"/>
                <a:cs typeface="Arial"/>
              </a:rPr>
              <a:t>ا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5" b="1">
                <a:latin typeface="Arial"/>
                <a:cs typeface="Arial"/>
              </a:rPr>
              <a:t>ق</a:t>
            </a:r>
            <a:r>
              <a:rPr dirty="0" smtClean="0" sz="1600" spc="-250" b="1">
                <a:latin typeface="Arial"/>
                <a:cs typeface="Arial"/>
              </a:rPr>
              <a:t>ئاعلا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6284" y="1634490"/>
            <a:ext cx="8072755" cy="2740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231390">
              <a:lnSpc>
                <a:spcPct val="100000"/>
              </a:lnSpc>
              <a:tabLst>
                <a:tab pos="7917180" algn="l"/>
              </a:tabLst>
            </a:pPr>
            <a:r>
              <a:rPr dirty="0" smtClean="0" sz="3200" b="1">
                <a:latin typeface="Arial"/>
                <a:cs typeface="Arial"/>
              </a:rPr>
              <a:t>؟ ـــــقاوملا </a:t>
            </a:r>
            <a:r>
              <a:rPr dirty="0" smtClean="0" sz="3200" spc="-295" b="1">
                <a:latin typeface="Arial"/>
                <a:cs typeface="Arial"/>
              </a:rPr>
              <a:t>الت</a:t>
            </a:r>
            <a:r>
              <a:rPr dirty="0" smtClean="0" sz="3200" spc="-295" b="1">
                <a:latin typeface="Arial"/>
                <a:cs typeface="Arial"/>
              </a:rPr>
              <a:t> </a:t>
            </a:r>
            <a:r>
              <a:rPr dirty="0" smtClean="0" sz="3200" spc="-10" b="1">
                <a:latin typeface="Arial"/>
                <a:cs typeface="Arial"/>
              </a:rPr>
              <a:t>ل</a:t>
            </a:r>
            <a:r>
              <a:rPr dirty="0" smtClean="0" sz="3200" spc="-520" b="1">
                <a:latin typeface="Arial"/>
                <a:cs typeface="Arial"/>
              </a:rPr>
              <a:t>ثم</a:t>
            </a:r>
            <a:r>
              <a:rPr dirty="0" smtClean="0" sz="3200" spc="-520" b="1">
                <a:latin typeface="Arial"/>
                <a:cs typeface="Arial"/>
              </a:rPr>
              <a:t> </a:t>
            </a:r>
            <a:r>
              <a:rPr dirty="0" smtClean="0" sz="3200" spc="-425" b="1">
                <a:latin typeface="Arial"/>
                <a:cs typeface="Arial"/>
              </a:rPr>
              <a:t>دصرل</a:t>
            </a:r>
            <a:r>
              <a:rPr dirty="0" smtClean="0" sz="3200" spc="10" b="1">
                <a:latin typeface="Arial"/>
                <a:cs typeface="Arial"/>
              </a:rPr>
              <a:t> </a:t>
            </a:r>
            <a:r>
              <a:rPr dirty="0" smtClean="0" sz="3200" spc="-130" b="1">
                <a:latin typeface="Arial"/>
                <a:cs typeface="Arial"/>
              </a:rPr>
              <a:t>تاٌلآ</a:t>
            </a:r>
            <a:r>
              <a:rPr dirty="0" smtClean="0" sz="3200" spc="-130" b="1">
                <a:latin typeface="Arial"/>
                <a:cs typeface="Arial"/>
              </a:rPr>
              <a:t> </a:t>
            </a:r>
            <a:r>
              <a:rPr dirty="0" smtClean="0" sz="3200" spc="50" b="1">
                <a:latin typeface="Arial"/>
                <a:cs typeface="Arial"/>
              </a:rPr>
              <a:t>ا</a:t>
            </a:r>
            <a:r>
              <a:rPr dirty="0" smtClean="0" sz="3200" spc="-400" b="1">
                <a:latin typeface="Arial"/>
                <a:cs typeface="Arial"/>
              </a:rPr>
              <a:t>نٌدل</a:t>
            </a:r>
            <a:r>
              <a:rPr dirty="0" smtClean="0" sz="3200" spc="-400" b="1">
                <a:latin typeface="Arial"/>
                <a:cs typeface="Arial"/>
              </a:rPr>
              <a:t> </a:t>
            </a:r>
            <a:r>
              <a:rPr dirty="0" smtClean="0" sz="3200" spc="200" b="1">
                <a:latin typeface="Arial"/>
                <a:cs typeface="Arial"/>
              </a:rPr>
              <a:t>له</a:t>
            </a:r>
            <a:r>
              <a:rPr dirty="0" smtClean="0" sz="3200" spc="200" b="1">
                <a:latin typeface="Arial"/>
                <a:cs typeface="Arial"/>
              </a:rPr>
              <a:t>	</a:t>
            </a:r>
            <a:r>
              <a:rPr dirty="0" smtClean="0" sz="3200" spc="20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12700">
              <a:lnSpc>
                <a:spcPct val="100000"/>
              </a:lnSpc>
              <a:tabLst>
                <a:tab pos="7917180" algn="l"/>
              </a:tabLst>
            </a:pPr>
            <a:r>
              <a:rPr dirty="0" smtClean="0" sz="3200" spc="-340" b="1">
                <a:latin typeface="Arial"/>
                <a:cs typeface="Arial"/>
              </a:rPr>
              <a:t> اهباب</a:t>
            </a:r>
            <a:r>
              <a:rPr dirty="0" smtClean="0" sz="3200" spc="-790" b="1">
                <a:latin typeface="Arial"/>
                <a:cs typeface="Arial"/>
              </a:rPr>
              <a:t>س</a:t>
            </a:r>
            <a:r>
              <a:rPr dirty="0" smtClean="0" sz="3200" spc="0" b="1">
                <a:latin typeface="Arial"/>
                <a:cs typeface="Arial"/>
              </a:rPr>
              <a:t>أ</a:t>
            </a:r>
            <a:r>
              <a:rPr dirty="0" smtClean="0" sz="3200" spc="3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ن</a:t>
            </a:r>
            <a:r>
              <a:rPr dirty="0" smtClean="0" sz="3200" spc="-10" b="1">
                <a:latin typeface="Arial"/>
                <a:cs typeface="Arial"/>
              </a:rPr>
              <a:t>ٌ</a:t>
            </a:r>
            <a:r>
              <a:rPr dirty="0" smtClean="0" sz="3200" spc="-825" b="1">
                <a:latin typeface="Arial"/>
                <a:cs typeface="Arial"/>
              </a:rPr>
              <a:t>بتو</a:t>
            </a:r>
            <a:r>
              <a:rPr dirty="0" smtClean="0" sz="3200" spc="15" b="1">
                <a:latin typeface="Arial"/>
                <a:cs typeface="Arial"/>
              </a:rPr>
              <a:t> </a:t>
            </a:r>
            <a:r>
              <a:rPr dirty="0" smtClean="0" sz="3200" spc="165" b="1">
                <a:latin typeface="Arial"/>
                <a:cs typeface="Arial"/>
              </a:rPr>
              <a:t> </a:t>
            </a:r>
            <a:r>
              <a:rPr dirty="0" smtClean="0" sz="3200" spc="360" b="1">
                <a:latin typeface="Arial"/>
                <a:cs typeface="Arial"/>
              </a:rPr>
              <a:t>ق</a:t>
            </a:r>
            <a:r>
              <a:rPr dirty="0" smtClean="0" sz="3200" spc="-110" b="1">
                <a:latin typeface="Arial"/>
                <a:cs typeface="Arial"/>
              </a:rPr>
              <a:t>اوملا</a:t>
            </a:r>
            <a:r>
              <a:rPr dirty="0" smtClean="0" sz="3200" spc="35" b="1">
                <a:latin typeface="Arial"/>
                <a:cs typeface="Arial"/>
              </a:rPr>
              <a:t> </a:t>
            </a:r>
            <a:r>
              <a:rPr dirty="0" smtClean="0" sz="3200" spc="-295" b="1">
                <a:latin typeface="Arial"/>
                <a:cs typeface="Arial"/>
              </a:rPr>
              <a:t>الت</a:t>
            </a:r>
            <a:r>
              <a:rPr dirty="0" smtClean="0" sz="3200" spc="25" b="1">
                <a:latin typeface="Arial"/>
                <a:cs typeface="Arial"/>
              </a:rPr>
              <a:t> </a:t>
            </a:r>
            <a:r>
              <a:rPr dirty="0" smtClean="0" sz="3200" spc="-470" b="1">
                <a:latin typeface="Arial"/>
                <a:cs typeface="Arial"/>
              </a:rPr>
              <a:t>لٌلحتل</a:t>
            </a:r>
            <a:r>
              <a:rPr dirty="0" smtClean="0" sz="3200" spc="30" b="1">
                <a:latin typeface="Arial"/>
                <a:cs typeface="Arial"/>
              </a:rPr>
              <a:t> </a:t>
            </a:r>
            <a:r>
              <a:rPr dirty="0" smtClean="0" sz="3200" spc="-55" b="1">
                <a:latin typeface="Arial"/>
                <a:cs typeface="Arial"/>
              </a:rPr>
              <a:t>رٌٌاعمو</a:t>
            </a:r>
            <a:r>
              <a:rPr dirty="0" smtClean="0" sz="3200" spc="30" b="1">
                <a:latin typeface="Arial"/>
                <a:cs typeface="Arial"/>
              </a:rPr>
              <a:t> </a:t>
            </a:r>
            <a:r>
              <a:rPr dirty="0" smtClean="0" sz="3200" spc="-325" b="1">
                <a:latin typeface="Arial"/>
                <a:cs typeface="Arial"/>
              </a:rPr>
              <a:t>سسأ</a:t>
            </a:r>
            <a:r>
              <a:rPr dirty="0" smtClean="0" sz="3200" spc="40" b="1">
                <a:latin typeface="Arial"/>
                <a:cs typeface="Arial"/>
              </a:rPr>
              <a:t> </a:t>
            </a:r>
            <a:r>
              <a:rPr dirty="0" smtClean="0" sz="3200" spc="155" b="1">
                <a:latin typeface="Arial"/>
                <a:cs typeface="Arial"/>
              </a:rPr>
              <a:t>اانه</a:t>
            </a:r>
            <a:r>
              <a:rPr dirty="0" smtClean="0" sz="3200" spc="35" b="1">
                <a:latin typeface="Arial"/>
                <a:cs typeface="Arial"/>
              </a:rPr>
              <a:t> </a:t>
            </a:r>
            <a:r>
              <a:rPr dirty="0" smtClean="0" sz="3200" spc="200" b="1">
                <a:latin typeface="Arial"/>
                <a:cs typeface="Arial"/>
              </a:rPr>
              <a:t>له</a:t>
            </a:r>
            <a:r>
              <a:rPr dirty="0" smtClean="0" sz="3200" spc="200" b="1">
                <a:latin typeface="Arial"/>
                <a:cs typeface="Arial"/>
              </a:rPr>
              <a:t>	</a:t>
            </a:r>
            <a:r>
              <a:rPr dirty="0" smtClean="0" sz="3200" spc="20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4156710">
              <a:lnSpc>
                <a:spcPct val="100000"/>
              </a:lnSpc>
            </a:pPr>
            <a:r>
              <a:rPr dirty="0" smtClean="0" sz="3200" spc="-490" b="1">
                <a:latin typeface="Arial"/>
                <a:cs typeface="Arial"/>
              </a:rPr>
              <a:t>؟وئاتن</a:t>
            </a:r>
            <a:r>
              <a:rPr dirty="0" smtClean="0" sz="3200" spc="-10" b="1">
                <a:latin typeface="Arial"/>
                <a:cs typeface="Arial"/>
              </a:rPr>
              <a:t> </a:t>
            </a:r>
            <a:r>
              <a:rPr dirty="0" smtClean="0" sz="3200" spc="85" b="1">
                <a:latin typeface="Arial"/>
                <a:cs typeface="Arial"/>
              </a:rPr>
              <a:t>نم</a:t>
            </a:r>
            <a:r>
              <a:rPr dirty="0" smtClean="0" sz="3200" spc="85" b="1">
                <a:latin typeface="Arial"/>
                <a:cs typeface="Arial"/>
              </a:rPr>
              <a:t> </a:t>
            </a:r>
            <a:r>
              <a:rPr dirty="0" smtClean="0" sz="3200" spc="195" b="1">
                <a:latin typeface="Arial"/>
                <a:cs typeface="Arial"/>
              </a:rPr>
              <a:t>اه</a:t>
            </a:r>
            <a:r>
              <a:rPr dirty="0" smtClean="0" sz="3200" spc="-15" b="1">
                <a:latin typeface="Arial"/>
                <a:cs typeface="Arial"/>
              </a:rPr>
              <a:t>ٌ</a:t>
            </a:r>
            <a:r>
              <a:rPr dirty="0" smtClean="0" sz="3200" spc="-350" b="1">
                <a:latin typeface="Arial"/>
                <a:cs typeface="Arial"/>
              </a:rPr>
              <a:t>لع</a:t>
            </a:r>
            <a:r>
              <a:rPr dirty="0" smtClean="0" sz="3200" spc="-350" b="1">
                <a:latin typeface="Arial"/>
                <a:cs typeface="Arial"/>
              </a:rPr>
              <a:t> </a:t>
            </a:r>
            <a:r>
              <a:rPr dirty="0" smtClean="0" sz="3200" spc="-310" b="1">
                <a:latin typeface="Arial"/>
                <a:cs typeface="Arial"/>
              </a:rPr>
              <a:t>مترتٌ</a:t>
            </a:r>
            <a:r>
              <a:rPr dirty="0" smtClean="0" sz="3200" spc="-15" b="1">
                <a:latin typeface="Arial"/>
                <a:cs typeface="Arial"/>
              </a:rPr>
              <a:t> </a:t>
            </a:r>
            <a:r>
              <a:rPr dirty="0" smtClean="0" sz="3200" spc="75" b="1">
                <a:latin typeface="Arial"/>
                <a:cs typeface="Arial"/>
              </a:rPr>
              <a:t>امو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1050290">
              <a:lnSpc>
                <a:spcPct val="100000"/>
              </a:lnSpc>
              <a:tabLst>
                <a:tab pos="7917180" algn="l"/>
              </a:tabLst>
            </a:pPr>
            <a:r>
              <a:rPr dirty="0" smtClean="0" sz="3200" spc="140" b="1">
                <a:latin typeface="Arial"/>
                <a:cs typeface="Arial"/>
              </a:rPr>
              <a:t>؟ </a:t>
            </a:r>
            <a:r>
              <a:rPr dirty="0" smtClean="0" sz="3200" spc="254" b="1">
                <a:latin typeface="Arial"/>
                <a:cs typeface="Arial"/>
              </a:rPr>
              <a:t>ق</a:t>
            </a:r>
            <a:r>
              <a:rPr dirty="0" smtClean="0" sz="3200" spc="-110" b="1">
                <a:latin typeface="Arial"/>
                <a:cs typeface="Arial"/>
              </a:rPr>
              <a:t>اوملا</a:t>
            </a:r>
            <a:r>
              <a:rPr dirty="0" smtClean="0" sz="3200" spc="-110" b="1">
                <a:latin typeface="Arial"/>
                <a:cs typeface="Arial"/>
              </a:rPr>
              <a:t> </a:t>
            </a:r>
            <a:r>
              <a:rPr dirty="0" smtClean="0" sz="3200" spc="-295" b="1">
                <a:latin typeface="Arial"/>
                <a:cs typeface="Arial"/>
              </a:rPr>
              <a:t>الت</a:t>
            </a:r>
            <a:r>
              <a:rPr dirty="0" smtClean="0" sz="3200" spc="-15" b="1">
                <a:latin typeface="Arial"/>
                <a:cs typeface="Arial"/>
              </a:rPr>
              <a:t> </a:t>
            </a:r>
            <a:r>
              <a:rPr dirty="0" smtClean="0" sz="3200" spc="-505" b="1">
                <a:latin typeface="Arial"/>
                <a:cs typeface="Arial"/>
              </a:rPr>
              <a:t>ل</a:t>
            </a:r>
            <a:r>
              <a:rPr dirty="0" smtClean="0" sz="3200" spc="-740" b="1">
                <a:latin typeface="Arial"/>
                <a:cs typeface="Arial"/>
              </a:rPr>
              <a:t>ث</a:t>
            </a:r>
            <a:r>
              <a:rPr dirty="0" smtClean="0" sz="3200" spc="170" b="1">
                <a:latin typeface="Arial"/>
                <a:cs typeface="Arial"/>
              </a:rPr>
              <a:t>م</a:t>
            </a:r>
            <a:r>
              <a:rPr dirty="0" smtClean="0" sz="3200" spc="170" b="1">
                <a:latin typeface="Arial"/>
                <a:cs typeface="Arial"/>
              </a:rPr>
              <a:t> </a:t>
            </a:r>
            <a:r>
              <a:rPr dirty="0" smtClean="0" sz="3200" spc="20" b="1">
                <a:latin typeface="Arial"/>
                <a:cs typeface="Arial"/>
              </a:rPr>
              <a:t>م</a:t>
            </a:r>
            <a:r>
              <a:rPr dirty="0" smtClean="0" sz="3200" spc="15" b="1">
                <a:latin typeface="Arial"/>
                <a:cs typeface="Arial"/>
              </a:rPr>
              <a:t>ن</a:t>
            </a:r>
            <a:r>
              <a:rPr dirty="0" smtClean="0" sz="3200" spc="-700" b="1">
                <a:latin typeface="Arial"/>
                <a:cs typeface="Arial"/>
              </a:rPr>
              <a:t>جتل</a:t>
            </a:r>
            <a:r>
              <a:rPr dirty="0" smtClean="0" sz="3200" spc="-700" b="1">
                <a:latin typeface="Arial"/>
                <a:cs typeface="Arial"/>
              </a:rPr>
              <a:t> </a:t>
            </a:r>
            <a:r>
              <a:rPr dirty="0" smtClean="0" sz="3200" spc="-240" b="1">
                <a:latin typeface="Arial"/>
                <a:cs typeface="Arial"/>
              </a:rPr>
              <a:t>ةٌس</a:t>
            </a:r>
            <a:r>
              <a:rPr dirty="0" smtClean="0" sz="3200" spc="-15" b="1">
                <a:latin typeface="Arial"/>
                <a:cs typeface="Arial"/>
              </a:rPr>
              <a:t>ٌ</a:t>
            </a:r>
            <a:r>
              <a:rPr dirty="0" smtClean="0" sz="3200" spc="-475" b="1">
                <a:latin typeface="Arial"/>
                <a:cs typeface="Arial"/>
              </a:rPr>
              <a:t>ئرلا</a:t>
            </a:r>
            <a:r>
              <a:rPr dirty="0" smtClean="0" sz="3200" spc="-475" b="1">
                <a:latin typeface="Arial"/>
                <a:cs typeface="Arial"/>
              </a:rPr>
              <a:t> </a:t>
            </a:r>
            <a:r>
              <a:rPr dirty="0" smtClean="0" sz="3200" spc="-160" b="1">
                <a:latin typeface="Arial"/>
                <a:cs typeface="Arial"/>
              </a:rPr>
              <a:t>تاموقملا</a:t>
            </a:r>
            <a:r>
              <a:rPr dirty="0" smtClean="0" sz="3200" spc="-160" b="1">
                <a:latin typeface="Arial"/>
                <a:cs typeface="Arial"/>
              </a:rPr>
              <a:t> </a:t>
            </a:r>
            <a:r>
              <a:rPr dirty="0" smtClean="0" sz="3200" spc="200" b="1">
                <a:latin typeface="Arial"/>
                <a:cs typeface="Arial"/>
              </a:rPr>
              <a:t>ًه</a:t>
            </a:r>
            <a:r>
              <a:rPr dirty="0" smtClean="0" sz="3200" spc="200" b="1">
                <a:latin typeface="Arial"/>
                <a:cs typeface="Arial"/>
              </a:rPr>
              <a:t> </a:t>
            </a:r>
            <a:r>
              <a:rPr dirty="0" smtClean="0" sz="3200" spc="110" b="1">
                <a:latin typeface="Arial"/>
                <a:cs typeface="Arial"/>
              </a:rPr>
              <a:t>ام</a:t>
            </a:r>
            <a:r>
              <a:rPr dirty="0" smtClean="0" sz="3200" spc="110" b="1">
                <a:latin typeface="Arial"/>
                <a:cs typeface="Arial"/>
              </a:rPr>
              <a:t>	</a:t>
            </a:r>
            <a:r>
              <a:rPr dirty="0" smtClean="0" sz="3200" spc="11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13690">
              <a:lnSpc>
                <a:spcPct val="100000"/>
              </a:lnSpc>
              <a:tabLst>
                <a:tab pos="7917180" algn="l"/>
              </a:tabLst>
            </a:pPr>
            <a:r>
              <a:rPr dirty="0" smtClean="0" sz="3200" b="1">
                <a:latin typeface="Arial"/>
                <a:cs typeface="Arial"/>
              </a:rPr>
              <a:t>؟ </a:t>
            </a:r>
            <a:r>
              <a:rPr dirty="0" smtClean="0" sz="3200" spc="150" b="1">
                <a:latin typeface="Arial"/>
                <a:cs typeface="Arial"/>
              </a:rPr>
              <a:t>ا</a:t>
            </a:r>
            <a:r>
              <a:rPr dirty="0" smtClean="0" sz="3200" spc="235" b="1">
                <a:latin typeface="Arial"/>
                <a:cs typeface="Arial"/>
              </a:rPr>
              <a:t>ه</a:t>
            </a:r>
            <a:r>
              <a:rPr dirty="0" smtClean="0" sz="3200" spc="-204" b="1">
                <a:latin typeface="Arial"/>
                <a:cs typeface="Arial"/>
              </a:rPr>
              <a:t>عم</a:t>
            </a:r>
            <a:r>
              <a:rPr dirty="0" smtClean="0" sz="3200" spc="-204" b="1">
                <a:latin typeface="Arial"/>
                <a:cs typeface="Arial"/>
              </a:rPr>
              <a:t> </a:t>
            </a:r>
            <a:r>
              <a:rPr dirty="0" smtClean="0" sz="3200" spc="45" b="1">
                <a:latin typeface="Arial"/>
                <a:cs typeface="Arial"/>
              </a:rPr>
              <a:t>ا</a:t>
            </a:r>
            <a:r>
              <a:rPr dirty="0" smtClean="0" sz="3200" spc="45" b="1">
                <a:latin typeface="Arial"/>
                <a:cs typeface="Arial"/>
              </a:rPr>
              <a:t>ــــ</a:t>
            </a:r>
            <a:r>
              <a:rPr dirty="0" smtClean="0" sz="3200" spc="-390" b="1">
                <a:latin typeface="Arial"/>
                <a:cs typeface="Arial"/>
              </a:rPr>
              <a:t>نلم</a:t>
            </a:r>
            <a:r>
              <a:rPr dirty="0" smtClean="0" sz="3200" spc="-185" b="1">
                <a:latin typeface="Arial"/>
                <a:cs typeface="Arial"/>
              </a:rPr>
              <a:t>ا</a:t>
            </a:r>
            <a:r>
              <a:rPr dirty="0" smtClean="0" sz="3200" spc="-894" b="1">
                <a:latin typeface="Arial"/>
                <a:cs typeface="Arial"/>
              </a:rPr>
              <a:t>عت</a:t>
            </a:r>
            <a:r>
              <a:rPr dirty="0" smtClean="0" sz="3200" spc="-894" b="1">
                <a:latin typeface="Arial"/>
                <a:cs typeface="Arial"/>
              </a:rPr>
              <a:t> </a:t>
            </a:r>
            <a:r>
              <a:rPr dirty="0" smtClean="0" sz="3200" spc="1520" b="1">
                <a:latin typeface="Arial"/>
                <a:cs typeface="Arial"/>
              </a:rPr>
              <a:t> </a:t>
            </a:r>
            <a:r>
              <a:rPr dirty="0" smtClean="0" sz="3200" spc="-295" b="1">
                <a:latin typeface="Arial"/>
                <a:cs typeface="Arial"/>
              </a:rPr>
              <a:t>ٌك</a:t>
            </a:r>
            <a:r>
              <a:rPr dirty="0" smtClean="0" sz="3200" spc="-5" b="1">
                <a:latin typeface="Arial"/>
                <a:cs typeface="Arial"/>
              </a:rPr>
              <a:t> </a:t>
            </a:r>
            <a:r>
              <a:rPr dirty="0" smtClean="0" sz="3200" spc="140" b="1">
                <a:latin typeface="Arial"/>
                <a:cs typeface="Arial"/>
              </a:rPr>
              <a:t>؟ </a:t>
            </a:r>
            <a:r>
              <a:rPr dirty="0" smtClean="0" sz="3200" spc="260" b="1">
                <a:latin typeface="Arial"/>
                <a:cs typeface="Arial"/>
              </a:rPr>
              <a:t>ق</a:t>
            </a:r>
            <a:r>
              <a:rPr dirty="0" smtClean="0" sz="3200" spc="-110" b="1">
                <a:latin typeface="Arial"/>
                <a:cs typeface="Arial"/>
              </a:rPr>
              <a:t>اوملا</a:t>
            </a:r>
            <a:r>
              <a:rPr dirty="0" smtClean="0" sz="3200" spc="-110" b="1">
                <a:latin typeface="Arial"/>
                <a:cs typeface="Arial"/>
              </a:rPr>
              <a:t> ه</a:t>
            </a:r>
            <a:r>
              <a:rPr dirty="0" smtClean="0" sz="3200" spc="5" b="1">
                <a:latin typeface="Arial"/>
                <a:cs typeface="Arial"/>
              </a:rPr>
              <a:t>ذ</a:t>
            </a:r>
            <a:r>
              <a:rPr dirty="0" smtClean="0" sz="3200" spc="395" b="1">
                <a:latin typeface="Arial"/>
                <a:cs typeface="Arial"/>
              </a:rPr>
              <a:t>ه</a:t>
            </a:r>
            <a:r>
              <a:rPr dirty="0" smtClean="0" sz="3200" spc="395" b="1">
                <a:latin typeface="Arial"/>
                <a:cs typeface="Arial"/>
              </a:rPr>
              <a:t> </a:t>
            </a:r>
            <a:r>
              <a:rPr dirty="0" smtClean="0" sz="3200" spc="-10" b="1">
                <a:latin typeface="Arial"/>
                <a:cs typeface="Arial"/>
              </a:rPr>
              <a:t>ل</a:t>
            </a:r>
            <a:r>
              <a:rPr dirty="0" smtClean="0" sz="3200" spc="-520" b="1">
                <a:latin typeface="Arial"/>
                <a:cs typeface="Arial"/>
              </a:rPr>
              <a:t>ثم</a:t>
            </a:r>
            <a:r>
              <a:rPr dirty="0" smtClean="0" sz="3200" spc="-520" b="1">
                <a:latin typeface="Arial"/>
                <a:cs typeface="Arial"/>
              </a:rPr>
              <a:t> </a:t>
            </a:r>
            <a:r>
              <a:rPr dirty="0" smtClean="0" sz="3200" spc="-715" b="1">
                <a:latin typeface="Arial"/>
                <a:cs typeface="Arial"/>
              </a:rPr>
              <a:t>انضعب</a:t>
            </a:r>
            <a:r>
              <a:rPr dirty="0" smtClean="0" sz="3200" spc="-715" b="1">
                <a:latin typeface="Arial"/>
                <a:cs typeface="Arial"/>
              </a:rPr>
              <a:t> </a:t>
            </a:r>
            <a:r>
              <a:rPr dirty="0" smtClean="0" sz="3200" spc="10" b="1">
                <a:latin typeface="Arial"/>
                <a:cs typeface="Arial"/>
              </a:rPr>
              <a:t>هجاو</a:t>
            </a:r>
            <a:r>
              <a:rPr dirty="0" smtClean="0" sz="3200" spc="-10" b="1">
                <a:latin typeface="Arial"/>
                <a:cs typeface="Arial"/>
              </a:rPr>
              <a:t> </a:t>
            </a:r>
            <a:r>
              <a:rPr dirty="0" smtClean="0" sz="3200" spc="200" b="1">
                <a:latin typeface="Arial"/>
                <a:cs typeface="Arial"/>
              </a:rPr>
              <a:t>له</a:t>
            </a:r>
            <a:r>
              <a:rPr dirty="0" smtClean="0" sz="3200" spc="200" b="1">
                <a:latin typeface="Arial"/>
                <a:cs typeface="Arial"/>
              </a:rPr>
              <a:t>	</a:t>
            </a:r>
            <a:r>
              <a:rPr dirty="0" smtClean="0" sz="3200" spc="20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6076" y="149225"/>
            <a:ext cx="0" cy="576579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579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926076" y="789305"/>
            <a:ext cx="0" cy="5605780"/>
          </a:xfrm>
          <a:custGeom>
            <a:avLst/>
            <a:gdLst/>
            <a:ahLst/>
            <a:cxnLst/>
            <a:rect l="l" t="t" r="r" b="b"/>
            <a:pathLst>
              <a:path w="0" h="5605780">
                <a:moveTo>
                  <a:pt x="0" y="0"/>
                </a:moveTo>
                <a:lnTo>
                  <a:pt x="0" y="560578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033901" y="149225"/>
            <a:ext cx="0" cy="576579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579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033901" y="789305"/>
            <a:ext cx="0" cy="5605780"/>
          </a:xfrm>
          <a:custGeom>
            <a:avLst/>
            <a:gdLst/>
            <a:ahLst/>
            <a:cxnLst/>
            <a:rect l="l" t="t" r="r" b="b"/>
            <a:pathLst>
              <a:path w="0" h="5605780">
                <a:moveTo>
                  <a:pt x="0" y="0"/>
                </a:moveTo>
                <a:lnTo>
                  <a:pt x="0" y="560578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143250" y="149225"/>
            <a:ext cx="0" cy="576579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579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143250" y="789305"/>
            <a:ext cx="0" cy="5605780"/>
          </a:xfrm>
          <a:custGeom>
            <a:avLst/>
            <a:gdLst/>
            <a:ahLst/>
            <a:cxnLst/>
            <a:rect l="l" t="t" r="r" b="b"/>
            <a:pathLst>
              <a:path w="0" h="5605780">
                <a:moveTo>
                  <a:pt x="0" y="0"/>
                </a:moveTo>
                <a:lnTo>
                  <a:pt x="0" y="560578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251075" y="149225"/>
            <a:ext cx="0" cy="576579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579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251075" y="789305"/>
            <a:ext cx="0" cy="5605780"/>
          </a:xfrm>
          <a:custGeom>
            <a:avLst/>
            <a:gdLst/>
            <a:ahLst/>
            <a:cxnLst/>
            <a:rect l="l" t="t" r="r" b="b"/>
            <a:pathLst>
              <a:path w="0" h="5605780">
                <a:moveTo>
                  <a:pt x="0" y="0"/>
                </a:moveTo>
                <a:lnTo>
                  <a:pt x="0" y="560578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60550" y="149225"/>
            <a:ext cx="0" cy="576579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579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360550" y="789305"/>
            <a:ext cx="0" cy="5605780"/>
          </a:xfrm>
          <a:custGeom>
            <a:avLst/>
            <a:gdLst/>
            <a:ahLst/>
            <a:cxnLst/>
            <a:rect l="l" t="t" r="r" b="b"/>
            <a:pathLst>
              <a:path w="0" h="5605780">
                <a:moveTo>
                  <a:pt x="0" y="0"/>
                </a:moveTo>
                <a:lnTo>
                  <a:pt x="0" y="560578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00062" y="75755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00062" y="1123314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00062" y="148907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00062" y="185483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00062" y="2494914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00062" y="286067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00062" y="322643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00062" y="359219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00062" y="3957954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00062" y="432371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00062" y="468947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00062" y="5055234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00062" y="569531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00062" y="6061075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00062" y="6426834"/>
            <a:ext cx="8399462" cy="0"/>
          </a:xfrm>
          <a:custGeom>
            <a:avLst/>
            <a:gdLst/>
            <a:ahLst/>
            <a:cxnLst/>
            <a:rect l="l" t="t" r="r" b="b"/>
            <a:pathLst>
              <a:path w="8399462" h="0">
                <a:moveTo>
                  <a:pt x="0" y="0"/>
                </a:moveTo>
                <a:lnTo>
                  <a:pt x="8399462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893175" y="85725"/>
            <a:ext cx="0" cy="6713220"/>
          </a:xfrm>
          <a:custGeom>
            <a:avLst/>
            <a:gdLst/>
            <a:ahLst/>
            <a:cxnLst/>
            <a:rect l="l" t="t" r="r" b="b"/>
            <a:pathLst>
              <a:path w="0" h="6713220">
                <a:moveTo>
                  <a:pt x="0" y="0"/>
                </a:moveTo>
                <a:lnTo>
                  <a:pt x="0" y="67132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68312" y="149225"/>
            <a:ext cx="0" cy="6309360"/>
          </a:xfrm>
          <a:custGeom>
            <a:avLst/>
            <a:gdLst/>
            <a:ahLst/>
            <a:cxnLst/>
            <a:rect l="l" t="t" r="r" b="b"/>
            <a:pathLst>
              <a:path w="0" h="6309360">
                <a:moveTo>
                  <a:pt x="0" y="0"/>
                </a:moveTo>
                <a:lnTo>
                  <a:pt x="0" y="630936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68312" y="6458584"/>
            <a:ext cx="0" cy="340359"/>
          </a:xfrm>
          <a:custGeom>
            <a:avLst/>
            <a:gdLst/>
            <a:ahLst/>
            <a:cxnLst/>
            <a:rect l="l" t="t" r="r" b="b"/>
            <a:pathLst>
              <a:path w="0" h="340359">
                <a:moveTo>
                  <a:pt x="0" y="0"/>
                </a:moveTo>
                <a:lnTo>
                  <a:pt x="0" y="34035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36562" y="117475"/>
            <a:ext cx="8462962" cy="0"/>
          </a:xfrm>
          <a:custGeom>
            <a:avLst/>
            <a:gdLst/>
            <a:ahLst/>
            <a:cxnLst/>
            <a:rect l="l" t="t" r="r" b="b"/>
            <a:pathLst>
              <a:path w="8462962" h="0">
                <a:moveTo>
                  <a:pt x="0" y="0"/>
                </a:moveTo>
                <a:lnTo>
                  <a:pt x="8462962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61962" y="6792594"/>
            <a:ext cx="8437562" cy="0"/>
          </a:xfrm>
          <a:custGeom>
            <a:avLst/>
            <a:gdLst/>
            <a:ahLst/>
            <a:cxnLst/>
            <a:rect l="l" t="t" r="r" b="b"/>
            <a:pathLst>
              <a:path w="8437562" h="0">
                <a:moveTo>
                  <a:pt x="0" y="0"/>
                </a:moveTo>
                <a:lnTo>
                  <a:pt x="84375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577583" y="117347"/>
            <a:ext cx="688848" cy="35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710298" y="122173"/>
            <a:ext cx="40068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80">
                <a:latin typeface="Microsoft Uighur"/>
                <a:cs typeface="Microsoft Uighur"/>
              </a:rPr>
              <a:t>رشؤم</a:t>
            </a:r>
            <a:r>
              <a:rPr dirty="0" smtClean="0" sz="1800" spc="-215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41647" y="117347"/>
            <a:ext cx="903731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173473" y="122478"/>
            <a:ext cx="61531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30">
                <a:latin typeface="Microsoft Uighur"/>
                <a:cs typeface="Microsoft Uighur"/>
              </a:rPr>
              <a:t>ا</a:t>
            </a:r>
            <a:r>
              <a:rPr dirty="0" smtClean="0" baseline="27777" sz="2700" spc="0">
                <a:latin typeface="Microsoft Uighur"/>
                <a:cs typeface="Microsoft Uighur"/>
              </a:rPr>
              <a:t>ً</a:t>
            </a:r>
            <a:r>
              <a:rPr dirty="0" smtClean="0" baseline="27777" sz="2700" spc="-120">
                <a:latin typeface="Microsoft Uighur"/>
                <a:cs typeface="Microsoft Uighur"/>
              </a:rPr>
              <a:t> 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85">
                <a:latin typeface="Microsoft Uighur"/>
                <a:cs typeface="Microsoft Uighur"/>
              </a:rPr>
              <a:t>ا</a:t>
            </a:r>
            <a:r>
              <a:rPr dirty="0" smtClean="0" sz="1800" spc="-15">
                <a:latin typeface="Microsoft Uighur"/>
                <a:cs typeface="Microsoft Uighur"/>
              </a:rPr>
              <a:t>م</a:t>
            </a:r>
            <a:r>
              <a:rPr dirty="0" smtClean="0" sz="1800" spc="-720">
                <a:latin typeface="Microsoft Uighur"/>
                <a:cs typeface="Microsoft Uighur"/>
              </a:rPr>
              <a:t>ت</a:t>
            </a:r>
            <a:r>
              <a:rPr dirty="0" smtClean="0" sz="1800" spc="15">
                <a:latin typeface="Microsoft Uighur"/>
                <a:cs typeface="Microsoft Uighur"/>
              </a:rPr>
              <a:t> </a:t>
            </a:r>
            <a:r>
              <a:rPr dirty="0" smtClean="0" sz="1800" spc="65">
                <a:latin typeface="Microsoft Uighur"/>
                <a:cs typeface="Microsoft Uighur"/>
              </a:rPr>
              <a:t>ر</a:t>
            </a:r>
            <a:r>
              <a:rPr dirty="0" smtClean="0" sz="1800" spc="-660">
                <a:latin typeface="Microsoft Uighur"/>
                <a:cs typeface="Microsoft Uighur"/>
              </a:rPr>
              <a:t>ف</a:t>
            </a:r>
            <a:r>
              <a:rPr dirty="0" smtClean="0" sz="1800" spc="65">
                <a:latin typeface="Microsoft Uighur"/>
                <a:cs typeface="Microsoft Uighur"/>
              </a:rPr>
              <a:t>و</a:t>
            </a:r>
            <a:r>
              <a:rPr dirty="0" smtClean="0" sz="1800" spc="-610">
                <a:latin typeface="Microsoft Uighur"/>
                <a:cs typeface="Microsoft Uighur"/>
              </a:rPr>
              <a:t>ت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80004" y="117347"/>
            <a:ext cx="1008888" cy="35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304032" y="391668"/>
            <a:ext cx="595884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245713" y="122173"/>
            <a:ext cx="687070" cy="588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3200" marR="12700" indent="-191135">
              <a:lnSpc>
                <a:spcPct val="100000"/>
              </a:lnSpc>
            </a:pPr>
            <a:r>
              <a:rPr dirty="0" smtClean="0" sz="1800" spc="125">
                <a:latin typeface="Microsoft Uighur"/>
                <a:cs typeface="Microsoft Uighur"/>
              </a:rPr>
              <a:t>ة</a:t>
            </a:r>
            <a:r>
              <a:rPr dirty="0" smtClean="0" sz="1800" spc="-350">
                <a:latin typeface="Microsoft Uighur"/>
                <a:cs typeface="Microsoft Uighur"/>
              </a:rPr>
              <a:t>ج</a:t>
            </a:r>
            <a:r>
              <a:rPr dirty="0" smtClean="0" sz="1800" spc="-220">
                <a:latin typeface="Microsoft Uighur"/>
                <a:cs typeface="Microsoft Uighur"/>
              </a:rPr>
              <a:t>ردب</a:t>
            </a:r>
            <a:r>
              <a:rPr dirty="0" smtClean="0" sz="1800" spc="-220">
                <a:latin typeface="Microsoft Uighur"/>
                <a:cs typeface="Microsoft Uighur"/>
              </a:rPr>
              <a:t> </a:t>
            </a:r>
            <a:r>
              <a:rPr dirty="0" smtClean="0" sz="1800" spc="-190">
                <a:latin typeface="Microsoft Uighur"/>
                <a:cs typeface="Microsoft Uighur"/>
              </a:rPr>
              <a:t>رف</a:t>
            </a:r>
            <a:r>
              <a:rPr dirty="0" smtClean="0" sz="1800" spc="-120">
                <a:latin typeface="Microsoft Uighur"/>
                <a:cs typeface="Microsoft Uighur"/>
              </a:rPr>
              <a:t>و</a:t>
            </a:r>
            <a:r>
              <a:rPr dirty="0" smtClean="0" sz="1800" spc="-370">
                <a:latin typeface="Microsoft Uighur"/>
                <a:cs typeface="Microsoft Uighur"/>
              </a:rPr>
              <a:t>تم</a:t>
            </a:r>
            <a:r>
              <a:rPr dirty="0" smtClean="0" sz="1800" spc="-125">
                <a:latin typeface="Microsoft Uighur"/>
                <a:cs typeface="Microsoft Uighur"/>
              </a:rPr>
              <a:t> </a:t>
            </a:r>
            <a:r>
              <a:rPr dirty="0" smtClean="0" sz="1800" spc="114">
                <a:latin typeface="Microsoft Uighur"/>
                <a:cs typeface="Microsoft Uighur"/>
              </a:rPr>
              <a:t>ة</a:t>
            </a:r>
            <a:r>
              <a:rPr dirty="0" smtClean="0" sz="1800" spc="-350">
                <a:latin typeface="Microsoft Uighur"/>
                <a:cs typeface="Microsoft Uighur"/>
              </a:rPr>
              <a:t>يفا</a:t>
            </a:r>
            <a:r>
              <a:rPr dirty="0" smtClean="0" sz="1800" spc="-490">
                <a:latin typeface="Microsoft Uighur"/>
                <a:cs typeface="Microsoft Uighur"/>
              </a:rPr>
              <a:t>ك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89988" y="117347"/>
            <a:ext cx="1008888" cy="353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330195" y="391668"/>
            <a:ext cx="762000" cy="353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355189" y="122173"/>
            <a:ext cx="687070" cy="588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9380" marR="12700" indent="-107314">
              <a:lnSpc>
                <a:spcPct val="100000"/>
              </a:lnSpc>
            </a:pPr>
            <a:r>
              <a:rPr dirty="0" smtClean="0" sz="1800" spc="125">
                <a:latin typeface="Microsoft Uighur"/>
                <a:cs typeface="Microsoft Uighur"/>
              </a:rPr>
              <a:t>ة</a:t>
            </a:r>
            <a:r>
              <a:rPr dirty="0" smtClean="0" sz="1800" spc="-350">
                <a:latin typeface="Microsoft Uighur"/>
                <a:cs typeface="Microsoft Uighur"/>
              </a:rPr>
              <a:t>ج</a:t>
            </a:r>
            <a:r>
              <a:rPr dirty="0" smtClean="0" sz="1800" spc="-220">
                <a:latin typeface="Microsoft Uighur"/>
                <a:cs typeface="Microsoft Uighur"/>
              </a:rPr>
              <a:t>ردب</a:t>
            </a:r>
            <a:r>
              <a:rPr dirty="0" smtClean="0" sz="1800" spc="-220">
                <a:latin typeface="Microsoft Uighur"/>
                <a:cs typeface="Microsoft Uighur"/>
              </a:rPr>
              <a:t> </a:t>
            </a:r>
            <a:r>
              <a:rPr dirty="0" smtClean="0" sz="1800" spc="-190">
                <a:latin typeface="Microsoft Uighur"/>
                <a:cs typeface="Microsoft Uighur"/>
              </a:rPr>
              <a:t>رف</a:t>
            </a:r>
            <a:r>
              <a:rPr dirty="0" smtClean="0" sz="1800" spc="-120">
                <a:latin typeface="Microsoft Uighur"/>
                <a:cs typeface="Microsoft Uighur"/>
              </a:rPr>
              <a:t>و</a:t>
            </a:r>
            <a:r>
              <a:rPr dirty="0" smtClean="0" sz="1800" spc="-370">
                <a:latin typeface="Microsoft Uighur"/>
                <a:cs typeface="Microsoft Uighur"/>
              </a:rPr>
              <a:t>تم</a:t>
            </a:r>
            <a:r>
              <a:rPr dirty="0" smtClean="0" sz="1800" spc="-125">
                <a:latin typeface="Microsoft Uighur"/>
                <a:cs typeface="Microsoft Uighur"/>
              </a:rPr>
              <a:t> </a:t>
            </a:r>
            <a:r>
              <a:rPr dirty="0" smtClean="0" sz="1800" spc="-95">
                <a:latin typeface="Microsoft Uighur"/>
                <a:cs typeface="Microsoft Uighur"/>
              </a:rPr>
              <a:t>ةعس</a:t>
            </a:r>
            <a:r>
              <a:rPr dirty="0" smtClean="0" sz="1800" spc="-50">
                <a:latin typeface="Microsoft Uighur"/>
                <a:cs typeface="Microsoft Uighur"/>
              </a:rPr>
              <a:t>و</a:t>
            </a:r>
            <a:r>
              <a:rPr dirty="0" smtClean="0" sz="1800" spc="-370">
                <a:latin typeface="Microsoft Uighur"/>
                <a:cs typeface="Microsoft Uighur"/>
              </a:rPr>
              <a:t>تم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373124" y="117347"/>
            <a:ext cx="862584" cy="353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535938" y="122173"/>
            <a:ext cx="54165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250">
                <a:latin typeface="Microsoft Uighur"/>
                <a:cs typeface="Microsoft Uighur"/>
              </a:rPr>
              <a:t>رفوتم</a:t>
            </a:r>
            <a:r>
              <a:rPr dirty="0" smtClean="0" sz="1800" spc="5">
                <a:latin typeface="Microsoft Uighur"/>
                <a:cs typeface="Microsoft Uighur"/>
              </a:rPr>
              <a:t> </a:t>
            </a:r>
            <a:r>
              <a:rPr dirty="0" smtClean="0" sz="1800" spc="-145">
                <a:latin typeface="Microsoft Uighur"/>
                <a:cs typeface="Microsoft Uighur"/>
              </a:rPr>
              <a:t>ر</a:t>
            </a:r>
            <a:r>
              <a:rPr dirty="0" smtClean="0" sz="1800" spc="-260">
                <a:latin typeface="Microsoft Uighur"/>
                <a:cs typeface="Microsoft Uighur"/>
              </a:rPr>
              <a:t>ي</a:t>
            </a:r>
            <a:r>
              <a:rPr dirty="0" smtClean="0" sz="1800" spc="-365">
                <a:latin typeface="Microsoft Uighur"/>
                <a:cs typeface="Microsoft Uighur"/>
              </a:rPr>
              <a:t>غ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0059" y="117347"/>
            <a:ext cx="862584" cy="3535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641604" y="391668"/>
            <a:ext cx="573024" cy="353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43839" y="122173"/>
            <a:ext cx="541655" cy="588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42240" marR="12700" indent="-129539">
              <a:lnSpc>
                <a:spcPct val="100000"/>
              </a:lnSpc>
            </a:pPr>
            <a:r>
              <a:rPr dirty="0" smtClean="0" sz="1800" spc="-250">
                <a:latin typeface="Microsoft Uighur"/>
                <a:cs typeface="Microsoft Uighur"/>
              </a:rPr>
              <a:t>رفوتم</a:t>
            </a:r>
            <a:r>
              <a:rPr dirty="0" smtClean="0" sz="1800" spc="5">
                <a:latin typeface="Microsoft Uighur"/>
                <a:cs typeface="Microsoft Uighur"/>
              </a:rPr>
              <a:t> </a:t>
            </a:r>
            <a:r>
              <a:rPr dirty="0" smtClean="0" sz="1800" spc="-145">
                <a:latin typeface="Microsoft Uighur"/>
                <a:cs typeface="Microsoft Uighur"/>
              </a:rPr>
              <a:t>ر</a:t>
            </a:r>
            <a:r>
              <a:rPr dirty="0" smtClean="0" sz="1800" spc="-260">
                <a:latin typeface="Microsoft Uighur"/>
                <a:cs typeface="Microsoft Uighur"/>
              </a:rPr>
              <a:t>ي</a:t>
            </a:r>
            <a:r>
              <a:rPr dirty="0" smtClean="0" sz="1800" spc="-365">
                <a:latin typeface="Microsoft Uighur"/>
                <a:cs typeface="Microsoft Uighur"/>
              </a:rPr>
              <a:t>غ</a:t>
            </a:r>
            <a:r>
              <a:rPr dirty="0" smtClean="0" sz="1800" spc="-114">
                <a:latin typeface="Microsoft Uighur"/>
                <a:cs typeface="Microsoft Uighur"/>
              </a:rPr>
              <a:t> </a:t>
            </a:r>
            <a:r>
              <a:rPr dirty="0" smtClean="0" sz="1800" spc="-120">
                <a:latin typeface="Microsoft Uighur"/>
                <a:cs typeface="Microsoft Uighur"/>
              </a:rPr>
              <a:t>ا</a:t>
            </a:r>
            <a:r>
              <a:rPr dirty="0" smtClean="0" baseline="27777" sz="2700" spc="0">
                <a:latin typeface="Microsoft Uighur"/>
                <a:cs typeface="Microsoft Uighur"/>
              </a:rPr>
              <a:t>ً</a:t>
            </a:r>
            <a:r>
              <a:rPr dirty="0" smtClean="0" baseline="27777" sz="2700" spc="-120">
                <a:latin typeface="Microsoft Uighur"/>
                <a:cs typeface="Microsoft Uighur"/>
              </a:rPr>
              <a:t> 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85">
                <a:latin typeface="Microsoft Uighur"/>
                <a:cs typeface="Microsoft Uighur"/>
              </a:rPr>
              <a:t>ا</a:t>
            </a:r>
            <a:r>
              <a:rPr dirty="0" smtClean="0" sz="1800" spc="-15">
                <a:latin typeface="Microsoft Uighur"/>
                <a:cs typeface="Microsoft Uighur"/>
              </a:rPr>
              <a:t>م</a:t>
            </a:r>
            <a:r>
              <a:rPr dirty="0" smtClean="0" sz="1800" spc="-720">
                <a:latin typeface="Microsoft Uighur"/>
                <a:cs typeface="Microsoft Uighur"/>
              </a:rPr>
              <a:t>ت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599931" y="710183"/>
            <a:ext cx="364235" cy="4008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871716" y="757427"/>
            <a:ext cx="2033016" cy="3535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6638543" y="757427"/>
            <a:ext cx="547116" cy="3535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515100" y="757427"/>
            <a:ext cx="437388" cy="3535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475476" y="757427"/>
            <a:ext cx="353568" cy="3535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6607556" y="772921"/>
            <a:ext cx="220853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baseline="3086" sz="2700" spc="15">
                <a:latin typeface="Microsoft Uighur"/>
                <a:cs typeface="Microsoft Uighur"/>
              </a:rPr>
              <a:t>.</a:t>
            </a:r>
            <a:r>
              <a:rPr dirty="0" smtClean="0" baseline="3086" sz="2700" spc="-209">
                <a:latin typeface="Microsoft Uighur"/>
                <a:cs typeface="Microsoft Uighur"/>
              </a:rPr>
              <a:t>ر</a:t>
            </a:r>
            <a:r>
              <a:rPr dirty="0" smtClean="0" baseline="3086" sz="2700" spc="-382">
                <a:latin typeface="Microsoft Uighur"/>
                <a:cs typeface="Microsoft Uighur"/>
              </a:rPr>
              <a:t>ي</a:t>
            </a:r>
            <a:r>
              <a:rPr dirty="0" smtClean="0" baseline="3086" sz="2700" spc="22">
                <a:latin typeface="Microsoft Uighur"/>
                <a:cs typeface="Microsoft Uighur"/>
              </a:rPr>
              <a:t>ـــــــــــــــــ</a:t>
            </a:r>
            <a:r>
              <a:rPr dirty="0" smtClean="0" baseline="3086" sz="2700" spc="-712">
                <a:latin typeface="Microsoft Uighur"/>
                <a:cs typeface="Microsoft Uighur"/>
              </a:rPr>
              <a:t>ي</a:t>
            </a:r>
            <a:r>
              <a:rPr dirty="0" smtClean="0" baseline="3086" sz="2700" spc="-367">
                <a:latin typeface="Microsoft Uighur"/>
                <a:cs typeface="Microsoft Uighur"/>
              </a:rPr>
              <a:t>غ</a:t>
            </a:r>
            <a:r>
              <a:rPr dirty="0" smtClean="0" baseline="3086" sz="2700" spc="-900">
                <a:latin typeface="Microsoft Uighur"/>
                <a:cs typeface="Microsoft Uighur"/>
              </a:rPr>
              <a:t>ت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15">
                <a:latin typeface="Microsoft Uighur"/>
                <a:cs typeface="Microsoft Uighur"/>
              </a:rPr>
              <a:t>ر</a:t>
            </a:r>
            <a:r>
              <a:rPr dirty="0" smtClean="0" baseline="3086" sz="2700" spc="150">
                <a:latin typeface="Microsoft Uighur"/>
                <a:cs typeface="Microsoft Uighur"/>
              </a:rPr>
              <a:t>ا</a:t>
            </a:r>
            <a:r>
              <a:rPr dirty="0" smtClean="0" baseline="3086" sz="2700" spc="-412">
                <a:latin typeface="Microsoft Uighur"/>
                <a:cs typeface="Microsoft Uighur"/>
              </a:rPr>
              <a:t>ك</a:t>
            </a:r>
            <a:r>
              <a:rPr dirty="0" smtClean="0" baseline="3086" sz="2700" spc="-780">
                <a:latin typeface="Microsoft Uighur"/>
                <a:cs typeface="Microsoft Uighur"/>
              </a:rPr>
              <a:t>ف</a:t>
            </a:r>
            <a:r>
              <a:rPr dirty="0" smtClean="0" baseline="30864" sz="2700" spc="0">
                <a:latin typeface="Microsoft Uighur"/>
                <a:cs typeface="Microsoft Uighur"/>
              </a:rPr>
              <a:t>أ  </a:t>
            </a:r>
            <a:r>
              <a:rPr dirty="0" smtClean="0" baseline="30864" sz="2700" spc="-44">
                <a:latin typeface="Microsoft Uighur"/>
                <a:cs typeface="Microsoft Uighur"/>
              </a:rPr>
              <a:t> </a:t>
            </a:r>
            <a:r>
              <a:rPr dirty="0" smtClean="0" baseline="3086" sz="2700" spc="150">
                <a:latin typeface="Microsoft Uighur"/>
                <a:cs typeface="Microsoft Uighur"/>
              </a:rPr>
              <a:t>ا</a:t>
            </a:r>
            <a:r>
              <a:rPr dirty="0" smtClean="0" baseline="3086" sz="2700" spc="-712">
                <a:latin typeface="Microsoft Uighur"/>
                <a:cs typeface="Microsoft Uighur"/>
              </a:rPr>
              <a:t>ي</a:t>
            </a:r>
            <a:r>
              <a:rPr dirty="0" smtClean="0" baseline="3086" sz="2700" spc="-742">
                <a:latin typeface="Microsoft Uighur"/>
                <a:cs typeface="Microsoft Uighur"/>
              </a:rPr>
              <a:t>ل</a:t>
            </a:r>
            <a:r>
              <a:rPr dirty="0" smtClean="0" baseline="3086" sz="2700" spc="-359">
                <a:latin typeface="Microsoft Uighur"/>
                <a:cs typeface="Microsoft Uighur"/>
              </a:rPr>
              <a:t>ع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-172">
                <a:latin typeface="Microsoft Uighur"/>
                <a:cs typeface="Microsoft Uighur"/>
              </a:rPr>
              <a:t>ة</a:t>
            </a:r>
            <a:r>
              <a:rPr dirty="0" smtClean="0" baseline="3086" sz="2700" spc="15">
                <a:latin typeface="Microsoft Uighur"/>
                <a:cs typeface="Microsoft Uighur"/>
              </a:rPr>
              <a:t>ر</a:t>
            </a:r>
            <a:r>
              <a:rPr dirty="0" smtClean="0" baseline="3086" sz="2700" spc="7">
                <a:latin typeface="Microsoft Uighur"/>
                <a:cs typeface="Microsoft Uighur"/>
              </a:rPr>
              <a:t>ا</a:t>
            </a:r>
            <a:r>
              <a:rPr dirty="0" smtClean="0" baseline="3086" sz="2700" spc="22">
                <a:latin typeface="Microsoft Uighur"/>
                <a:cs typeface="Microsoft Uighur"/>
              </a:rPr>
              <a:t>د</a:t>
            </a:r>
            <a:r>
              <a:rPr dirty="0" smtClean="0" baseline="3086" sz="2700" spc="-1110">
                <a:latin typeface="Microsoft Uighur"/>
                <a:cs typeface="Microsoft Uighur"/>
              </a:rPr>
              <a:t>لا</a:t>
            </a:r>
            <a:r>
              <a:rPr dirty="0" smtClean="0" sz="1800" spc="0">
                <a:latin typeface="Microsoft Uighur"/>
                <a:cs typeface="Microsoft Uighur"/>
              </a:rPr>
              <a:t>إ </a:t>
            </a:r>
            <a:r>
              <a:rPr dirty="0" smtClean="0" sz="1800" spc="-55">
                <a:latin typeface="Microsoft Uighur"/>
                <a:cs typeface="Microsoft Uighur"/>
              </a:rPr>
              <a:t> 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165">
                <a:latin typeface="Microsoft Uighur"/>
                <a:cs typeface="Microsoft Uighur"/>
              </a:rPr>
              <a:t>س</a:t>
            </a:r>
            <a:r>
              <a:rPr dirty="0" smtClean="0" baseline="3086" sz="2700" spc="-7">
                <a:latin typeface="Microsoft Uighur"/>
                <a:cs typeface="Microsoft Uighur"/>
              </a:rPr>
              <a:t>م</a:t>
            </a:r>
            <a:r>
              <a:rPr dirty="0" smtClean="0" baseline="3086" sz="2700" spc="232">
                <a:latin typeface="Microsoft Uighur"/>
                <a:cs typeface="Microsoft Uighur"/>
              </a:rPr>
              <a:t>د</a:t>
            </a:r>
            <a:r>
              <a:rPr dirty="0" smtClean="0" baseline="3086" sz="2700" spc="-1035">
                <a:latin typeface="Microsoft Uighur"/>
                <a:cs typeface="Microsoft Uighur"/>
              </a:rPr>
              <a:t>ت</a:t>
            </a:r>
            <a:r>
              <a:rPr dirty="0" smtClean="0" baseline="3086" sz="2700" spc="0">
                <a:latin typeface="Arial Narrow"/>
                <a:cs typeface="Arial Narrow"/>
              </a:rPr>
              <a:t>•</a:t>
            </a:r>
            <a:endParaRPr baseline="3086" sz="2700">
              <a:latin typeface="Arial Narrow"/>
              <a:cs typeface="Arial Narrow"/>
            </a:endParaRPr>
          </a:p>
          <a:p>
            <a:pPr algn="ctr" marR="243204">
              <a:lnSpc>
                <a:spcPts val="755"/>
              </a:lnSpc>
            </a:pPr>
            <a:r>
              <a:rPr dirty="0" smtClean="0" sz="1800" spc="-250">
                <a:latin typeface="Microsoft Uighur"/>
                <a:cs typeface="Microsoft Uighur"/>
              </a:rPr>
              <a:t>لا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599931" y="1075944"/>
            <a:ext cx="364235" cy="4008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181344" y="1123188"/>
            <a:ext cx="2723388" cy="3535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126479" y="1123188"/>
            <a:ext cx="368808" cy="3535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012179" y="1123188"/>
            <a:ext cx="428244" cy="3535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972555" y="1123188"/>
            <a:ext cx="353567" cy="3535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104635" y="1138682"/>
            <a:ext cx="271145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086" sz="2700">
                <a:latin typeface="Microsoft Uighur"/>
                <a:cs typeface="Microsoft Uighur"/>
              </a:rPr>
              <a:t>.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209">
                <a:latin typeface="Microsoft Uighur"/>
                <a:cs typeface="Microsoft Uighur"/>
              </a:rPr>
              <a:t>ة</a:t>
            </a:r>
            <a:r>
              <a:rPr dirty="0" smtClean="0" baseline="3086" sz="2700" spc="209">
                <a:latin typeface="Microsoft Uighur"/>
                <a:cs typeface="Microsoft Uighur"/>
              </a:rPr>
              <a:t>ــــ</a:t>
            </a:r>
            <a:r>
              <a:rPr dirty="0" smtClean="0" baseline="3086" sz="2700" spc="-900">
                <a:latin typeface="Microsoft Uighur"/>
                <a:cs typeface="Microsoft Uighur"/>
              </a:rPr>
              <a:t>ث</a:t>
            </a:r>
            <a:r>
              <a:rPr dirty="0" smtClean="0" baseline="3086" sz="2700" spc="-869">
                <a:latin typeface="Microsoft Uighur"/>
                <a:cs typeface="Microsoft Uighur"/>
              </a:rPr>
              <a:t>ي</a:t>
            </a:r>
            <a:r>
              <a:rPr dirty="0" smtClean="0" baseline="3086" sz="2700" spc="104">
                <a:latin typeface="Microsoft Uighur"/>
                <a:cs typeface="Microsoft Uighur"/>
              </a:rPr>
              <a:t>د</a:t>
            </a:r>
            <a:r>
              <a:rPr dirty="0" smtClean="0" baseline="3086" sz="2700" spc="232">
                <a:latin typeface="Microsoft Uighur"/>
                <a:cs typeface="Microsoft Uighur"/>
              </a:rPr>
              <a:t>د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209">
                <a:latin typeface="Microsoft Uighur"/>
                <a:cs typeface="Microsoft Uighur"/>
              </a:rPr>
              <a:t>ة</a:t>
            </a:r>
            <a:r>
              <a:rPr dirty="0" smtClean="0" baseline="3086" sz="2700" spc="-869">
                <a:latin typeface="Microsoft Uighur"/>
                <a:cs typeface="Microsoft Uighur"/>
              </a:rPr>
              <a:t>ي</a:t>
            </a:r>
            <a:r>
              <a:rPr dirty="0" smtClean="0" baseline="3086" sz="2700" spc="15">
                <a:latin typeface="Microsoft Uighur"/>
                <a:cs typeface="Microsoft Uighur"/>
              </a:rPr>
              <a:t>ر</a:t>
            </a:r>
            <a:r>
              <a:rPr dirty="0" smtClean="0" baseline="3086" sz="2700" spc="7">
                <a:latin typeface="Microsoft Uighur"/>
                <a:cs typeface="Microsoft Uighur"/>
              </a:rPr>
              <a:t>ا</a:t>
            </a:r>
            <a:r>
              <a:rPr dirty="0" smtClean="0" baseline="3086" sz="2700" spc="22">
                <a:latin typeface="Microsoft Uighur"/>
                <a:cs typeface="Microsoft Uighur"/>
              </a:rPr>
              <a:t>د</a:t>
            </a:r>
            <a:r>
              <a:rPr dirty="0" smtClean="0" baseline="3086" sz="2700" spc="-1110">
                <a:latin typeface="Microsoft Uighur"/>
                <a:cs typeface="Microsoft Uighur"/>
              </a:rPr>
              <a:t>لا</a:t>
            </a:r>
            <a:r>
              <a:rPr dirty="0" smtClean="0" sz="1800" spc="0">
                <a:latin typeface="Microsoft Uighur"/>
                <a:cs typeface="Microsoft Uighur"/>
              </a:rPr>
              <a:t>إ </a:t>
            </a:r>
            <a:r>
              <a:rPr dirty="0" smtClean="0" sz="1800" spc="-55">
                <a:latin typeface="Microsoft Uighur"/>
                <a:cs typeface="Microsoft Uighur"/>
              </a:rPr>
              <a:t> 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7">
                <a:latin typeface="Microsoft Uighur"/>
                <a:cs typeface="Microsoft Uighur"/>
              </a:rPr>
              <a:t>ت</a:t>
            </a:r>
            <a:r>
              <a:rPr dirty="0" smtClean="0" baseline="3086" sz="2700" spc="-202">
                <a:latin typeface="Microsoft Uighur"/>
                <a:cs typeface="Microsoft Uighur"/>
              </a:rPr>
              <a:t>ا</a:t>
            </a:r>
            <a:r>
              <a:rPr dirty="0" smtClean="0" baseline="4629" sz="2700" spc="-37">
                <a:latin typeface="Microsoft Uighur"/>
                <a:cs typeface="Microsoft Uighur"/>
              </a:rPr>
              <a:t>ر</a:t>
            </a:r>
            <a:r>
              <a:rPr dirty="0" smtClean="0" baseline="3086" sz="2700" spc="120">
                <a:latin typeface="Microsoft Uighur"/>
                <a:cs typeface="Microsoft Uighur"/>
              </a:rPr>
              <a:t>و</a:t>
            </a:r>
            <a:r>
              <a:rPr dirty="0" smtClean="0" baseline="3086" sz="2700" spc="-112">
                <a:latin typeface="Microsoft Uighur"/>
                <a:cs typeface="Microsoft Uighur"/>
              </a:rPr>
              <a:t>ع</a:t>
            </a:r>
            <a:r>
              <a:rPr dirty="0" smtClean="0" baseline="3086" sz="2700" spc="-900">
                <a:latin typeface="Microsoft Uighur"/>
                <a:cs typeface="Microsoft Uighur"/>
              </a:rPr>
              <a:t>ت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179">
                <a:latin typeface="Microsoft Uighur"/>
                <a:cs typeface="Microsoft Uighur"/>
              </a:rPr>
              <a:t>ن</a:t>
            </a:r>
            <a:r>
              <a:rPr dirty="0" smtClean="0" baseline="3086" sz="2700" spc="-547">
                <a:latin typeface="Microsoft Uighur"/>
                <a:cs typeface="Microsoft Uighur"/>
              </a:rPr>
              <a:t>ع</a:t>
            </a:r>
            <a:r>
              <a:rPr dirty="0" smtClean="0" baseline="3086" sz="2700" spc="37">
                <a:latin typeface="Microsoft Uighur"/>
                <a:cs typeface="Microsoft Uighur"/>
              </a:rPr>
              <a:t> </a:t>
            </a:r>
            <a:r>
              <a:rPr dirty="0" smtClean="0" baseline="3086" sz="2700" spc="7">
                <a:latin typeface="Microsoft Uighur"/>
                <a:cs typeface="Microsoft Uighur"/>
              </a:rPr>
              <a:t>ت</a:t>
            </a:r>
            <a:r>
              <a:rPr dirty="0" smtClean="0" baseline="3086" sz="2700" spc="150">
                <a:latin typeface="Microsoft Uighur"/>
                <a:cs typeface="Microsoft Uighur"/>
              </a:rPr>
              <a:t>ا</a:t>
            </a:r>
            <a:r>
              <a:rPr dirty="0" smtClean="0" baseline="3086" sz="2700" spc="-157">
                <a:latin typeface="Microsoft Uighur"/>
                <a:cs typeface="Microsoft Uighur"/>
              </a:rPr>
              <a:t>م</a:t>
            </a:r>
            <a:r>
              <a:rPr dirty="0" smtClean="0" baseline="3086" sz="2700" spc="120">
                <a:latin typeface="Microsoft Uighur"/>
                <a:cs typeface="Microsoft Uighur"/>
              </a:rPr>
              <a:t>و</a:t>
            </a:r>
            <a:r>
              <a:rPr dirty="0" smtClean="0" baseline="3086" sz="2700" spc="-742">
                <a:latin typeface="Microsoft Uighur"/>
                <a:cs typeface="Microsoft Uighur"/>
              </a:rPr>
              <a:t>ل</a:t>
            </a:r>
            <a:r>
              <a:rPr dirty="0" smtClean="0" baseline="3086" sz="2700" spc="-359">
                <a:latin typeface="Microsoft Uighur"/>
                <a:cs typeface="Microsoft Uighur"/>
              </a:rPr>
              <a:t>ع</a:t>
            </a:r>
            <a:r>
              <a:rPr dirty="0" smtClean="0" baseline="3086" sz="2700" spc="-7">
                <a:latin typeface="Microsoft Uighur"/>
                <a:cs typeface="Microsoft Uighur"/>
              </a:rPr>
              <a:t>م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112">
                <a:latin typeface="Microsoft Uighur"/>
                <a:cs typeface="Microsoft Uighur"/>
              </a:rPr>
              <a:t>ر</a:t>
            </a:r>
            <a:r>
              <a:rPr dirty="0" smtClean="0" baseline="3086" sz="2700" spc="-975">
                <a:latin typeface="Microsoft Uighur"/>
                <a:cs typeface="Microsoft Uighur"/>
              </a:rPr>
              <a:t>ف</a:t>
            </a:r>
            <a:r>
              <a:rPr dirty="0" smtClean="0" baseline="3086" sz="2700" spc="120">
                <a:latin typeface="Microsoft Uighur"/>
                <a:cs typeface="Microsoft Uighur"/>
              </a:rPr>
              <a:t>و</a:t>
            </a:r>
            <a:r>
              <a:rPr dirty="0" smtClean="0" baseline="3086" sz="2700" spc="-1035">
                <a:latin typeface="Microsoft Uighur"/>
                <a:cs typeface="Microsoft Uighur"/>
              </a:rPr>
              <a:t>ت</a:t>
            </a:r>
            <a:r>
              <a:rPr dirty="0" smtClean="0" baseline="3086" sz="2700" spc="0">
                <a:latin typeface="Arial Narrow"/>
                <a:cs typeface="Arial Narrow"/>
              </a:rPr>
              <a:t>•</a:t>
            </a:r>
            <a:endParaRPr baseline="3086" sz="2700">
              <a:latin typeface="Arial Narrow"/>
              <a:cs typeface="Arial Narrow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599931" y="1441703"/>
            <a:ext cx="364235" cy="4008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910328" y="1488947"/>
            <a:ext cx="3994404" cy="3535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872228" y="1488947"/>
            <a:ext cx="352044" cy="35356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5004053" y="1494154"/>
            <a:ext cx="3811904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5">
                <a:latin typeface="Microsoft Uighur"/>
                <a:cs typeface="Microsoft Uighur"/>
              </a:rPr>
              <a:t>.</a:t>
            </a:r>
            <a:r>
              <a:rPr dirty="0" smtClean="0" sz="1800" spc="-185">
                <a:latin typeface="Microsoft Uighur"/>
                <a:cs typeface="Microsoft Uighur"/>
              </a:rPr>
              <a:t>ةيل</a:t>
            </a:r>
            <a:r>
              <a:rPr dirty="0" smtClean="0" sz="1800" spc="-140">
                <a:latin typeface="Microsoft Uighur"/>
                <a:cs typeface="Microsoft Uighur"/>
              </a:rPr>
              <a:t>د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-35">
                <a:latin typeface="Microsoft Uighur"/>
                <a:cs typeface="Microsoft Uighur"/>
              </a:rPr>
              <a:t> </a:t>
            </a:r>
            <a:r>
              <a:rPr dirty="0" smtClean="0" sz="1800" spc="135">
                <a:latin typeface="Microsoft Uighur"/>
                <a:cs typeface="Microsoft Uighur"/>
              </a:rPr>
              <a:t>ة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705">
                <a:latin typeface="Microsoft Uighur"/>
                <a:cs typeface="Microsoft Uighur"/>
              </a:rPr>
              <a:t>ث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-35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135">
                <a:latin typeface="Microsoft Uighur"/>
                <a:cs typeface="Microsoft Uighur"/>
              </a:rPr>
              <a:t>ظ</a:t>
            </a:r>
            <a:r>
              <a:rPr dirty="0" smtClean="0" sz="1800" spc="-100">
                <a:latin typeface="Microsoft Uighur"/>
                <a:cs typeface="Microsoft Uighur"/>
              </a:rPr>
              <a:t>و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-35">
                <a:latin typeface="Microsoft Uighur"/>
                <a:cs typeface="Microsoft Uighur"/>
              </a:rPr>
              <a:t> </a:t>
            </a:r>
            <a:r>
              <a:rPr dirty="0" smtClean="0" sz="1800" spc="-100">
                <a:latin typeface="Microsoft Uighur"/>
                <a:cs typeface="Microsoft Uighur"/>
              </a:rPr>
              <a:t>ي</a:t>
            </a:r>
            <a:r>
              <a:rPr dirty="0" smtClean="0" sz="1800" spc="-660">
                <a:latin typeface="Microsoft Uighur"/>
                <a:cs typeface="Microsoft Uighur"/>
              </a:rPr>
              <a:t>ف</a:t>
            </a:r>
            <a:r>
              <a:rPr dirty="0" smtClean="0" sz="1800" spc="-3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-3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-40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365">
                <a:latin typeface="Microsoft Uighur"/>
                <a:cs typeface="Microsoft Uighur"/>
              </a:rPr>
              <a:t>ع</a:t>
            </a:r>
            <a:r>
              <a:rPr dirty="0" smtClean="0" sz="1800" spc="-35">
                <a:latin typeface="Microsoft Uighur"/>
                <a:cs typeface="Microsoft Uighur"/>
              </a:rPr>
              <a:t> </a:t>
            </a:r>
            <a:r>
              <a:rPr dirty="0" smtClean="0" sz="1800" spc="120">
                <a:latin typeface="Microsoft Uighur"/>
                <a:cs typeface="Microsoft Uighur"/>
              </a:rPr>
              <a:t>ن</a:t>
            </a:r>
            <a:r>
              <a:rPr dirty="0" smtClean="0" sz="1800" spc="-365">
                <a:latin typeface="Microsoft Uighur"/>
                <a:cs typeface="Microsoft Uighur"/>
              </a:rPr>
              <a:t>ع</a:t>
            </a:r>
            <a:r>
              <a:rPr dirty="0" smtClean="0" sz="1800" spc="-35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110">
                <a:latin typeface="Microsoft Uighur"/>
                <a:cs typeface="Microsoft Uighur"/>
              </a:rPr>
              <a:t>م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245">
                <a:latin typeface="Microsoft Uighur"/>
                <a:cs typeface="Microsoft Uighur"/>
              </a:rPr>
              <a:t>ع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-3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650">
                <a:latin typeface="Microsoft Uighur"/>
                <a:cs typeface="Microsoft Uighur"/>
              </a:rPr>
              <a:t>ف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599931" y="1807464"/>
            <a:ext cx="364235" cy="4008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837176" y="1854707"/>
            <a:ext cx="4067555" cy="3535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8292083" y="2129027"/>
            <a:ext cx="678179" cy="3535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8252459" y="2129027"/>
            <a:ext cx="353568" cy="3535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5003749" y="1859915"/>
            <a:ext cx="3811904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35">
                <a:latin typeface="Microsoft Uighur"/>
                <a:cs typeface="Microsoft Uighur"/>
              </a:rPr>
              <a:t>ة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2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705">
                <a:latin typeface="Microsoft Uighur"/>
                <a:cs typeface="Microsoft Uighur"/>
              </a:rPr>
              <a:t>ث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2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135">
                <a:latin typeface="Microsoft Uighur"/>
                <a:cs typeface="Microsoft Uighur"/>
              </a:rPr>
              <a:t>ظ</a:t>
            </a:r>
            <a:r>
              <a:rPr dirty="0" smtClean="0" sz="1800" spc="-100">
                <a:latin typeface="Microsoft Uighur"/>
                <a:cs typeface="Microsoft Uighur"/>
              </a:rPr>
              <a:t>و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-100">
                <a:latin typeface="Microsoft Uighur"/>
                <a:cs typeface="Microsoft Uighur"/>
              </a:rPr>
              <a:t>ي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2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660">
                <a:latin typeface="Microsoft Uighur"/>
                <a:cs typeface="Microsoft Uighur"/>
              </a:rPr>
              <a:t>ف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2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2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15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2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365">
                <a:latin typeface="Microsoft Uighur"/>
                <a:cs typeface="Microsoft Uighur"/>
              </a:rPr>
              <a:t>ع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120">
                <a:latin typeface="Microsoft Uighur"/>
                <a:cs typeface="Microsoft Uighur"/>
              </a:rPr>
              <a:t>ن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2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365">
                <a:latin typeface="Microsoft Uighur"/>
                <a:cs typeface="Microsoft Uighur"/>
              </a:rPr>
              <a:t>ع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2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110">
                <a:latin typeface="Microsoft Uighur"/>
                <a:cs typeface="Microsoft Uighur"/>
              </a:rPr>
              <a:t>م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245">
                <a:latin typeface="Microsoft Uighur"/>
                <a:cs typeface="Microsoft Uighur"/>
              </a:rPr>
              <a:t>ع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650">
                <a:latin typeface="Microsoft Uighur"/>
                <a:cs typeface="Microsoft Uighur"/>
              </a:rPr>
              <a:t>ف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35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720">
                <a:latin typeface="Microsoft Uighur"/>
                <a:cs typeface="Microsoft Uighur"/>
              </a:rPr>
              <a:t>ت</a:t>
            </a:r>
            <a:r>
              <a:rPr dirty="0" smtClean="0" sz="1800" spc="-90">
                <a:latin typeface="Microsoft Uighur"/>
                <a:cs typeface="Microsoft Uighur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384793" y="2134234"/>
            <a:ext cx="42862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22860">
              <a:lnSpc>
                <a:spcPts val="1365"/>
              </a:lnSpc>
            </a:pPr>
            <a:r>
              <a:rPr dirty="0" smtClean="0" sz="1800" spc="10">
                <a:latin typeface="Microsoft Uighur"/>
                <a:cs typeface="Microsoft Uighur"/>
              </a:rPr>
              <a:t>.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600">
                <a:latin typeface="Microsoft Uighur"/>
                <a:cs typeface="Microsoft Uighur"/>
              </a:rPr>
              <a:t>ب</a:t>
            </a:r>
            <a:r>
              <a:rPr dirty="0" smtClean="0" sz="1800" spc="-95">
                <a:latin typeface="Microsoft Uighur"/>
                <a:cs typeface="Microsoft Uighur"/>
              </a:rPr>
              <a:t>و</a:t>
            </a:r>
            <a:r>
              <a:rPr dirty="0" smtClean="0" sz="1800" spc="-204">
                <a:latin typeface="Microsoft Uighur"/>
                <a:cs typeface="Microsoft Uighur"/>
              </a:rPr>
              <a:t>ج</a:t>
            </a:r>
            <a:r>
              <a:rPr dirty="0" smtClean="0" sz="1800" spc="-75">
                <a:latin typeface="Microsoft Uighur"/>
                <a:cs typeface="Microsoft Uighur"/>
              </a:rPr>
              <a:t> </a:t>
            </a:r>
            <a:r>
              <a:rPr dirty="0" smtClean="0" baseline="27777" sz="2700" spc="0">
                <a:latin typeface="Microsoft Uighur"/>
                <a:cs typeface="Microsoft Uighur"/>
              </a:rPr>
              <a:t>أ</a:t>
            </a:r>
            <a:endParaRPr baseline="27777" sz="2700">
              <a:latin typeface="Microsoft Uighur"/>
              <a:cs typeface="Microsoft Uighur"/>
            </a:endParaRPr>
          </a:p>
          <a:p>
            <a:pPr algn="r" marR="12700">
              <a:lnSpc>
                <a:spcPts val="795"/>
              </a:lnSpc>
            </a:pPr>
            <a:r>
              <a:rPr dirty="0" smtClean="0" sz="1800">
                <a:latin typeface="Microsoft Uighur"/>
                <a:cs typeface="Microsoft Uighur"/>
              </a:rPr>
              <a:t>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599931" y="2456688"/>
            <a:ext cx="364235" cy="3916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5192267" y="2503932"/>
            <a:ext cx="3712464" cy="3444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152644" y="2503932"/>
            <a:ext cx="353567" cy="3444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5284470" y="2509139"/>
            <a:ext cx="353123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sz="1800" spc="10">
                <a:latin typeface="Microsoft Uighur"/>
                <a:cs typeface="Microsoft Uighur"/>
              </a:rPr>
              <a:t>.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10">
                <a:latin typeface="Microsoft Uighur"/>
                <a:cs typeface="Microsoft Uighur"/>
              </a:rPr>
              <a:t>ض</a:t>
            </a:r>
            <a:r>
              <a:rPr dirty="0" smtClean="0" sz="1800" spc="-150">
                <a:latin typeface="Microsoft Uighur"/>
                <a:cs typeface="Microsoft Uighur"/>
              </a:rPr>
              <a:t>ا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220">
                <a:latin typeface="Microsoft Uighur"/>
                <a:cs typeface="Microsoft Uighur"/>
              </a:rPr>
              <a:t>غ</a:t>
            </a:r>
            <a:r>
              <a:rPr dirty="0" smtClean="0" baseline="27777" sz="2700" spc="0">
                <a:latin typeface="Microsoft Uighur"/>
                <a:cs typeface="Microsoft Uighur"/>
              </a:rPr>
              <a:t>أ  </a:t>
            </a:r>
            <a:r>
              <a:rPr dirty="0" smtClean="0" baseline="27777" sz="2700" spc="-44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270">
                <a:latin typeface="Microsoft Uighur"/>
                <a:cs typeface="Microsoft Uighur"/>
              </a:rPr>
              <a:t>ه</a:t>
            </a:r>
            <a:r>
              <a:rPr dirty="0" smtClean="0" sz="1800" spc="-195">
                <a:latin typeface="Microsoft Uighur"/>
                <a:cs typeface="Microsoft Uighur"/>
              </a:rPr>
              <a:t>ج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580">
                <a:latin typeface="Microsoft Uighur"/>
                <a:cs typeface="Microsoft Uighur"/>
              </a:rPr>
              <a:t>ه</a:t>
            </a:r>
            <a:r>
              <a:rPr dirty="0" smtClean="0" sz="1800" spc="10">
                <a:latin typeface="Microsoft Uighur"/>
                <a:cs typeface="Microsoft Uighur"/>
              </a:rPr>
              <a:t>ز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-100">
                <a:latin typeface="Microsoft Uighur"/>
                <a:cs typeface="Microsoft Uighur"/>
              </a:rPr>
              <a:t>ي</a:t>
            </a:r>
            <a:r>
              <a:rPr dirty="0" smtClean="0" sz="1800" spc="-660">
                <a:latin typeface="Microsoft Uighur"/>
                <a:cs typeface="Microsoft Uighur"/>
              </a:rPr>
              <a:t>ف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370">
                <a:latin typeface="Microsoft Uighur"/>
                <a:cs typeface="Microsoft Uighur"/>
              </a:rPr>
              <a:t>ص</a:t>
            </a:r>
            <a:r>
              <a:rPr dirty="0" smtClean="0" sz="1800" spc="-370">
                <a:latin typeface="Microsoft Uighur"/>
                <a:cs typeface="Microsoft Uighur"/>
              </a:rPr>
              <a:t>ص</a:t>
            </a:r>
            <a:r>
              <a:rPr dirty="0" smtClean="0" sz="1800" spc="-195">
                <a:latin typeface="Microsoft Uighur"/>
                <a:cs typeface="Microsoft Uighur"/>
              </a:rPr>
              <a:t>خ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650">
                <a:latin typeface="Microsoft Uighur"/>
                <a:cs typeface="Microsoft Uighur"/>
              </a:rPr>
              <a:t>ف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690">
                <a:latin typeface="Microsoft Uighur"/>
                <a:cs typeface="Microsoft Uighur"/>
              </a:rPr>
              <a:t>ت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  <a:p>
            <a:pPr algn="ctr" marR="868044">
              <a:lnSpc>
                <a:spcPts val="795"/>
              </a:lnSpc>
            </a:pPr>
            <a:r>
              <a:rPr dirty="0" smtClean="0" sz="1800" spc="-250">
                <a:latin typeface="Microsoft Uighur"/>
                <a:cs typeface="Microsoft Uighur"/>
              </a:rPr>
              <a:t>لا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599931" y="2813304"/>
            <a:ext cx="364235" cy="4008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8036052" y="2860548"/>
            <a:ext cx="868679" cy="35356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7943088" y="2860548"/>
            <a:ext cx="406907" cy="3535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6922007" y="2860548"/>
            <a:ext cx="1335024" cy="3535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829043" y="2860548"/>
            <a:ext cx="406907" cy="35356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076444" y="2860548"/>
            <a:ext cx="2066544" cy="35356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036820" y="2860548"/>
            <a:ext cx="353567" cy="3535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5168646" y="2866313"/>
            <a:ext cx="364744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sz="1800" spc="10">
                <a:latin typeface="Microsoft Uighur"/>
                <a:cs typeface="Microsoft Uighur"/>
              </a:rPr>
              <a:t>.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10">
                <a:latin typeface="Microsoft Uighur"/>
                <a:cs typeface="Microsoft Uighur"/>
              </a:rPr>
              <a:t>ل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365">
                <a:latin typeface="Microsoft Uighur"/>
                <a:cs typeface="Microsoft Uighur"/>
              </a:rPr>
              <a:t>ع</a:t>
            </a:r>
            <a:r>
              <a:rPr dirty="0" smtClean="0" sz="1800" spc="-70">
                <a:latin typeface="Microsoft Uighur"/>
                <a:cs typeface="Microsoft Uighur"/>
              </a:rPr>
              <a:t> </a:t>
            </a:r>
            <a:r>
              <a:rPr dirty="0" smtClean="0" baseline="29320" sz="2700" spc="0">
                <a:latin typeface="Microsoft Uighur"/>
                <a:cs typeface="Microsoft Uighur"/>
              </a:rPr>
              <a:t>أ</a:t>
            </a:r>
            <a:r>
              <a:rPr dirty="0" smtClean="0" baseline="29320" sz="2700" spc="-120">
                <a:latin typeface="Microsoft Uighur"/>
                <a:cs typeface="Microsoft Uighur"/>
              </a:rPr>
              <a:t> </a:t>
            </a:r>
            <a:r>
              <a:rPr dirty="0" smtClean="0" sz="1800" spc="-720">
                <a:latin typeface="Microsoft Uighur"/>
                <a:cs typeface="Microsoft Uighur"/>
              </a:rPr>
              <a:t>ب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ن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590">
                <a:latin typeface="Microsoft Uighur"/>
                <a:cs typeface="Microsoft Uighur"/>
              </a:rPr>
              <a:t>ف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275">
                <a:latin typeface="Microsoft Uighur"/>
                <a:cs typeface="Microsoft Uighur"/>
              </a:rPr>
              <a:t>ك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5">
                <a:latin typeface="Microsoft Uighur"/>
                <a:cs typeface="Microsoft Uighur"/>
              </a:rPr>
              <a:t>]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135">
                <a:latin typeface="Microsoft Uighur"/>
                <a:cs typeface="Microsoft Uighur"/>
              </a:rPr>
              <a:t>ظ</a:t>
            </a:r>
            <a:r>
              <a:rPr dirty="0" smtClean="0" sz="1800" spc="-95">
                <a:latin typeface="Microsoft Uighur"/>
                <a:cs typeface="Microsoft Uighur"/>
              </a:rPr>
              <a:t>و</a:t>
            </a:r>
            <a:r>
              <a:rPr dirty="0" smtClean="0" sz="1800" spc="-720">
                <a:latin typeface="Microsoft Uighur"/>
                <a:cs typeface="Microsoft Uighur"/>
              </a:rPr>
              <a:t>ت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70">
                <a:latin typeface="Microsoft Uighur"/>
                <a:cs typeface="Microsoft Uighur"/>
              </a:rPr>
              <a:t>د</a:t>
            </a:r>
            <a:r>
              <a:rPr dirty="0" smtClean="0" sz="1800" spc="-200">
                <a:latin typeface="Microsoft Uighur"/>
                <a:cs typeface="Microsoft Uighur"/>
              </a:rPr>
              <a:t>خ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-70">
                <a:latin typeface="Microsoft Uighur"/>
                <a:cs typeface="Microsoft Uighur"/>
              </a:rPr>
              <a:t> </a:t>
            </a:r>
            <a:r>
              <a:rPr dirty="0" smtClean="0" baseline="27777" sz="2700" spc="0">
                <a:latin typeface="Microsoft Uighur"/>
                <a:cs typeface="Microsoft Uighur"/>
              </a:rPr>
              <a:t>أ</a:t>
            </a:r>
            <a:r>
              <a:rPr dirty="0" smtClean="0" baseline="27777" sz="2700" spc="157">
                <a:latin typeface="Microsoft Uighur"/>
                <a:cs typeface="Microsoft Uighur"/>
              </a:rPr>
              <a:t> </a:t>
            </a:r>
            <a:r>
              <a:rPr dirty="0" smtClean="0" sz="1800" spc="0">
                <a:latin typeface="Microsoft Uighur"/>
                <a:cs typeface="Microsoft Uighur"/>
              </a:rPr>
              <a:t>[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5">
                <a:latin typeface="Microsoft Uighur"/>
                <a:cs typeface="Microsoft Uighur"/>
              </a:rPr>
              <a:t>د</a:t>
            </a:r>
            <a:r>
              <a:rPr dirty="0" smtClean="0" sz="1800" spc="-150">
                <a:latin typeface="Microsoft Uighur"/>
                <a:cs typeface="Microsoft Uighur"/>
              </a:rPr>
              <a:t>ا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660">
                <a:latin typeface="Microsoft Uighur"/>
                <a:cs typeface="Microsoft Uighur"/>
              </a:rPr>
              <a:t>ف</a:t>
            </a:r>
            <a:r>
              <a:rPr dirty="0" smtClean="0" sz="1800" spc="-70">
                <a:latin typeface="Microsoft Uighur"/>
                <a:cs typeface="Microsoft Uighur"/>
              </a:rPr>
              <a:t> </a:t>
            </a:r>
            <a:r>
              <a:rPr dirty="0" smtClean="0" baseline="27777" sz="2700" spc="0">
                <a:latin typeface="Microsoft Uighur"/>
                <a:cs typeface="Microsoft Uighur"/>
              </a:rPr>
              <a:t>أ</a:t>
            </a:r>
            <a:r>
              <a:rPr dirty="0" smtClean="0" baseline="27777" sz="2700" spc="150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650">
                <a:latin typeface="Microsoft Uighur"/>
                <a:cs typeface="Microsoft Uighur"/>
              </a:rPr>
              <a:t>ف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695">
                <a:latin typeface="Microsoft Uighur"/>
                <a:cs typeface="Microsoft Uighur"/>
              </a:rPr>
              <a:t>ت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  <a:p>
            <a:pPr marL="1260475">
              <a:lnSpc>
                <a:spcPts val="795"/>
              </a:lnSpc>
              <a:tabLst>
                <a:tab pos="2882265" algn="l"/>
                <a:tab pos="3260725" algn="l"/>
              </a:tabLst>
            </a:pPr>
            <a:r>
              <a:rPr dirty="0" smtClean="0" sz="1800" spc="85">
                <a:latin typeface="Microsoft Uighur"/>
                <a:cs typeface="Microsoft Uighur"/>
              </a:rPr>
              <a:t>ا</a:t>
            </a:r>
            <a:r>
              <a:rPr dirty="0" smtClean="0" sz="1800" spc="85">
                <a:latin typeface="Microsoft Uighur"/>
                <a:cs typeface="Microsoft Uighur"/>
              </a:rPr>
              <a:t>	</a:t>
            </a:r>
            <a:r>
              <a:rPr dirty="0" smtClean="0" sz="1800" spc="85">
                <a:latin typeface="Microsoft Uighur"/>
                <a:cs typeface="Microsoft Uighur"/>
              </a:rPr>
              <a:t>ا	</a:t>
            </a:r>
            <a:r>
              <a:rPr dirty="0" smtClean="0" sz="1800" spc="85">
                <a:latin typeface="Microsoft Uighur"/>
                <a:cs typeface="Microsoft Uighur"/>
              </a:rPr>
              <a:t>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599931" y="3179064"/>
            <a:ext cx="364235" cy="4008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283452" y="3226307"/>
            <a:ext cx="2621279" cy="35356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173723" y="3226307"/>
            <a:ext cx="423672" cy="35356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102096" y="3226307"/>
            <a:ext cx="385572" cy="35356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027420" y="3226307"/>
            <a:ext cx="388620" cy="35356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6194552" y="3231769"/>
            <a:ext cx="262128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">
                <a:latin typeface="Microsoft Uighur"/>
                <a:cs typeface="Microsoft Uighur"/>
              </a:rPr>
              <a:t>.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15">
                <a:latin typeface="Microsoft Uighur"/>
                <a:cs typeface="Microsoft Uighur"/>
              </a:rPr>
              <a:t>ــــــــ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15">
                <a:latin typeface="Microsoft Uighur"/>
                <a:cs typeface="Microsoft Uighur"/>
              </a:rPr>
              <a:t> </a:t>
            </a:r>
            <a:r>
              <a:rPr dirty="0" smtClean="0" sz="1800" spc="-100">
                <a:latin typeface="Microsoft Uighur"/>
                <a:cs typeface="Microsoft Uighur"/>
              </a:rPr>
              <a:t>ي</a:t>
            </a:r>
            <a:r>
              <a:rPr dirty="0" smtClean="0" sz="1800" spc="-660">
                <a:latin typeface="Microsoft Uighur"/>
                <a:cs typeface="Microsoft Uighur"/>
              </a:rPr>
              <a:t>ف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135">
                <a:latin typeface="Microsoft Uighur"/>
                <a:cs typeface="Microsoft Uighur"/>
              </a:rPr>
              <a:t>ة</a:t>
            </a:r>
            <a:r>
              <a:rPr dirty="0" smtClean="0" sz="1800" spc="150">
                <a:latin typeface="Microsoft Uighur"/>
                <a:cs typeface="Microsoft Uighur"/>
              </a:rPr>
              <a:t>د</a:t>
            </a:r>
            <a:r>
              <a:rPr dirty="0" smtClean="0" sz="1800" spc="-200">
                <a:latin typeface="Microsoft Uighur"/>
                <a:cs typeface="Microsoft Uighur"/>
              </a:rPr>
              <a:t>ج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459">
                <a:latin typeface="Microsoft Uighur"/>
                <a:cs typeface="Microsoft Uighur"/>
              </a:rPr>
              <a:t>ه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135">
                <a:latin typeface="Microsoft Uighur"/>
                <a:cs typeface="Microsoft Uighur"/>
              </a:rPr>
              <a:t>ة</a:t>
            </a:r>
            <a:r>
              <a:rPr dirty="0" smtClean="0" sz="1800" spc="-505">
                <a:latin typeface="Microsoft Uighur"/>
                <a:cs typeface="Microsoft Uighur"/>
              </a:rPr>
              <a:t>ك</a:t>
            </a:r>
            <a:r>
              <a:rPr dirty="0" smtClean="0" sz="1800" spc="-705">
                <a:latin typeface="Microsoft Uighur"/>
                <a:cs typeface="Microsoft Uighur"/>
              </a:rPr>
              <a:t>ب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459">
                <a:latin typeface="Microsoft Uighur"/>
                <a:cs typeface="Microsoft Uighur"/>
              </a:rPr>
              <a:t>س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-250">
                <a:latin typeface="Microsoft Uighur"/>
                <a:cs typeface="Microsoft Uighur"/>
              </a:rPr>
              <a:t>لا</a:t>
            </a:r>
            <a:r>
              <a:rPr dirty="0" smtClean="0" sz="1800" spc="15">
                <a:latin typeface="Microsoft Uighur"/>
                <a:cs typeface="Microsoft Uighur"/>
              </a:rPr>
              <a:t>و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150">
                <a:latin typeface="Microsoft Uighur"/>
                <a:cs typeface="Microsoft Uighur"/>
              </a:rPr>
              <a:t>د</a:t>
            </a:r>
            <a:r>
              <a:rPr dirty="0" smtClean="0" sz="1800" spc="-30">
                <a:latin typeface="Microsoft Uighur"/>
                <a:cs typeface="Microsoft Uighur"/>
              </a:rPr>
              <a:t>م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599931" y="3544823"/>
            <a:ext cx="364235" cy="40081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266944" y="3592067"/>
            <a:ext cx="3637788" cy="35356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5227320" y="3592067"/>
            <a:ext cx="353567" cy="3535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5359146" y="3597529"/>
            <a:ext cx="345694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">
                <a:latin typeface="Microsoft Uighur"/>
                <a:cs typeface="Microsoft Uighur"/>
              </a:rPr>
              <a:t>.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720">
                <a:latin typeface="Microsoft Uighur"/>
                <a:cs typeface="Microsoft Uighur"/>
              </a:rPr>
              <a:t>ب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-100">
                <a:latin typeface="Microsoft Uighur"/>
                <a:cs typeface="Microsoft Uighur"/>
              </a:rPr>
              <a:t>ح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340">
                <a:latin typeface="Microsoft Uighur"/>
                <a:cs typeface="Microsoft Uighur"/>
              </a:rPr>
              <a:t>س</a:t>
            </a:r>
            <a:r>
              <a:rPr dirty="0" smtClean="0" sz="1800" spc="-720">
                <a:latin typeface="Microsoft Uighur"/>
                <a:cs typeface="Microsoft Uighur"/>
              </a:rPr>
              <a:t>ت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270">
                <a:latin typeface="Microsoft Uighur"/>
                <a:cs typeface="Microsoft Uighur"/>
              </a:rPr>
              <a:t>ه</a:t>
            </a:r>
            <a:r>
              <a:rPr dirty="0" smtClean="0" sz="1800" spc="-720">
                <a:latin typeface="Microsoft Uighur"/>
                <a:cs typeface="Microsoft Uighur"/>
              </a:rPr>
              <a:t>ب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0">
                <a:latin typeface="Microsoft Uighur"/>
                <a:cs typeface="Microsoft Uighur"/>
              </a:rPr>
              <a:t>ل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240">
                <a:latin typeface="Microsoft Uighur"/>
                <a:cs typeface="Microsoft Uighur"/>
              </a:rPr>
              <a:t>ع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190">
                <a:latin typeface="Microsoft Uighur"/>
                <a:cs typeface="Microsoft Uighur"/>
              </a:rPr>
              <a:t>م</a:t>
            </a:r>
            <a:r>
              <a:rPr dirty="0" smtClean="0" sz="1800" spc="-135">
                <a:latin typeface="Microsoft Uighur"/>
                <a:cs typeface="Microsoft Uighur"/>
              </a:rPr>
              <a:t>ظ</a:t>
            </a:r>
            <a:r>
              <a:rPr dirty="0" smtClean="0" sz="1800" spc="-95">
                <a:latin typeface="Microsoft Uighur"/>
                <a:cs typeface="Microsoft Uighur"/>
              </a:rPr>
              <a:t>و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-100">
                <a:latin typeface="Microsoft Uighur"/>
                <a:cs typeface="Microsoft Uighur"/>
              </a:rPr>
              <a:t>ح</a:t>
            </a:r>
            <a:r>
              <a:rPr dirty="0" smtClean="0" sz="1800" spc="-580">
                <a:latin typeface="Microsoft Uighur"/>
                <a:cs typeface="Microsoft Uighur"/>
              </a:rPr>
              <a:t>ئ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-100">
                <a:latin typeface="Microsoft Uighur"/>
                <a:cs typeface="Microsoft Uighur"/>
              </a:rPr>
              <a:t>ي</a:t>
            </a:r>
            <a:r>
              <a:rPr dirty="0" smtClean="0" sz="1800" spc="-660">
                <a:latin typeface="Microsoft Uighur"/>
                <a:cs typeface="Microsoft Uighur"/>
              </a:rPr>
              <a:t>ف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459">
                <a:latin typeface="Microsoft Uighur"/>
                <a:cs typeface="Microsoft Uighur"/>
              </a:rPr>
              <a:t>ه</a:t>
            </a:r>
            <a:r>
              <a:rPr dirty="0" smtClean="0" baseline="1543" sz="2700" spc="-142">
                <a:latin typeface="Microsoft Uighur"/>
                <a:cs typeface="Microsoft Uighur"/>
              </a:rPr>
              <a:t>و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90">
                <a:latin typeface="Microsoft Uighur"/>
                <a:cs typeface="Microsoft Uighur"/>
              </a:rPr>
              <a:t>م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599931" y="3910584"/>
            <a:ext cx="364235" cy="40081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963667" y="3957828"/>
            <a:ext cx="3941064" cy="35356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924044" y="3957828"/>
            <a:ext cx="353567" cy="35356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5055870" y="3963289"/>
            <a:ext cx="375983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">
                <a:latin typeface="Microsoft Uighur"/>
                <a:cs typeface="Microsoft Uighur"/>
              </a:rPr>
              <a:t>.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370">
                <a:latin typeface="Microsoft Uighur"/>
                <a:cs typeface="Microsoft Uighur"/>
              </a:rPr>
              <a:t>ض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00">
                <a:latin typeface="Microsoft Uighur"/>
                <a:cs typeface="Microsoft Uighur"/>
              </a:rPr>
              <a:t>ك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80">
                <a:latin typeface="Microsoft Uighur"/>
                <a:cs typeface="Microsoft Uighur"/>
              </a:rPr>
              <a:t>ق</a:t>
            </a:r>
            <a:r>
              <a:rPr dirty="0" smtClean="0" sz="1800" spc="-650">
                <a:latin typeface="Microsoft Uighur"/>
                <a:cs typeface="Microsoft Uighur"/>
              </a:rPr>
              <a:t>ف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135">
                <a:latin typeface="Microsoft Uighur"/>
                <a:cs typeface="Microsoft Uighur"/>
              </a:rPr>
              <a:t>ظ</a:t>
            </a:r>
            <a:r>
              <a:rPr dirty="0" smtClean="0" sz="1800" spc="-95">
                <a:latin typeface="Microsoft Uighur"/>
                <a:cs typeface="Microsoft Uighur"/>
              </a:rPr>
              <a:t>و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100">
                <a:latin typeface="Microsoft Uighur"/>
                <a:cs typeface="Microsoft Uighur"/>
              </a:rPr>
              <a:t>ل</a:t>
            </a:r>
            <a:r>
              <a:rPr dirty="0" smtClean="0" sz="1800" spc="-480">
                <a:latin typeface="Microsoft Uighur"/>
                <a:cs typeface="Microsoft Uighur"/>
              </a:rPr>
              <a:t>ك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270">
                <a:latin typeface="Microsoft Uighur"/>
                <a:cs typeface="Microsoft Uighur"/>
              </a:rPr>
              <a:t>ه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100">
                <a:latin typeface="Microsoft Uighur"/>
                <a:cs typeface="Microsoft Uighur"/>
              </a:rPr>
              <a:t>ل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70">
                <a:latin typeface="Microsoft Uighur"/>
                <a:cs typeface="Microsoft Uighur"/>
              </a:rPr>
              <a:t>د</a:t>
            </a:r>
            <a:r>
              <a:rPr dirty="0" smtClean="0" sz="1800" spc="-240">
                <a:latin typeface="Microsoft Uighur"/>
                <a:cs typeface="Microsoft Uighur"/>
              </a:rPr>
              <a:t>ع</a:t>
            </a:r>
            <a:r>
              <a:rPr dirty="0" smtClean="0" sz="1800" spc="-720">
                <a:latin typeface="Microsoft Uighur"/>
                <a:cs typeface="Microsoft Uighur"/>
              </a:rPr>
              <a:t>ت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-100">
                <a:latin typeface="Microsoft Uighur"/>
                <a:cs typeface="Microsoft Uighur"/>
              </a:rPr>
              <a:t>ي</a:t>
            </a:r>
            <a:r>
              <a:rPr dirty="0" smtClean="0" sz="1800" spc="-660">
                <a:latin typeface="Microsoft Uighur"/>
                <a:cs typeface="Microsoft Uighur"/>
              </a:rPr>
              <a:t>ف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459">
                <a:latin typeface="Microsoft Uighur"/>
                <a:cs typeface="Microsoft Uighur"/>
              </a:rPr>
              <a:t>ه</a:t>
            </a:r>
            <a:r>
              <a:rPr dirty="0" smtClean="0" baseline="1543" sz="2700" spc="-142">
                <a:latin typeface="Microsoft Uighur"/>
                <a:cs typeface="Microsoft Uighur"/>
              </a:rPr>
              <a:t>و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90">
                <a:latin typeface="Microsoft Uighur"/>
                <a:cs typeface="Microsoft Uighur"/>
              </a:rPr>
              <a:t>م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8599931" y="4276344"/>
            <a:ext cx="364235" cy="4008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050279" y="4323588"/>
            <a:ext cx="2854452" cy="35356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6010655" y="4323588"/>
            <a:ext cx="353567" cy="35356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 txBox="1"/>
          <p:nvPr/>
        </p:nvSpPr>
        <p:spPr>
          <a:xfrm>
            <a:off x="6142735" y="4329429"/>
            <a:ext cx="267335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">
                <a:latin typeface="Microsoft Uighur"/>
                <a:cs typeface="Microsoft Uighur"/>
              </a:rPr>
              <a:t>.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15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ت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365">
                <a:latin typeface="Microsoft Uighur"/>
                <a:cs typeface="Microsoft Uighur"/>
              </a:rPr>
              <a:t>ع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65">
                <a:latin typeface="Microsoft Uighur"/>
                <a:cs typeface="Microsoft Uighur"/>
              </a:rPr>
              <a:t>د</a:t>
            </a:r>
            <a:r>
              <a:rPr dirty="0" smtClean="0" sz="1800" spc="-459">
                <a:latin typeface="Microsoft Uighur"/>
                <a:cs typeface="Microsoft Uighur"/>
              </a:rPr>
              <a:t>ه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345">
                <a:latin typeface="Microsoft Uighur"/>
                <a:cs typeface="Microsoft Uighur"/>
              </a:rPr>
              <a:t>س</a:t>
            </a:r>
            <a:r>
              <a:rPr dirty="0" smtClean="0" sz="1800" spc="-720">
                <a:latin typeface="Microsoft Uighur"/>
                <a:cs typeface="Microsoft Uighur"/>
              </a:rPr>
              <a:t>ت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135">
                <a:latin typeface="Microsoft Uighur"/>
                <a:cs typeface="Microsoft Uighur"/>
              </a:rPr>
              <a:t>ة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705">
                <a:latin typeface="Microsoft Uighur"/>
                <a:cs typeface="Microsoft Uighur"/>
              </a:rPr>
              <a:t>ت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110">
                <a:latin typeface="Microsoft Uighur"/>
                <a:cs typeface="Microsoft Uighur"/>
              </a:rPr>
              <a:t>م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245">
                <a:latin typeface="Microsoft Uighur"/>
                <a:cs typeface="Microsoft Uighur"/>
              </a:rPr>
              <a:t>ع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135">
                <a:latin typeface="Microsoft Uighur"/>
                <a:cs typeface="Microsoft Uighur"/>
              </a:rPr>
              <a:t>ة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10">
                <a:latin typeface="Microsoft Uighur"/>
                <a:cs typeface="Microsoft Uighur"/>
              </a:rPr>
              <a:t>ـ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100">
                <a:latin typeface="Microsoft Uighur"/>
                <a:cs typeface="Microsoft Uighur"/>
              </a:rPr>
              <a:t>و</a:t>
            </a:r>
            <a:r>
              <a:rPr dirty="0" smtClean="0" sz="1800" spc="-610">
                <a:latin typeface="Microsoft Uighur"/>
                <a:cs typeface="Microsoft Uighur"/>
              </a:rPr>
              <a:t>ب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8599931" y="4642103"/>
            <a:ext cx="364235" cy="4008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5693664" y="4689347"/>
            <a:ext cx="3211067" cy="35356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5654040" y="4689347"/>
            <a:ext cx="353567" cy="35356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5786120" y="4705857"/>
            <a:ext cx="302958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086" sz="2700" spc="15">
                <a:latin typeface="Microsoft Uighur"/>
                <a:cs typeface="Microsoft Uighur"/>
              </a:rPr>
              <a:t>.</a:t>
            </a:r>
            <a:r>
              <a:rPr dirty="0" smtClean="0" baseline="3086" sz="2700" spc="112">
                <a:latin typeface="Microsoft Uighur"/>
                <a:cs typeface="Microsoft Uighur"/>
              </a:rPr>
              <a:t>ر</a:t>
            </a:r>
            <a:r>
              <a:rPr dirty="0" smtClean="0" baseline="3086" sz="2700" spc="-712">
                <a:latin typeface="Microsoft Uighur"/>
                <a:cs typeface="Microsoft Uighur"/>
              </a:rPr>
              <a:t>ي</a:t>
            </a:r>
            <a:r>
              <a:rPr dirty="0" smtClean="0" baseline="3086" sz="2700" spc="-712">
                <a:latin typeface="Microsoft Uighur"/>
                <a:cs typeface="Microsoft Uighur"/>
              </a:rPr>
              <a:t>ي</a:t>
            </a:r>
            <a:r>
              <a:rPr dirty="0" smtClean="0" baseline="3086" sz="2700" spc="-367">
                <a:latin typeface="Microsoft Uighur"/>
                <a:cs typeface="Microsoft Uighur"/>
              </a:rPr>
              <a:t>غ</a:t>
            </a:r>
            <a:r>
              <a:rPr dirty="0" smtClean="0" baseline="3086" sz="2700" spc="-900">
                <a:latin typeface="Microsoft Uighur"/>
                <a:cs typeface="Microsoft Uighur"/>
              </a:rPr>
              <a:t>ت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7">
                <a:latin typeface="Microsoft Uighur"/>
                <a:cs typeface="Microsoft Uighur"/>
              </a:rPr>
              <a:t>ا</a:t>
            </a:r>
            <a:r>
              <a:rPr dirty="0" smtClean="0" baseline="3086" sz="2700" spc="0">
                <a:latin typeface="Microsoft Uighur"/>
                <a:cs typeface="Microsoft Uighur"/>
              </a:rPr>
              <a:t>و</a:t>
            </a:r>
            <a:r>
              <a:rPr dirty="0" smtClean="0" baseline="3086" sz="2700" spc="44">
                <a:latin typeface="Microsoft Uighur"/>
                <a:cs typeface="Microsoft Uighur"/>
              </a:rPr>
              <a:t> </a:t>
            </a:r>
            <a:r>
              <a:rPr dirty="0" smtClean="0" baseline="3086" sz="2700" spc="112">
                <a:latin typeface="Microsoft Uighur"/>
                <a:cs typeface="Microsoft Uighur"/>
              </a:rPr>
              <a:t>ر</a:t>
            </a:r>
            <a:r>
              <a:rPr dirty="0" smtClean="0" baseline="3086" sz="2700" spc="-869">
                <a:latin typeface="Microsoft Uighur"/>
                <a:cs typeface="Microsoft Uighur"/>
              </a:rPr>
              <a:t>ي</a:t>
            </a:r>
            <a:r>
              <a:rPr dirty="0" smtClean="0" baseline="3086" sz="2700" spc="120">
                <a:latin typeface="Microsoft Uighur"/>
                <a:cs typeface="Microsoft Uighur"/>
              </a:rPr>
              <a:t>و</a:t>
            </a:r>
            <a:r>
              <a:rPr dirty="0" smtClean="0" baseline="3086" sz="2700" spc="-112">
                <a:latin typeface="Microsoft Uighur"/>
                <a:cs typeface="Microsoft Uighur"/>
              </a:rPr>
              <a:t>ع</a:t>
            </a:r>
            <a:r>
              <a:rPr dirty="0" smtClean="0" baseline="3086" sz="2700" spc="-900">
                <a:latin typeface="Microsoft Uighur"/>
                <a:cs typeface="Microsoft Uighur"/>
              </a:rPr>
              <a:t>ت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7">
                <a:latin typeface="Microsoft Uighur"/>
                <a:cs typeface="Microsoft Uighur"/>
              </a:rPr>
              <a:t>ث</a:t>
            </a:r>
            <a:r>
              <a:rPr dirty="0" smtClean="0" baseline="3086" sz="2700" spc="7">
                <a:latin typeface="Microsoft Uighur"/>
                <a:cs typeface="Microsoft Uighur"/>
              </a:rPr>
              <a:t>ا</a:t>
            </a:r>
            <a:r>
              <a:rPr dirty="0" smtClean="0" baseline="3086" sz="2700" spc="104">
                <a:latin typeface="Microsoft Uighur"/>
                <a:cs typeface="Microsoft Uighur"/>
              </a:rPr>
              <a:t>د</a:t>
            </a:r>
            <a:r>
              <a:rPr dirty="0" smtClean="0" baseline="3086" sz="2700" spc="-300">
                <a:latin typeface="Microsoft Uighur"/>
                <a:cs typeface="Microsoft Uighur"/>
              </a:rPr>
              <a:t>خ</a:t>
            </a:r>
            <a:r>
              <a:rPr dirty="0" smtClean="0" baseline="3086" sz="2700" spc="-1110">
                <a:latin typeface="Microsoft Uighur"/>
                <a:cs typeface="Microsoft Uighur"/>
              </a:rPr>
              <a:t>لا</a:t>
            </a:r>
            <a:r>
              <a:rPr dirty="0" smtClean="0" sz="1800" spc="0">
                <a:latin typeface="Microsoft Uighur"/>
                <a:cs typeface="Microsoft Uighur"/>
              </a:rPr>
              <a:t>إ  </a:t>
            </a:r>
            <a:r>
              <a:rPr dirty="0" smtClean="0" sz="1800" spc="-40">
                <a:latin typeface="Microsoft Uighur"/>
                <a:cs typeface="Microsoft Uighur"/>
              </a:rPr>
              <a:t> </a:t>
            </a:r>
            <a:r>
              <a:rPr dirty="0" smtClean="0" baseline="3086" sz="2700" spc="209">
                <a:latin typeface="Microsoft Uighur"/>
                <a:cs typeface="Microsoft Uighur"/>
              </a:rPr>
              <a:t>ة</a:t>
            </a:r>
            <a:r>
              <a:rPr dirty="0" smtClean="0" baseline="3086" sz="2700" spc="-337">
                <a:latin typeface="Microsoft Uighur"/>
                <a:cs typeface="Microsoft Uighur"/>
              </a:rPr>
              <a:t>م</a:t>
            </a:r>
            <a:r>
              <a:rPr dirty="0" smtClean="0" baseline="3086" sz="2700" spc="15">
                <a:latin typeface="Microsoft Uighur"/>
                <a:cs typeface="Microsoft Uighur"/>
              </a:rPr>
              <a:t>ز</a:t>
            </a:r>
            <a:r>
              <a:rPr dirty="0" smtClean="0" baseline="3086" sz="2700" spc="-330">
                <a:latin typeface="Microsoft Uighur"/>
                <a:cs typeface="Microsoft Uighur"/>
              </a:rPr>
              <a:t>ل</a:t>
            </a:r>
            <a:r>
              <a:rPr dirty="0" smtClean="0" baseline="3086" sz="2700" spc="-89">
                <a:latin typeface="Microsoft Uighur"/>
                <a:cs typeface="Microsoft Uighur"/>
              </a:rPr>
              <a:t>ا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209">
                <a:latin typeface="Microsoft Uighur"/>
                <a:cs typeface="Microsoft Uighur"/>
              </a:rPr>
              <a:t>ة</a:t>
            </a:r>
            <a:r>
              <a:rPr dirty="0" smtClean="0" baseline="3086" sz="2700" spc="-712">
                <a:latin typeface="Microsoft Uighur"/>
                <a:cs typeface="Microsoft Uighur"/>
              </a:rPr>
              <a:t>ي</a:t>
            </a:r>
            <a:r>
              <a:rPr dirty="0" smtClean="0" baseline="3086" sz="2700" spc="-142">
                <a:latin typeface="Microsoft Uighur"/>
                <a:cs typeface="Microsoft Uighur"/>
              </a:rPr>
              <a:t>و</a:t>
            </a:r>
            <a:r>
              <a:rPr dirty="0" smtClean="0" baseline="3086" sz="2700" spc="-750">
                <a:latin typeface="Microsoft Uighur"/>
                <a:cs typeface="Microsoft Uighur"/>
              </a:rPr>
              <a:t>ك</a:t>
            </a:r>
            <a:r>
              <a:rPr dirty="0" smtClean="0" baseline="3086" sz="2700" spc="-900">
                <a:latin typeface="Microsoft Uighur"/>
                <a:cs typeface="Microsoft Uighur"/>
              </a:rPr>
              <a:t>ت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7">
                <a:latin typeface="Microsoft Uighur"/>
                <a:cs typeface="Microsoft Uighur"/>
              </a:rPr>
              <a:t>ت</a:t>
            </a:r>
            <a:r>
              <a:rPr dirty="0" smtClean="0" baseline="3086" sz="2700" spc="-202">
                <a:latin typeface="Microsoft Uighur"/>
                <a:cs typeface="Microsoft Uighur"/>
              </a:rPr>
              <a:t>ا</a:t>
            </a:r>
            <a:r>
              <a:rPr dirty="0" smtClean="0" baseline="3086" sz="2700" spc="15">
                <a:latin typeface="Microsoft Uighur"/>
                <a:cs typeface="Microsoft Uighur"/>
              </a:rPr>
              <a:t>ر</a:t>
            </a:r>
            <a:r>
              <a:rPr dirty="0" smtClean="0" baseline="3086" sz="2700" spc="150">
                <a:latin typeface="Microsoft Uighur"/>
                <a:cs typeface="Microsoft Uighur"/>
              </a:rPr>
              <a:t>ا</a:t>
            </a:r>
            <a:r>
              <a:rPr dirty="0" smtClean="0" baseline="3086" sz="2700" spc="-405">
                <a:latin typeface="Microsoft Uighur"/>
                <a:cs typeface="Microsoft Uighur"/>
              </a:rPr>
              <a:t>ه</a:t>
            </a:r>
            <a:r>
              <a:rPr dirty="0" smtClean="0" baseline="3086" sz="2700" spc="-7">
                <a:latin typeface="Microsoft Uighur"/>
                <a:cs typeface="Microsoft Uighur"/>
              </a:rPr>
              <a:t>م</a:t>
            </a:r>
            <a:r>
              <a:rPr dirty="0" smtClean="0" baseline="3086" sz="2700" spc="-869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30">
                <a:latin typeface="Microsoft Uighur"/>
                <a:cs typeface="Microsoft Uighur"/>
              </a:rPr>
              <a:t> </a:t>
            </a:r>
            <a:r>
              <a:rPr dirty="0" smtClean="0" baseline="3086" sz="2700" spc="112">
                <a:latin typeface="Microsoft Uighur"/>
                <a:cs typeface="Microsoft Uighur"/>
              </a:rPr>
              <a:t>ر</a:t>
            </a:r>
            <a:r>
              <a:rPr dirty="0" smtClean="0" baseline="3086" sz="2700" spc="-975">
                <a:latin typeface="Microsoft Uighur"/>
                <a:cs typeface="Microsoft Uighur"/>
              </a:rPr>
              <a:t>ف</a:t>
            </a:r>
            <a:r>
              <a:rPr dirty="0" smtClean="0" baseline="3086" sz="2700" spc="120">
                <a:latin typeface="Microsoft Uighur"/>
                <a:cs typeface="Microsoft Uighur"/>
              </a:rPr>
              <a:t>و</a:t>
            </a:r>
            <a:r>
              <a:rPr dirty="0" smtClean="0" baseline="3086" sz="2700" spc="-1035">
                <a:latin typeface="Microsoft Uighur"/>
                <a:cs typeface="Microsoft Uighur"/>
              </a:rPr>
              <a:t>ت</a:t>
            </a:r>
            <a:r>
              <a:rPr dirty="0" smtClean="0" baseline="3086" sz="2700" spc="0">
                <a:latin typeface="Arial Narrow"/>
                <a:cs typeface="Arial Narrow"/>
              </a:rPr>
              <a:t>•</a:t>
            </a:r>
            <a:endParaRPr baseline="3086" sz="2700">
              <a:latin typeface="Arial Narrow"/>
              <a:cs typeface="Arial Narrow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599931" y="5007864"/>
            <a:ext cx="364235" cy="40081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37176" y="5055108"/>
            <a:ext cx="4067555" cy="35356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990331" y="5329428"/>
            <a:ext cx="979931" cy="3535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950707" y="5329428"/>
            <a:ext cx="353568" cy="35356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5004053" y="5060950"/>
            <a:ext cx="3811904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270">
                <a:latin typeface="Microsoft Uighur"/>
                <a:cs typeface="Microsoft Uighur"/>
              </a:rPr>
              <a:t>ه</a:t>
            </a:r>
            <a:r>
              <a:rPr dirty="0" smtClean="0" sz="1800" spc="-650">
                <a:latin typeface="Microsoft Uighur"/>
                <a:cs typeface="Microsoft Uighur"/>
              </a:rPr>
              <a:t>ف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70">
                <a:latin typeface="Microsoft Uighur"/>
                <a:cs typeface="Microsoft Uighur"/>
              </a:rPr>
              <a:t>د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3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280">
                <a:latin typeface="Microsoft Uighur"/>
                <a:cs typeface="Microsoft Uighur"/>
              </a:rPr>
              <a:t> </a:t>
            </a:r>
            <a:r>
              <a:rPr dirty="0" smtClean="0" sz="1800" spc="-80">
                <a:latin typeface="Microsoft Uighur"/>
                <a:cs typeface="Microsoft Uighur"/>
              </a:rPr>
              <a:t> </a:t>
            </a:r>
            <a:r>
              <a:rPr dirty="0" smtClean="0" baseline="27777" sz="2700" spc="135">
                <a:latin typeface="Microsoft Uighur"/>
                <a:cs typeface="Microsoft Uighur"/>
              </a:rPr>
              <a:t>أ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4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270">
                <a:latin typeface="Microsoft Uighur"/>
                <a:cs typeface="Microsoft Uighur"/>
              </a:rPr>
              <a:t>ه</a:t>
            </a:r>
            <a:r>
              <a:rPr dirty="0" smtClean="0" sz="1800" spc="-705">
                <a:latin typeface="Microsoft Uighur"/>
                <a:cs typeface="Microsoft Uighur"/>
              </a:rPr>
              <a:t>ت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365">
                <a:latin typeface="Microsoft Uighur"/>
                <a:cs typeface="Microsoft Uighur"/>
              </a:rPr>
              <a:t>غ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120">
                <a:latin typeface="Microsoft Uighur"/>
                <a:cs typeface="Microsoft Uighur"/>
              </a:rPr>
              <a:t>ن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4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600">
                <a:latin typeface="Microsoft Uighur"/>
                <a:cs typeface="Microsoft Uighur"/>
              </a:rPr>
              <a:t>ب</a:t>
            </a:r>
            <a:r>
              <a:rPr dirty="0" smtClean="0" sz="1800" spc="-720">
                <a:latin typeface="Microsoft Uighur"/>
                <a:cs typeface="Microsoft Uighur"/>
              </a:rPr>
              <a:t>ت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4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340">
                <a:latin typeface="Microsoft Uighur"/>
                <a:cs typeface="Microsoft Uighur"/>
              </a:rPr>
              <a:t>س</a:t>
            </a:r>
            <a:r>
              <a:rPr dirty="0" smtClean="0" sz="1800" spc="-445">
                <a:latin typeface="Microsoft Uighur"/>
                <a:cs typeface="Microsoft Uighur"/>
              </a:rPr>
              <a:t>س</a:t>
            </a:r>
            <a:r>
              <a:rPr dirty="0" smtClean="0" sz="1800" spc="80">
                <a:latin typeface="Microsoft Uighur"/>
                <a:cs typeface="Microsoft Uighur"/>
              </a:rPr>
              <a:t>ؤ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495">
                <a:latin typeface="Microsoft Uighur"/>
                <a:cs typeface="Microsoft Uighur"/>
              </a:rPr>
              <a:t>ل</a:t>
            </a:r>
            <a:r>
              <a:rPr dirty="0" smtClean="0" sz="1800" spc="-590">
                <a:latin typeface="Microsoft Uighur"/>
                <a:cs typeface="Microsoft Uighur"/>
              </a:rPr>
              <a:t>ل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ة</a:t>
            </a:r>
            <a:r>
              <a:rPr dirty="0" smtClean="0" sz="1800" spc="15">
                <a:latin typeface="Microsoft Uighur"/>
                <a:cs typeface="Microsoft Uighur"/>
              </a:rPr>
              <a:t>د</a:t>
            </a:r>
            <a:r>
              <a:rPr dirty="0" smtClean="0" sz="1800" spc="70">
                <a:latin typeface="Microsoft Uighur"/>
                <a:cs typeface="Microsoft Uighur"/>
              </a:rPr>
              <a:t>د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4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5">
                <a:latin typeface="Microsoft Uighur"/>
                <a:cs typeface="Microsoft Uighur"/>
              </a:rPr>
              <a:t>د</a:t>
            </a:r>
            <a:r>
              <a:rPr dirty="0" smtClean="0" sz="1800" spc="-105">
                <a:latin typeface="Microsoft Uighur"/>
                <a:cs typeface="Microsoft Uighur"/>
              </a:rPr>
              <a:t>م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155">
                <a:latin typeface="Microsoft Uighur"/>
                <a:cs typeface="Microsoft Uighur"/>
              </a:rPr>
              <a:t>د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4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630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4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565">
                <a:latin typeface="Microsoft Uighur"/>
                <a:cs typeface="Microsoft Uighur"/>
              </a:rPr>
              <a:t>س</a:t>
            </a:r>
            <a:r>
              <a:rPr dirty="0" smtClean="0" sz="1800" spc="0">
                <a:latin typeface="Microsoft Uighur"/>
                <a:cs typeface="Microsoft Uighur"/>
              </a:rPr>
              <a:t>ر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70">
                <a:latin typeface="Microsoft Uighur"/>
                <a:cs typeface="Microsoft Uighur"/>
              </a:rPr>
              <a:t>د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45">
                <a:latin typeface="Microsoft Uighur"/>
                <a:cs typeface="Microsoft Uighur"/>
              </a:rPr>
              <a:t>ـ</a:t>
            </a:r>
            <a:r>
              <a:rPr dirty="0" smtClean="0" sz="1800" spc="15">
                <a:latin typeface="Microsoft Uighur"/>
                <a:cs typeface="Microsoft Uighur"/>
              </a:rPr>
              <a:t>ـ</a:t>
            </a:r>
            <a:r>
              <a:rPr dirty="0" smtClean="0" sz="1800" spc="-200">
                <a:latin typeface="Microsoft Uighur"/>
                <a:cs typeface="Microsoft Uighur"/>
              </a:rPr>
              <a:t>ج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690">
                <a:latin typeface="Microsoft Uighur"/>
                <a:cs typeface="Microsoft Uighur"/>
              </a:rPr>
              <a:t>ت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  <a:p>
            <a:pPr marL="425450">
              <a:lnSpc>
                <a:spcPts val="795"/>
              </a:lnSpc>
            </a:pPr>
            <a:r>
              <a:rPr dirty="0" smtClean="0" sz="1800">
                <a:latin typeface="Microsoft Uighur"/>
                <a:cs typeface="Microsoft Uighur"/>
              </a:rPr>
              <a:t>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083042" y="5345938"/>
            <a:ext cx="73025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086" sz="2700" spc="15">
                <a:latin typeface="Microsoft Uighur"/>
                <a:cs typeface="Microsoft Uighur"/>
              </a:rPr>
              <a:t>.</a:t>
            </a:r>
            <a:r>
              <a:rPr dirty="0" smtClean="0" baseline="3086" sz="2700" spc="209">
                <a:latin typeface="Microsoft Uighur"/>
                <a:cs typeface="Microsoft Uighur"/>
              </a:rPr>
              <a:t>ة</a:t>
            </a:r>
            <a:r>
              <a:rPr dirty="0" smtClean="0" baseline="3086" sz="2700" spc="-712">
                <a:latin typeface="Microsoft Uighur"/>
                <a:cs typeface="Microsoft Uighur"/>
              </a:rPr>
              <a:t>ي</a:t>
            </a:r>
            <a:r>
              <a:rPr dirty="0" smtClean="0" baseline="3086" sz="2700" spc="-292">
                <a:latin typeface="Microsoft Uighur"/>
                <a:cs typeface="Microsoft Uighur"/>
              </a:rPr>
              <a:t>ج</a:t>
            </a:r>
            <a:r>
              <a:rPr dirty="0" smtClean="0" baseline="3086" sz="2700" spc="-712">
                <a:latin typeface="Microsoft Uighur"/>
                <a:cs typeface="Microsoft Uighur"/>
              </a:rPr>
              <a:t>ي</a:t>
            </a:r>
            <a:r>
              <a:rPr dirty="0" smtClean="0" baseline="3086" sz="2700" spc="-1057">
                <a:latin typeface="Microsoft Uighur"/>
                <a:cs typeface="Microsoft Uighur"/>
              </a:rPr>
              <a:t>ت</a:t>
            </a:r>
            <a:r>
              <a:rPr dirty="0" smtClean="0" baseline="3086" sz="2700" spc="-225">
                <a:latin typeface="Microsoft Uighur"/>
                <a:cs typeface="Microsoft Uighur"/>
              </a:rPr>
              <a:t>ا</a:t>
            </a:r>
            <a:r>
              <a:rPr dirty="0" smtClean="0" baseline="3086" sz="2700" spc="112">
                <a:latin typeface="Microsoft Uighur"/>
                <a:cs typeface="Microsoft Uighur"/>
              </a:rPr>
              <a:t>ر</a:t>
            </a:r>
            <a:r>
              <a:rPr dirty="0" smtClean="0" baseline="3086" sz="2700" spc="-900">
                <a:latin typeface="Microsoft Uighur"/>
                <a:cs typeface="Microsoft Uighur"/>
              </a:rPr>
              <a:t>ت</a:t>
            </a:r>
            <a:r>
              <a:rPr dirty="0" smtClean="0" baseline="3086" sz="2700" spc="-667">
                <a:latin typeface="Microsoft Uighur"/>
                <a:cs typeface="Microsoft Uighur"/>
              </a:rPr>
              <a:t>س</a:t>
            </a:r>
            <a:r>
              <a:rPr dirty="0" smtClean="0" baseline="3086" sz="2700" spc="-1110">
                <a:latin typeface="Microsoft Uighur"/>
                <a:cs typeface="Microsoft Uighur"/>
              </a:rPr>
              <a:t>لا</a:t>
            </a:r>
            <a:r>
              <a:rPr dirty="0" smtClean="0" sz="1800" spc="0">
                <a:latin typeface="Microsoft Uighur"/>
                <a:cs typeface="Microsoft Uighur"/>
              </a:rPr>
              <a:t>إ </a:t>
            </a:r>
            <a:r>
              <a:rPr dirty="0" smtClean="0" sz="1800" spc="-55">
                <a:latin typeface="Microsoft Uighur"/>
                <a:cs typeface="Microsoft Uighur"/>
              </a:rPr>
              <a:t> 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endParaRPr baseline="3086" sz="2700">
              <a:latin typeface="Microsoft Uighur"/>
              <a:cs typeface="Microsoft Uighur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8599931" y="5647944"/>
            <a:ext cx="364235" cy="4008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271515" y="5695188"/>
            <a:ext cx="3633216" cy="3535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231891" y="5695188"/>
            <a:ext cx="353567" cy="3535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5363717" y="5701283"/>
            <a:ext cx="345249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0">
                <a:latin typeface="Microsoft Uighur"/>
                <a:cs typeface="Microsoft Uighur"/>
              </a:rPr>
              <a:t>.</a:t>
            </a:r>
            <a:r>
              <a:rPr dirty="0" smtClean="0" sz="1800" spc="135">
                <a:latin typeface="Microsoft Uighur"/>
                <a:cs typeface="Microsoft Uighur"/>
              </a:rPr>
              <a:t>ة</a:t>
            </a:r>
            <a:r>
              <a:rPr dirty="0" smtClean="0" sz="1800" spc="-345">
                <a:latin typeface="Microsoft Uighur"/>
                <a:cs typeface="Microsoft Uighur"/>
              </a:rPr>
              <a:t>س</a:t>
            </a:r>
            <a:r>
              <a:rPr dirty="0" smtClean="0" sz="1800" spc="-450">
                <a:latin typeface="Microsoft Uighur"/>
                <a:cs typeface="Microsoft Uighur"/>
              </a:rPr>
              <a:t>س</a:t>
            </a:r>
            <a:r>
              <a:rPr dirty="0" smtClean="0" sz="1800" spc="75">
                <a:latin typeface="Microsoft Uighur"/>
                <a:cs typeface="Microsoft Uighur"/>
              </a:rPr>
              <a:t>ؤ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15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ة</a:t>
            </a:r>
            <a:r>
              <a:rPr dirty="0" smtClean="0" sz="1800" spc="10">
                <a:latin typeface="Microsoft Uighur"/>
                <a:cs typeface="Microsoft Uighur"/>
              </a:rPr>
              <a:t>د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465">
                <a:latin typeface="Microsoft Uighur"/>
                <a:cs typeface="Microsoft Uighur"/>
              </a:rPr>
              <a:t>ل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10">
                <a:latin typeface="Microsoft Uighur"/>
                <a:cs typeface="Microsoft Uighur"/>
              </a:rPr>
              <a:t>ى</a:t>
            </a:r>
            <a:r>
              <a:rPr dirty="0" smtClean="0" sz="1800" spc="65">
                <a:latin typeface="Microsoft Uighur"/>
                <a:cs typeface="Microsoft Uighur"/>
              </a:rPr>
              <a:t>د</a:t>
            </a:r>
            <a:r>
              <a:rPr dirty="0" smtClean="0" sz="1800" spc="-590">
                <a:latin typeface="Microsoft Uighur"/>
                <a:cs typeface="Microsoft Uighur"/>
              </a:rPr>
              <a:t>ل</a:t>
            </a:r>
            <a:r>
              <a:rPr dirty="0" smtClean="0" sz="1800" spc="1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480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75">
                <a:latin typeface="Microsoft Uighur"/>
                <a:cs typeface="Microsoft Uighur"/>
              </a:rPr>
              <a:t>و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5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15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215">
                <a:latin typeface="Microsoft Uighur"/>
                <a:cs typeface="Microsoft Uighur"/>
              </a:rPr>
              <a:t>ظ</a:t>
            </a:r>
            <a:r>
              <a:rPr dirty="0" smtClean="0" sz="1800" spc="95">
                <a:latin typeface="Microsoft Uighur"/>
                <a:cs typeface="Microsoft Uighur"/>
              </a:rPr>
              <a:t>ا</a:t>
            </a:r>
            <a:r>
              <a:rPr dirty="0" smtClean="0" sz="1800" spc="-200">
                <a:latin typeface="Microsoft Uighur"/>
                <a:cs typeface="Microsoft Uighur"/>
              </a:rPr>
              <a:t>خ</a:t>
            </a:r>
            <a:r>
              <a:rPr dirty="0" smtClean="0" sz="1800" spc="-120">
                <a:latin typeface="Microsoft Uighur"/>
                <a:cs typeface="Microsoft Uighur"/>
              </a:rPr>
              <a:t>م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95">
                <a:latin typeface="Microsoft Uighur"/>
                <a:cs typeface="Microsoft Uighur"/>
              </a:rPr>
              <a:t>ل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150">
                <a:latin typeface="Microsoft Uighur"/>
                <a:cs typeface="Microsoft Uighur"/>
              </a:rPr>
              <a:t>د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90">
                <a:latin typeface="Microsoft Uighur"/>
                <a:cs typeface="Microsoft Uighur"/>
              </a:rPr>
              <a:t>ل</a:t>
            </a:r>
            <a:r>
              <a:rPr dirty="0" smtClean="0" sz="1800" spc="15">
                <a:latin typeface="Microsoft Uighur"/>
                <a:cs typeface="Microsoft Uighur"/>
              </a:rPr>
              <a:t> </a:t>
            </a:r>
            <a:r>
              <a:rPr dirty="0" smtClean="0" sz="1800" spc="10">
                <a:latin typeface="Microsoft Uighur"/>
                <a:cs typeface="Microsoft Uighur"/>
              </a:rPr>
              <a:t>د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65">
                <a:latin typeface="Microsoft Uighur"/>
                <a:cs typeface="Microsoft Uighur"/>
              </a:rPr>
              <a:t>د</a:t>
            </a:r>
            <a:r>
              <a:rPr dirty="0" smtClean="0" sz="1800" spc="-24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450">
                <a:latin typeface="Microsoft Uighur"/>
                <a:cs typeface="Microsoft Uighur"/>
              </a:rPr>
              <a:t>س</a:t>
            </a:r>
            <a:r>
              <a:rPr dirty="0" smtClean="0" sz="1800" spc="-250">
                <a:latin typeface="Microsoft Uighur"/>
                <a:cs typeface="Microsoft Uighur"/>
              </a:rPr>
              <a:t>لا</a:t>
            </a:r>
            <a:r>
              <a:rPr dirty="0" smtClean="0" sz="1800" spc="120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599931" y="6013703"/>
            <a:ext cx="364235" cy="40081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088379" y="6060947"/>
            <a:ext cx="2816352" cy="35356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6047232" y="6060947"/>
            <a:ext cx="355091" cy="35356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5975603" y="6060947"/>
            <a:ext cx="385572" cy="35356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5935979" y="6060947"/>
            <a:ext cx="353567" cy="35356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6068059" y="6067044"/>
            <a:ext cx="274764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sz="1800" spc="10">
                <a:latin typeface="Microsoft Uighur"/>
                <a:cs typeface="Microsoft Uighur"/>
              </a:rPr>
              <a:t>.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15">
                <a:latin typeface="Microsoft Uighur"/>
                <a:cs typeface="Microsoft Uighur"/>
              </a:rPr>
              <a:t>ـــ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475">
                <a:latin typeface="Microsoft Uighur"/>
                <a:cs typeface="Microsoft Uighur"/>
              </a:rPr>
              <a:t>ي</a:t>
            </a:r>
            <a:r>
              <a:rPr dirty="0" smtClean="0" sz="1800" spc="-245">
                <a:latin typeface="Microsoft Uighur"/>
                <a:cs typeface="Microsoft Uighur"/>
              </a:rPr>
              <a:t>غ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75">
                <a:latin typeface="Microsoft Uighur"/>
                <a:cs typeface="Microsoft Uighur"/>
              </a:rPr>
              <a:t>ر</a:t>
            </a:r>
            <a:r>
              <a:rPr dirty="0" smtClean="0" sz="1800" spc="-580">
                <a:latin typeface="Microsoft Uighur"/>
                <a:cs typeface="Microsoft Uighur"/>
              </a:rPr>
              <a:t>ي</a:t>
            </a:r>
            <a:r>
              <a:rPr dirty="0" smtClean="0" sz="1800" spc="80">
                <a:latin typeface="Microsoft Uighur"/>
                <a:cs typeface="Microsoft Uighur"/>
              </a:rPr>
              <a:t>و</a:t>
            </a:r>
            <a:r>
              <a:rPr dirty="0" smtClean="0" sz="1800" spc="-75">
                <a:latin typeface="Microsoft Uighur"/>
                <a:cs typeface="Microsoft Uighur"/>
              </a:rPr>
              <a:t>ع</a:t>
            </a:r>
            <a:r>
              <a:rPr dirty="0" smtClean="0" sz="1800" spc="-600">
                <a:latin typeface="Microsoft Uighur"/>
                <a:cs typeface="Microsoft Uighur"/>
              </a:rPr>
              <a:t>ت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-100">
                <a:latin typeface="Microsoft Uighur"/>
                <a:cs typeface="Microsoft Uighur"/>
              </a:rPr>
              <a:t>ي</a:t>
            </a:r>
            <a:r>
              <a:rPr dirty="0" smtClean="0" sz="1800" spc="-705">
                <a:latin typeface="Microsoft Uighur"/>
                <a:cs typeface="Microsoft Uighur"/>
              </a:rPr>
              <a:t>ب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155">
                <a:latin typeface="Microsoft Uighur"/>
                <a:cs typeface="Microsoft Uighur"/>
              </a:rPr>
              <a:t>د</a:t>
            </a:r>
            <a:r>
              <a:rPr dirty="0" smtClean="0" sz="1800" spc="-595">
                <a:latin typeface="Microsoft Uighur"/>
                <a:cs typeface="Microsoft Uighur"/>
              </a:rPr>
              <a:t>ي</a:t>
            </a:r>
            <a:r>
              <a:rPr dirty="0" smtClean="0" sz="1800" spc="30">
                <a:latin typeface="Microsoft Uighur"/>
                <a:cs typeface="Microsoft Uighur"/>
              </a:rPr>
              <a:t> </a:t>
            </a:r>
            <a:r>
              <a:rPr dirty="0" smtClean="0" sz="1800" spc="140">
                <a:latin typeface="Microsoft Uighur"/>
                <a:cs typeface="Microsoft Uighur"/>
              </a:rPr>
              <a:t>ة</a:t>
            </a:r>
            <a:r>
              <a:rPr dirty="0" smtClean="0" sz="1800" spc="-340">
                <a:latin typeface="Microsoft Uighur"/>
                <a:cs typeface="Microsoft Uighur"/>
              </a:rPr>
              <a:t>س</a:t>
            </a:r>
            <a:r>
              <a:rPr dirty="0" smtClean="0" sz="1800" spc="-445">
                <a:latin typeface="Microsoft Uighur"/>
                <a:cs typeface="Microsoft Uighur"/>
              </a:rPr>
              <a:t>س</a:t>
            </a:r>
            <a:r>
              <a:rPr dirty="0" smtClean="0" sz="1800" spc="80">
                <a:latin typeface="Microsoft Uighur"/>
                <a:cs typeface="Microsoft Uighur"/>
              </a:rPr>
              <a:t>ؤ</a:t>
            </a:r>
            <a:r>
              <a:rPr dirty="0" smtClean="0" sz="1800" spc="-5">
                <a:latin typeface="Microsoft Uighur"/>
                <a:cs typeface="Microsoft Uighur"/>
              </a:rPr>
              <a:t>م</a:t>
            </a:r>
            <a:r>
              <a:rPr dirty="0" smtClean="0" sz="1800" spc="-58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r>
              <a:rPr dirty="0" smtClean="0" sz="1800" spc="20">
                <a:latin typeface="Microsoft Uighur"/>
                <a:cs typeface="Microsoft Uighur"/>
              </a:rPr>
              <a:t> </a:t>
            </a:r>
            <a:r>
              <a:rPr dirty="0" smtClean="0" sz="1800" spc="100">
                <a:latin typeface="Microsoft Uighur"/>
                <a:cs typeface="Microsoft Uighur"/>
              </a:rPr>
              <a:t>ل</a:t>
            </a:r>
            <a:r>
              <a:rPr dirty="0" smtClean="0" sz="1800" spc="-200">
                <a:latin typeface="Microsoft Uighur"/>
                <a:cs typeface="Microsoft Uighur"/>
              </a:rPr>
              <a:t>خ</a:t>
            </a:r>
            <a:r>
              <a:rPr dirty="0" smtClean="0" sz="1800" spc="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د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5">
                <a:latin typeface="Microsoft Uighur"/>
                <a:cs typeface="Microsoft Uighur"/>
              </a:rPr>
              <a:t>م</a:t>
            </a:r>
            <a:r>
              <a:rPr dirty="0" smtClean="0" sz="1800" spc="100">
                <a:latin typeface="Microsoft Uighur"/>
                <a:cs typeface="Microsoft Uighur"/>
              </a:rPr>
              <a:t>ا</a:t>
            </a:r>
            <a:r>
              <a:rPr dirty="0" smtClean="0" sz="1800" spc="-365">
                <a:latin typeface="Microsoft Uighur"/>
                <a:cs typeface="Microsoft Uighur"/>
              </a:rPr>
              <a:t>ع</a:t>
            </a:r>
            <a:r>
              <a:rPr dirty="0" smtClean="0" sz="1800" spc="25">
                <a:latin typeface="Microsoft Uighur"/>
                <a:cs typeface="Microsoft Uighur"/>
              </a:rPr>
              <a:t> </a:t>
            </a:r>
            <a:r>
              <a:rPr dirty="0" smtClean="0" sz="1800" spc="10">
                <a:latin typeface="Microsoft Uighur"/>
                <a:cs typeface="Microsoft Uighur"/>
              </a:rPr>
              <a:t>ي</a:t>
            </a:r>
            <a:r>
              <a:rPr dirty="0" smtClean="0" sz="1800" spc="-100">
                <a:latin typeface="Microsoft Uighur"/>
                <a:cs typeface="Microsoft Uighur"/>
              </a:rPr>
              <a:t>ا</a:t>
            </a:r>
            <a:r>
              <a:rPr dirty="0" smtClean="0" baseline="27777" sz="2700" spc="0">
                <a:latin typeface="Microsoft Uighur"/>
                <a:cs typeface="Microsoft Uighur"/>
              </a:rPr>
              <a:t>أ </a:t>
            </a:r>
            <a:r>
              <a:rPr dirty="0" smtClean="0" baseline="27777" sz="2700" spc="-112">
                <a:latin typeface="Microsoft Uighur"/>
                <a:cs typeface="Microsoft Uighur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•</a:t>
            </a:r>
            <a:endParaRPr sz="1800">
              <a:latin typeface="Arial Narrow"/>
              <a:cs typeface="Arial Narrow"/>
            </a:endParaRPr>
          </a:p>
          <a:p>
            <a:pPr algn="r" marR="81280">
              <a:lnSpc>
                <a:spcPts val="795"/>
              </a:lnSpc>
            </a:pPr>
            <a:r>
              <a:rPr dirty="0" smtClean="0" sz="1800">
                <a:latin typeface="Microsoft Uighur"/>
                <a:cs typeface="Microsoft Uighur"/>
              </a:rPr>
              <a:t>ر</a:t>
            </a:r>
            <a:endParaRPr sz="1800">
              <a:latin typeface="Microsoft Uighur"/>
              <a:cs typeface="Microsoft Uighu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2219" y="320802"/>
            <a:ext cx="659447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66900" algn="l"/>
                <a:tab pos="3039110" algn="l"/>
                <a:tab pos="3580129" algn="l"/>
                <a:tab pos="5100320" algn="l"/>
                <a:tab pos="5993765" algn="l"/>
              </a:tabLst>
            </a:pPr>
            <a:r>
              <a:rPr dirty="0" smtClean="0" sz="3200" spc="-50" b="1">
                <a:solidFill>
                  <a:srgbClr val="FFFFFF"/>
                </a:solidFill>
                <a:latin typeface="Microsoft Uighur"/>
                <a:cs typeface="Microsoft Uighur"/>
              </a:rPr>
              <a:t>؟</a:t>
            </a:r>
            <a:r>
              <a:rPr dirty="0" smtClean="0" sz="3200" spc="-10" b="1">
                <a:solidFill>
                  <a:srgbClr val="FFFFFF"/>
                </a:solidFill>
                <a:latin typeface="Microsoft Uighur"/>
                <a:cs typeface="Microsoft Uighur"/>
              </a:rPr>
              <a:t>ٌخ</a:t>
            </a: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3200" spc="-509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رخشلإا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" b="1">
                <a:solidFill>
                  <a:srgbClr val="FFFFFF"/>
                </a:solidFill>
                <a:latin typeface="Microsoft Uighur"/>
                <a:cs typeface="Microsoft Uighur"/>
              </a:rPr>
              <a:t>طٍط</a:t>
            </a:r>
            <a:r>
              <a:rPr dirty="0" smtClean="0" sz="3200" spc="-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خها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95" b="1">
                <a:solidFill>
                  <a:srgbClr val="FFFFFF"/>
                </a:solidFill>
                <a:latin typeface="Microsoft Uighur"/>
                <a:cs typeface="Microsoft Uighur"/>
              </a:rPr>
              <a:t>يهإ</a:t>
            </a:r>
            <a:r>
              <a:rPr dirty="0" smtClean="0" sz="3200" spc="-95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20" b="1">
                <a:solidFill>
                  <a:srgbClr val="FFFFFF"/>
                </a:solidFill>
                <a:latin typeface="Microsoft Uighur"/>
                <a:cs typeface="Microsoft Uighur"/>
              </a:rPr>
              <a:t>حبشش</a:t>
            </a:r>
            <a:r>
              <a:rPr dirty="0" smtClean="0" sz="3200" spc="-60" b="1">
                <a:solidFill>
                  <a:srgbClr val="FFFFFF"/>
                </a:solidFill>
                <a:latin typeface="Microsoft Uighur"/>
                <a:cs typeface="Microsoft Uighur"/>
              </a:rPr>
              <a:t>ؤ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يها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450" b="1">
                <a:solidFill>
                  <a:srgbClr val="FFFFFF"/>
                </a:solidFill>
                <a:latin typeface="Microsoft Uighur"/>
                <a:cs typeface="Microsoft Uighur"/>
              </a:rPr>
              <a:t>جبخ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10" b="1">
                <a:solidFill>
                  <a:srgbClr val="FFFFFF"/>
                </a:solidFill>
                <a:latin typeface="Microsoft Uighur"/>
                <a:cs typeface="Microsoft Uighur"/>
              </a:rPr>
              <a:t>اذ</a:t>
            </a:r>
            <a:r>
              <a:rPr dirty="0" smtClean="0" sz="3200" spc="-46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-30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3200" spc="-63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0744" y="1175765"/>
            <a:ext cx="8728075" cy="5050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547235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15">
                <a:latin typeface="Simplified Arabic"/>
                <a:cs typeface="Simplified Arabic"/>
              </a:rPr>
              <a:t>.</a:t>
            </a:r>
            <a:r>
              <a:rPr dirty="0" smtClean="0" sz="2000" spc="-395">
                <a:latin typeface="Simplified Arabic"/>
                <a:cs typeface="Simplified Arabic"/>
              </a:rPr>
              <a:t>ج</a:t>
            </a:r>
            <a:r>
              <a:rPr dirty="0" smtClean="0" sz="2000" spc="-570">
                <a:latin typeface="Simplified Arabic"/>
                <a:cs typeface="Simplified Arabic"/>
              </a:rPr>
              <a:t>س</a:t>
            </a:r>
            <a:r>
              <a:rPr dirty="0" smtClean="0" sz="2000" spc="-605">
                <a:latin typeface="Simplified Arabic"/>
                <a:cs typeface="Simplified Arabic"/>
              </a:rPr>
              <a:t>س</a:t>
            </a:r>
            <a:r>
              <a:rPr dirty="0" smtClean="0" sz="2000" spc="-275">
                <a:latin typeface="Simplified Arabic"/>
                <a:cs typeface="Simplified Arabic"/>
              </a:rPr>
              <a:t>ؤه</a:t>
            </a:r>
            <a:r>
              <a:rPr dirty="0" smtClean="0" sz="2000" spc="-190">
                <a:latin typeface="Simplified Arabic"/>
                <a:cs typeface="Simplified Arabic"/>
              </a:rPr>
              <a:t>م</a:t>
            </a:r>
            <a:r>
              <a:rPr dirty="0" smtClean="0" sz="2000" spc="-610">
                <a:latin typeface="Simplified Arabic"/>
                <a:cs typeface="Simplified Arabic"/>
              </a:rPr>
              <a:t>ل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555">
                <a:latin typeface="Simplified Arabic"/>
                <a:cs typeface="Simplified Arabic"/>
              </a:rPr>
              <a:t>ج</a:t>
            </a:r>
            <a:r>
              <a:rPr dirty="0" smtClean="0" sz="2000" spc="-625">
                <a:latin typeface="Simplified Arabic"/>
                <a:cs typeface="Simplified Arabic"/>
              </a:rPr>
              <a:t>ي</a:t>
            </a:r>
            <a:r>
              <a:rPr dirty="0" smtClean="0" sz="2000" spc="-80">
                <a:latin typeface="Simplified Arabic"/>
                <a:cs typeface="Simplified Arabic"/>
              </a:rPr>
              <a:t>ج</a:t>
            </a:r>
            <a:r>
              <a:rPr dirty="0" smtClean="0" sz="2000" spc="-725">
                <a:latin typeface="Simplified Arabic"/>
                <a:cs typeface="Simplified Arabic"/>
              </a:rPr>
              <a:t>يخ</a:t>
            </a:r>
            <a:r>
              <a:rPr dirty="0" smtClean="0" sz="2000" spc="-10">
                <a:latin typeface="Simplified Arabic"/>
                <a:cs typeface="Simplified Arabic"/>
              </a:rPr>
              <a:t>ا</a:t>
            </a:r>
            <a:r>
              <a:rPr dirty="0" smtClean="0" sz="2000" spc="-350">
                <a:latin typeface="Simplified Arabic"/>
                <a:cs typeface="Simplified Arabic"/>
              </a:rPr>
              <a:t>رخ</a:t>
            </a:r>
            <a:r>
              <a:rPr dirty="0" smtClean="0" sz="2000" spc="-560">
                <a:latin typeface="Simplified Arabic"/>
                <a:cs typeface="Simplified Arabic"/>
              </a:rPr>
              <a:t>س</a:t>
            </a:r>
            <a:r>
              <a:rPr dirty="0" smtClean="0" sz="2000" spc="-120">
                <a:latin typeface="Simplified Arabic"/>
                <a:cs typeface="Simplified Arabic"/>
              </a:rPr>
              <a:t>لاا</a:t>
            </a:r>
            <a:r>
              <a:rPr dirty="0" smtClean="0" sz="2000" spc="-120">
                <a:latin typeface="Simplified Arabic"/>
                <a:cs typeface="Simplified Arabic"/>
              </a:rPr>
              <a:t> </a:t>
            </a:r>
            <a:r>
              <a:rPr dirty="0" smtClean="0" sz="2000" spc="90">
                <a:latin typeface="Simplified Arabic"/>
                <a:cs typeface="Simplified Arabic"/>
              </a:rPr>
              <a:t>حا</a:t>
            </a:r>
            <a:r>
              <a:rPr dirty="0" smtClean="0" sz="2000" spc="120">
                <a:latin typeface="Simplified Arabic"/>
                <a:cs typeface="Simplified Arabic"/>
              </a:rPr>
              <a:t>ر</a:t>
            </a:r>
            <a:r>
              <a:rPr dirty="0" smtClean="0" sz="2000" spc="-730">
                <a:latin typeface="Simplified Arabic"/>
                <a:cs typeface="Simplified Arabic"/>
              </a:rPr>
              <a:t>ب</a:t>
            </a:r>
            <a:r>
              <a:rPr dirty="0" smtClean="0" sz="2000" spc="-855">
                <a:latin typeface="Simplified Arabic"/>
                <a:cs typeface="Simplified Arabic"/>
              </a:rPr>
              <a:t>س</a:t>
            </a:r>
            <a:r>
              <a:rPr dirty="0" smtClean="0" sz="2000" spc="-455">
                <a:latin typeface="Simplified Arabic"/>
                <a:cs typeface="Simplified Arabic"/>
              </a:rPr>
              <a:t>ه</a:t>
            </a:r>
            <a:r>
              <a:rPr dirty="0" smtClean="0" sz="2000" spc="-300">
                <a:latin typeface="Simplified Arabic"/>
                <a:cs typeface="Simplified Arabic"/>
              </a:rPr>
              <a:t>لا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630">
                <a:latin typeface="Simplified Arabic"/>
                <a:cs typeface="Simplified Arabic"/>
              </a:rPr>
              <a:t>ه</a:t>
            </a:r>
            <a:r>
              <a:rPr dirty="0" smtClean="0" sz="2000" spc="-650">
                <a:latin typeface="Simplified Arabic"/>
                <a:cs typeface="Simplified Arabic"/>
              </a:rPr>
              <a:t>ي</a:t>
            </a:r>
            <a:r>
              <a:rPr dirty="0" smtClean="0" sz="2000" spc="-80">
                <a:latin typeface="Simplified Arabic"/>
                <a:cs typeface="Simplified Arabic"/>
              </a:rPr>
              <a:t>ج</a:t>
            </a:r>
            <a:r>
              <a:rPr dirty="0" smtClean="0" sz="2000" spc="-220">
                <a:latin typeface="Simplified Arabic"/>
                <a:cs typeface="Simplified Arabic"/>
              </a:rPr>
              <a:t>وخو</a:t>
            </a:r>
            <a:r>
              <a:rPr dirty="0" smtClean="0" sz="2000" spc="-220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ديد</a:t>
            </a:r>
            <a:r>
              <a:rPr dirty="0" smtClean="0" sz="2000" spc="-270">
                <a:latin typeface="Simplified Arabic"/>
                <a:cs typeface="Simplified Arabic"/>
              </a:rPr>
              <a:t>ح</a:t>
            </a:r>
            <a:r>
              <a:rPr dirty="0" smtClean="0" sz="2000" spc="-645">
                <a:latin typeface="Simplified Arabic"/>
                <a:cs typeface="Simplified Arabic"/>
              </a:rPr>
              <a:t>خ</a:t>
            </a:r>
            <a:r>
              <a:rPr dirty="0" smtClean="0" sz="2000" spc="-645">
                <a:latin typeface="Simplified Arabic"/>
                <a:cs typeface="Simplified Arabic"/>
              </a:rPr>
              <a:t>	</a:t>
            </a:r>
            <a:r>
              <a:rPr dirty="0" smtClean="0" sz="2000" spc="-645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5001260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20">
                <a:latin typeface="Simplified Arabic"/>
                <a:cs typeface="Simplified Arabic"/>
              </a:rPr>
              <a:t>.</a:t>
            </a:r>
            <a:r>
              <a:rPr dirty="0" smtClean="0" sz="2000" spc="-750">
                <a:latin typeface="Simplified Arabic"/>
                <a:cs typeface="Simplified Arabic"/>
              </a:rPr>
              <a:t>بهف</a:t>
            </a:r>
            <a:r>
              <a:rPr dirty="0" smtClean="0" sz="2000" spc="-215">
                <a:latin typeface="Simplified Arabic"/>
                <a:cs typeface="Simplified Arabic"/>
              </a:rPr>
              <a:t>ا</a:t>
            </a:r>
            <a:r>
              <a:rPr dirty="0" smtClean="0" sz="2000" spc="-90">
                <a:latin typeface="Simplified Arabic"/>
                <a:cs typeface="Simplified Arabic"/>
              </a:rPr>
              <a:t>دهأو</a:t>
            </a:r>
            <a:r>
              <a:rPr dirty="0" smtClean="0" sz="2000" spc="-15">
                <a:latin typeface="Simplified Arabic"/>
                <a:cs typeface="Simplified Arabic"/>
              </a:rPr>
              <a:t> </a:t>
            </a:r>
            <a:r>
              <a:rPr dirty="0" smtClean="0" sz="2000" spc="-395">
                <a:latin typeface="Simplified Arabic"/>
                <a:cs typeface="Simplified Arabic"/>
              </a:rPr>
              <a:t>ج</a:t>
            </a:r>
            <a:r>
              <a:rPr dirty="0" smtClean="0" sz="2000" spc="-570">
                <a:latin typeface="Simplified Arabic"/>
                <a:cs typeface="Simplified Arabic"/>
              </a:rPr>
              <a:t>س</a:t>
            </a:r>
            <a:r>
              <a:rPr dirty="0" smtClean="0" sz="2000" spc="-605">
                <a:latin typeface="Simplified Arabic"/>
                <a:cs typeface="Simplified Arabic"/>
              </a:rPr>
              <a:t>س</a:t>
            </a:r>
            <a:r>
              <a:rPr dirty="0" smtClean="0" sz="2000" spc="-360">
                <a:latin typeface="Simplified Arabic"/>
                <a:cs typeface="Simplified Arabic"/>
              </a:rPr>
              <a:t>ؤه</a:t>
            </a:r>
            <a:r>
              <a:rPr dirty="0" smtClean="0" sz="2000" spc="-35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 </a:t>
            </a:r>
            <a:r>
              <a:rPr dirty="0" smtClean="0" sz="2000" spc="-520">
                <a:latin typeface="Simplified Arabic"/>
                <a:cs typeface="Simplified Arabic"/>
              </a:rPr>
              <a:t>ج</a:t>
            </a:r>
            <a:r>
              <a:rPr dirty="0" smtClean="0" sz="2000" spc="-465">
                <a:latin typeface="Simplified Arabic"/>
                <a:cs typeface="Simplified Arabic"/>
              </a:rPr>
              <a:t>ل</a:t>
            </a:r>
            <a:r>
              <a:rPr dirty="0" smtClean="0" sz="2000" spc="-530">
                <a:latin typeface="Simplified Arabic"/>
                <a:cs typeface="Simplified Arabic"/>
              </a:rPr>
              <a:t>بسر</a:t>
            </a:r>
            <a:r>
              <a:rPr dirty="0" smtClean="0" sz="2000" spc="-20">
                <a:latin typeface="Simplified Arabic"/>
                <a:cs typeface="Simplified Arabic"/>
              </a:rPr>
              <a:t> </a:t>
            </a:r>
            <a:r>
              <a:rPr dirty="0" smtClean="0" sz="2000" spc="-295">
                <a:latin typeface="Simplified Arabic"/>
                <a:cs typeface="Simplified Arabic"/>
              </a:rPr>
              <a:t>ري</a:t>
            </a:r>
            <a:r>
              <a:rPr dirty="0" smtClean="0" sz="2000" spc="-235">
                <a:latin typeface="Simplified Arabic"/>
                <a:cs typeface="Simplified Arabic"/>
              </a:rPr>
              <a:t>و</a:t>
            </a:r>
            <a:r>
              <a:rPr dirty="0" smtClean="0" sz="2000" spc="-225">
                <a:latin typeface="Simplified Arabic"/>
                <a:cs typeface="Simplified Arabic"/>
              </a:rPr>
              <a:t>طخو</a:t>
            </a:r>
            <a:r>
              <a:rPr dirty="0" smtClean="0" sz="2000" spc="-15">
                <a:latin typeface="Simplified Arabic"/>
                <a:cs typeface="Simplified Arabic"/>
              </a:rPr>
              <a:t> </a:t>
            </a:r>
            <a:r>
              <a:rPr dirty="0" smtClean="0" sz="2000" spc="-215">
                <a:latin typeface="Simplified Arabic"/>
                <a:cs typeface="Simplified Arabic"/>
              </a:rPr>
              <a:t>جغ</a:t>
            </a:r>
            <a:r>
              <a:rPr dirty="0" smtClean="0" sz="2000" spc="-770">
                <a:latin typeface="Simplified Arabic"/>
                <a:cs typeface="Simplified Arabic"/>
              </a:rPr>
              <a:t>بيص</a:t>
            </a:r>
            <a:r>
              <a:rPr dirty="0" smtClean="0" sz="2000" spc="-770">
                <a:latin typeface="Simplified Arabic"/>
                <a:cs typeface="Simplified Arabic"/>
              </a:rPr>
              <a:t>	</a:t>
            </a:r>
            <a:r>
              <a:rPr dirty="0" smtClean="0" sz="2000" spc="-770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5133975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20">
                <a:latin typeface="Simplified Arabic"/>
                <a:cs typeface="Simplified Arabic"/>
              </a:rPr>
              <a:t>.</a:t>
            </a:r>
            <a:r>
              <a:rPr dirty="0" smtClean="0" sz="2000" spc="-395">
                <a:latin typeface="Simplified Arabic"/>
                <a:cs typeface="Simplified Arabic"/>
              </a:rPr>
              <a:t>ج</a:t>
            </a:r>
            <a:r>
              <a:rPr dirty="0" smtClean="0" sz="2000" spc="-570">
                <a:latin typeface="Simplified Arabic"/>
                <a:cs typeface="Simplified Arabic"/>
              </a:rPr>
              <a:t>س</a:t>
            </a:r>
            <a:r>
              <a:rPr dirty="0" smtClean="0" sz="2000" spc="-605">
                <a:latin typeface="Simplified Arabic"/>
                <a:cs typeface="Simplified Arabic"/>
              </a:rPr>
              <a:t>س</a:t>
            </a:r>
            <a:r>
              <a:rPr dirty="0" smtClean="0" sz="2000" spc="-15">
                <a:latin typeface="Simplified Arabic"/>
                <a:cs typeface="Simplified Arabic"/>
              </a:rPr>
              <a:t>ؤ</a:t>
            </a:r>
            <a:r>
              <a:rPr dirty="0" smtClean="0" sz="2000" spc="-580">
                <a:latin typeface="Simplified Arabic"/>
                <a:cs typeface="Simplified Arabic"/>
              </a:rPr>
              <a:t>ه</a:t>
            </a:r>
            <a:r>
              <a:rPr dirty="0" smtClean="0" sz="2000" spc="-47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15">
                <a:latin typeface="Simplified Arabic"/>
                <a:cs typeface="Simplified Arabic"/>
              </a:rPr>
              <a:t> </a:t>
            </a:r>
            <a:r>
              <a:rPr dirty="0" smtClean="0" sz="2000" spc="-520">
                <a:latin typeface="Simplified Arabic"/>
                <a:cs typeface="Simplified Arabic"/>
              </a:rPr>
              <a:t>ي</a:t>
            </a:r>
            <a:r>
              <a:rPr dirty="0" smtClean="0" sz="2000" spc="-635">
                <a:latin typeface="Simplified Arabic"/>
                <a:cs typeface="Simplified Arabic"/>
              </a:rPr>
              <a:t>ف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ل</a:t>
            </a:r>
            <a:r>
              <a:rPr dirty="0" smtClean="0" sz="2000" spc="-245">
                <a:latin typeface="Simplified Arabic"/>
                <a:cs typeface="Simplified Arabic"/>
              </a:rPr>
              <a:t>ه</a:t>
            </a:r>
            <a:r>
              <a:rPr dirty="0" smtClean="0" sz="2000" spc="-315">
                <a:latin typeface="Simplified Arabic"/>
                <a:cs typeface="Simplified Arabic"/>
              </a:rPr>
              <a:t>ع</a:t>
            </a:r>
            <a:r>
              <a:rPr dirty="0" smtClean="0" sz="2000" spc="-300">
                <a:latin typeface="Simplified Arabic"/>
                <a:cs typeface="Simplified Arabic"/>
              </a:rPr>
              <a:t>لا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405">
                <a:latin typeface="Simplified Arabic"/>
                <a:cs typeface="Simplified Arabic"/>
              </a:rPr>
              <a:t>ر</a:t>
            </a:r>
            <a:r>
              <a:rPr dirty="0" smtClean="0" sz="2000" spc="-595">
                <a:latin typeface="Simplified Arabic"/>
                <a:cs typeface="Simplified Arabic"/>
              </a:rPr>
              <a:t>ب</a:t>
            </a:r>
            <a:r>
              <a:rPr dirty="0" smtClean="0" sz="2000" spc="-520">
                <a:latin typeface="Simplified Arabic"/>
                <a:cs typeface="Simplified Arabic"/>
              </a:rPr>
              <a:t>سه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630">
                <a:latin typeface="Simplified Arabic"/>
                <a:cs typeface="Simplified Arabic"/>
              </a:rPr>
              <a:t>ه</a:t>
            </a:r>
            <a:r>
              <a:rPr dirty="0" smtClean="0" sz="2000" spc="-650">
                <a:latin typeface="Simplified Arabic"/>
                <a:cs typeface="Simplified Arabic"/>
              </a:rPr>
              <a:t>ي</a:t>
            </a:r>
            <a:r>
              <a:rPr dirty="0" smtClean="0" sz="2000" spc="-80">
                <a:latin typeface="Simplified Arabic"/>
                <a:cs typeface="Simplified Arabic"/>
              </a:rPr>
              <a:t>ج</a:t>
            </a:r>
            <a:r>
              <a:rPr dirty="0" smtClean="0" sz="2000" spc="-220">
                <a:latin typeface="Simplified Arabic"/>
                <a:cs typeface="Simplified Arabic"/>
              </a:rPr>
              <a:t>وخو</a:t>
            </a:r>
            <a:r>
              <a:rPr dirty="0" smtClean="0" sz="2000" spc="-220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ديد</a:t>
            </a:r>
            <a:r>
              <a:rPr dirty="0" smtClean="0" sz="2000" spc="-270">
                <a:latin typeface="Simplified Arabic"/>
                <a:cs typeface="Simplified Arabic"/>
              </a:rPr>
              <a:t>ح</a:t>
            </a:r>
            <a:r>
              <a:rPr dirty="0" smtClean="0" sz="2000" spc="-645">
                <a:latin typeface="Simplified Arabic"/>
                <a:cs typeface="Simplified Arabic"/>
              </a:rPr>
              <a:t>خ</a:t>
            </a:r>
            <a:r>
              <a:rPr dirty="0" smtClean="0" sz="2000" spc="-645">
                <a:latin typeface="Simplified Arabic"/>
                <a:cs typeface="Simplified Arabic"/>
              </a:rPr>
              <a:t>	</a:t>
            </a:r>
            <a:r>
              <a:rPr dirty="0" smtClean="0" sz="2000" spc="-645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algn="ctr" marL="3709670">
              <a:lnSpc>
                <a:spcPct val="100000"/>
              </a:lnSpc>
              <a:tabLst>
                <a:tab pos="7171055" algn="l"/>
                <a:tab pos="8562975" algn="l"/>
              </a:tabLst>
            </a:pPr>
            <a:r>
              <a:rPr dirty="0" smtClean="0" sz="2000" spc="-5">
                <a:latin typeface="Simplified Arabic"/>
                <a:cs typeface="Simplified Arabic"/>
              </a:rPr>
              <a:t>.</a:t>
            </a:r>
            <a:r>
              <a:rPr dirty="0" smtClean="0" sz="2000" spc="-395">
                <a:latin typeface="Simplified Arabic"/>
                <a:cs typeface="Simplified Arabic"/>
              </a:rPr>
              <a:t>ج</a:t>
            </a:r>
            <a:r>
              <a:rPr dirty="0" smtClean="0" sz="2000" spc="-595">
                <a:latin typeface="Simplified Arabic"/>
                <a:cs typeface="Simplified Arabic"/>
              </a:rPr>
              <a:t>س</a:t>
            </a:r>
            <a:r>
              <a:rPr dirty="0" smtClean="0" sz="2000" spc="-605">
                <a:latin typeface="Simplified Arabic"/>
                <a:cs typeface="Simplified Arabic"/>
              </a:rPr>
              <a:t>س</a:t>
            </a:r>
            <a:r>
              <a:rPr dirty="0" smtClean="0" sz="2000" spc="-275">
                <a:latin typeface="Simplified Arabic"/>
                <a:cs typeface="Simplified Arabic"/>
              </a:rPr>
              <a:t>ؤه</a:t>
            </a:r>
            <a:r>
              <a:rPr dirty="0" smtClean="0" sz="2000" spc="-190">
                <a:latin typeface="Simplified Arabic"/>
                <a:cs typeface="Simplified Arabic"/>
              </a:rPr>
              <a:t>م</a:t>
            </a:r>
            <a:r>
              <a:rPr dirty="0" smtClean="0" sz="2000" spc="-600">
                <a:latin typeface="Simplified Arabic"/>
                <a:cs typeface="Simplified Arabic"/>
              </a:rPr>
              <a:t>ل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590">
                <a:latin typeface="Simplified Arabic"/>
                <a:cs typeface="Simplified Arabic"/>
              </a:rPr>
              <a:t>جي</a:t>
            </a:r>
            <a:r>
              <a:rPr dirty="0" smtClean="0" sz="2000" spc="-80">
                <a:latin typeface="Simplified Arabic"/>
                <a:cs typeface="Simplified Arabic"/>
              </a:rPr>
              <a:t>ج</a:t>
            </a:r>
            <a:r>
              <a:rPr dirty="0" smtClean="0" sz="2000" spc="-400">
                <a:latin typeface="Simplified Arabic"/>
                <a:cs typeface="Simplified Arabic"/>
              </a:rPr>
              <a:t>يخار</a:t>
            </a:r>
            <a:r>
              <a:rPr dirty="0" smtClean="0" sz="2000" spc="-484">
                <a:latin typeface="Simplified Arabic"/>
                <a:cs typeface="Simplified Arabic"/>
              </a:rPr>
              <a:t>خ</a:t>
            </a:r>
            <a:r>
              <a:rPr dirty="0" smtClean="0" sz="2000" spc="-400">
                <a:latin typeface="Simplified Arabic"/>
                <a:cs typeface="Simplified Arabic"/>
              </a:rPr>
              <a:t>سل</a:t>
            </a:r>
            <a:r>
              <a:rPr dirty="0" smtClean="0" sz="2000" spc="-135">
                <a:latin typeface="Simplified Arabic"/>
                <a:cs typeface="Simplified Arabic"/>
              </a:rPr>
              <a:t>ا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0">
                <a:latin typeface="Simplified Arabic"/>
                <a:cs typeface="Simplified Arabic"/>
              </a:rPr>
              <a:t>ف</a:t>
            </a:r>
            <a:r>
              <a:rPr dirty="0" smtClean="0" sz="2000" spc="-10">
                <a:latin typeface="Simplified Arabic"/>
                <a:cs typeface="Simplified Arabic"/>
              </a:rPr>
              <a:t>ا</a:t>
            </a:r>
            <a:r>
              <a:rPr dirty="0" smtClean="0" sz="2000" spc="-114">
                <a:latin typeface="Simplified Arabic"/>
                <a:cs typeface="Simplified Arabic"/>
              </a:rPr>
              <a:t>د</a:t>
            </a:r>
            <a:r>
              <a:rPr dirty="0" smtClean="0" sz="2000" spc="-220">
                <a:latin typeface="Simplified Arabic"/>
                <a:cs typeface="Simplified Arabic"/>
              </a:rPr>
              <a:t>ه</a:t>
            </a:r>
            <a:r>
              <a:rPr dirty="0" smtClean="0" sz="2000" spc="-90">
                <a:latin typeface="Simplified Arabic"/>
                <a:cs typeface="Simplified Arabic"/>
              </a:rPr>
              <a:t>لأاو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295">
                <a:latin typeface="Simplified Arabic"/>
                <a:cs typeface="Simplified Arabic"/>
              </a:rPr>
              <a:t>ح</a:t>
            </a:r>
            <a:r>
              <a:rPr dirty="0" smtClean="0" sz="2000" spc="-385">
                <a:latin typeface="Simplified Arabic"/>
                <a:cs typeface="Simplified Arabic"/>
              </a:rPr>
              <a:t>ب</a:t>
            </a:r>
            <a:r>
              <a:rPr dirty="0" smtClean="0" sz="2000" spc="-745">
                <a:latin typeface="Simplified Arabic"/>
                <a:cs typeface="Simplified Arabic"/>
              </a:rPr>
              <a:t>يب</a:t>
            </a:r>
            <a:r>
              <a:rPr dirty="0" smtClean="0" sz="2000" spc="-615">
                <a:latin typeface="Simplified Arabic"/>
                <a:cs typeface="Simplified Arabic"/>
              </a:rPr>
              <a:t>غ</a:t>
            </a:r>
            <a:r>
              <a:rPr dirty="0" smtClean="0" sz="2000" spc="-300">
                <a:latin typeface="Simplified Arabic"/>
                <a:cs typeface="Simplified Arabic"/>
              </a:rPr>
              <a:t>لا</a:t>
            </a:r>
            <a:r>
              <a:rPr dirty="0" smtClean="0" sz="2000" spc="-300">
                <a:latin typeface="Simplified Arabic"/>
                <a:cs typeface="Simplified Arabic"/>
              </a:rPr>
              <a:t>	</a:t>
            </a:r>
            <a:r>
              <a:rPr dirty="0" smtClean="0" sz="2000" spc="-455">
                <a:latin typeface="Simplified Arabic"/>
                <a:cs typeface="Simplified Arabic"/>
              </a:rPr>
              <a:t>جغبيصو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ديد</a:t>
            </a:r>
            <a:r>
              <a:rPr dirty="0" smtClean="0" sz="2000" spc="-275">
                <a:latin typeface="Simplified Arabic"/>
                <a:cs typeface="Simplified Arabic"/>
              </a:rPr>
              <a:t>ح</a:t>
            </a:r>
            <a:r>
              <a:rPr dirty="0" smtClean="0" sz="2000" spc="-645">
                <a:latin typeface="Simplified Arabic"/>
                <a:cs typeface="Simplified Arabic"/>
              </a:rPr>
              <a:t>خ</a:t>
            </a:r>
            <a:r>
              <a:rPr dirty="0" smtClean="0" sz="2000" spc="-645">
                <a:latin typeface="Simplified Arabic"/>
                <a:cs typeface="Simplified Arabic"/>
              </a:rPr>
              <a:t>	</a:t>
            </a:r>
            <a:r>
              <a:rPr dirty="0" smtClean="0" sz="2000" spc="-645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3108325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20">
                <a:latin typeface="Simplified Arabic"/>
                <a:cs typeface="Simplified Arabic"/>
              </a:rPr>
              <a:t>.</a:t>
            </a:r>
            <a:r>
              <a:rPr dirty="0" smtClean="0" sz="2000" spc="-375">
                <a:latin typeface="Simplified Arabic"/>
                <a:cs typeface="Simplified Arabic"/>
              </a:rPr>
              <a:t>جسسؤهلا</a:t>
            </a:r>
            <a:r>
              <a:rPr dirty="0" smtClean="0" sz="2000" spc="-15">
                <a:latin typeface="Simplified Arabic"/>
                <a:cs typeface="Simplified Arabic"/>
              </a:rPr>
              <a:t> </a:t>
            </a:r>
            <a:r>
              <a:rPr dirty="0" smtClean="0" sz="2000" spc="-235">
                <a:latin typeface="Simplified Arabic"/>
                <a:cs typeface="Simplified Arabic"/>
              </a:rPr>
              <a:t>ن</a:t>
            </a:r>
            <a:r>
              <a:rPr dirty="0" smtClean="0" sz="2000" spc="-160">
                <a:latin typeface="Simplified Arabic"/>
                <a:cs typeface="Simplified Arabic"/>
              </a:rPr>
              <a:t>د</a:t>
            </a:r>
            <a:r>
              <a:rPr dirty="0" smtClean="0" sz="2000" spc="-385">
                <a:latin typeface="Simplified Arabic"/>
                <a:cs typeface="Simplified Arabic"/>
              </a:rPr>
              <a:t>لخو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420">
                <a:latin typeface="Simplified Arabic"/>
                <a:cs typeface="Simplified Arabic"/>
              </a:rPr>
              <a:t>وهى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330">
                <a:latin typeface="Simplified Arabic"/>
                <a:cs typeface="Simplified Arabic"/>
              </a:rPr>
              <a:t>قيلحخو</a:t>
            </a:r>
            <a:r>
              <a:rPr dirty="0" smtClean="0" sz="2000" spc="-15">
                <a:latin typeface="Simplified Arabic"/>
                <a:cs typeface="Simplified Arabic"/>
              </a:rPr>
              <a:t> </a:t>
            </a:r>
            <a:r>
              <a:rPr dirty="0" smtClean="0" sz="2000" spc="-60">
                <a:latin typeface="Simplified Arabic"/>
                <a:cs typeface="Simplified Arabic"/>
              </a:rPr>
              <a:t>ءادلأا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345">
                <a:latin typeface="Simplified Arabic"/>
                <a:cs typeface="Simplified Arabic"/>
              </a:rPr>
              <a:t>وي</a:t>
            </a:r>
            <a:r>
              <a:rPr dirty="0" smtClean="0" sz="2000" spc="-525">
                <a:latin typeface="Simplified Arabic"/>
                <a:cs typeface="Simplified Arabic"/>
              </a:rPr>
              <a:t>س</a:t>
            </a:r>
            <a:r>
              <a:rPr dirty="0" smtClean="0" sz="2000" spc="-80">
                <a:latin typeface="Simplified Arabic"/>
                <a:cs typeface="Simplified Arabic"/>
              </a:rPr>
              <a:t>ح</a:t>
            </a:r>
            <a:r>
              <a:rPr dirty="0" smtClean="0" sz="2000" spc="-645">
                <a:latin typeface="Simplified Arabic"/>
                <a:cs typeface="Simplified Arabic"/>
              </a:rPr>
              <a:t>خ</a:t>
            </a:r>
            <a:r>
              <a:rPr dirty="0" smtClean="0" sz="2000" spc="10">
                <a:latin typeface="Simplified Arabic"/>
                <a:cs typeface="Simplified Arabic"/>
              </a:rPr>
              <a:t> </a:t>
            </a:r>
            <a:r>
              <a:rPr dirty="0" smtClean="0" sz="2000" spc="-525">
                <a:latin typeface="Simplified Arabic"/>
                <a:cs typeface="Simplified Arabic"/>
              </a:rPr>
              <a:t>حب</a:t>
            </a:r>
            <a:r>
              <a:rPr dirty="0" smtClean="0" sz="2000" spc="-600">
                <a:latin typeface="Simplified Arabic"/>
                <a:cs typeface="Simplified Arabic"/>
              </a:rPr>
              <a:t>ت</a:t>
            </a:r>
            <a:r>
              <a:rPr dirty="0" smtClean="0" sz="2000" spc="-105">
                <a:latin typeface="Simplified Arabic"/>
                <a:cs typeface="Simplified Arabic"/>
              </a:rPr>
              <a:t>م</a:t>
            </a:r>
            <a:r>
              <a:rPr dirty="0" smtClean="0" sz="2000" spc="-185">
                <a:latin typeface="Simplified Arabic"/>
                <a:cs typeface="Simplified Arabic"/>
              </a:rPr>
              <a:t>ط</a:t>
            </a:r>
            <a:r>
              <a:rPr dirty="0" smtClean="0" sz="2000" spc="-545">
                <a:latin typeface="Simplified Arabic"/>
                <a:cs typeface="Simplified Arabic"/>
              </a:rPr>
              <a:t>خه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415">
                <a:latin typeface="Simplified Arabic"/>
                <a:cs typeface="Simplified Arabic"/>
              </a:rPr>
              <a:t>ريفوخو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ديد</a:t>
            </a:r>
            <a:r>
              <a:rPr dirty="0" smtClean="0" sz="2000" spc="-270">
                <a:latin typeface="Simplified Arabic"/>
                <a:cs typeface="Simplified Arabic"/>
              </a:rPr>
              <a:t>ح</a:t>
            </a:r>
            <a:r>
              <a:rPr dirty="0" smtClean="0" sz="2000" spc="-645">
                <a:latin typeface="Simplified Arabic"/>
                <a:cs typeface="Simplified Arabic"/>
              </a:rPr>
              <a:t>خ</a:t>
            </a:r>
            <a:r>
              <a:rPr dirty="0" smtClean="0" sz="2000" spc="-645">
                <a:latin typeface="Simplified Arabic"/>
                <a:cs typeface="Simplified Arabic"/>
              </a:rPr>
              <a:t>	</a:t>
            </a:r>
            <a:r>
              <a:rPr dirty="0" smtClean="0" sz="2000" spc="-645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803275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15">
                <a:latin typeface="Simplified Arabic"/>
                <a:cs typeface="Simplified Arabic"/>
              </a:rPr>
              <a:t>.</a:t>
            </a:r>
            <a:r>
              <a:rPr dirty="0" smtClean="0" sz="2000" spc="-235">
                <a:latin typeface="Simplified Arabic"/>
                <a:cs typeface="Simplified Arabic"/>
              </a:rPr>
              <a:t>جحم</a:t>
            </a:r>
            <a:r>
              <a:rPr dirty="0" smtClean="0" sz="2000" spc="-545">
                <a:latin typeface="Simplified Arabic"/>
                <a:cs typeface="Simplified Arabic"/>
              </a:rPr>
              <a:t>ص</a:t>
            </a:r>
            <a:r>
              <a:rPr dirty="0" smtClean="0" sz="2000" spc="-580">
                <a:latin typeface="Simplified Arabic"/>
                <a:cs typeface="Simplified Arabic"/>
              </a:rPr>
              <a:t>ه</a:t>
            </a:r>
            <a:r>
              <a:rPr dirty="0" smtClean="0" sz="2000" spc="-47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60">
                <a:latin typeface="Simplified Arabic"/>
                <a:cs typeface="Simplified Arabic"/>
              </a:rPr>
              <a:t>ةب</a:t>
            </a:r>
            <a:r>
              <a:rPr dirty="0" smtClean="0" sz="2000" spc="-80">
                <a:latin typeface="Simplified Arabic"/>
                <a:cs typeface="Simplified Arabic"/>
              </a:rPr>
              <a:t>ح</a:t>
            </a:r>
            <a:r>
              <a:rPr dirty="0" smtClean="0" sz="2000" spc="-440">
                <a:latin typeface="Simplified Arabic"/>
                <a:cs typeface="Simplified Arabic"/>
              </a:rPr>
              <a:t>ص</a:t>
            </a:r>
            <a:r>
              <a:rPr dirty="0" smtClean="0" sz="2000" spc="-95">
                <a:latin typeface="Simplified Arabic"/>
                <a:cs typeface="Simplified Arabic"/>
              </a:rPr>
              <a:t>أ</a:t>
            </a:r>
            <a:r>
              <a:rPr dirty="0" smtClean="0" sz="2000" spc="0">
                <a:latin typeface="Simplified Arabic"/>
                <a:cs typeface="Simplified Arabic"/>
              </a:rPr>
              <a:t>و </a:t>
            </a:r>
            <a:r>
              <a:rPr dirty="0" smtClean="0" sz="2000" spc="-100">
                <a:latin typeface="Simplified Arabic"/>
                <a:cs typeface="Simplified Arabic"/>
              </a:rPr>
              <a:t>لاو</a:t>
            </a:r>
            <a:r>
              <a:rPr dirty="0" smtClean="0" sz="2000" spc="-175">
                <a:latin typeface="Simplified Arabic"/>
                <a:cs typeface="Simplified Arabic"/>
              </a:rPr>
              <a:t>ه</a:t>
            </a:r>
            <a:r>
              <a:rPr dirty="0" smtClean="0" sz="2000" spc="-120">
                <a:latin typeface="Simplified Arabic"/>
                <a:cs typeface="Simplified Arabic"/>
              </a:rPr>
              <a:t>لأا</a:t>
            </a:r>
            <a:r>
              <a:rPr dirty="0" smtClean="0" sz="2000" spc="10">
                <a:latin typeface="Simplified Arabic"/>
                <a:cs typeface="Simplified Arabic"/>
              </a:rPr>
              <a:t> </a:t>
            </a:r>
            <a:r>
              <a:rPr dirty="0" smtClean="0" sz="2000" spc="-60">
                <a:latin typeface="Simplified Arabic"/>
                <a:cs typeface="Simplified Arabic"/>
              </a:rPr>
              <a:t>ةب</a:t>
            </a:r>
            <a:r>
              <a:rPr dirty="0" smtClean="0" sz="2000" spc="-80">
                <a:latin typeface="Simplified Arabic"/>
                <a:cs typeface="Simplified Arabic"/>
              </a:rPr>
              <a:t>ح</a:t>
            </a:r>
            <a:r>
              <a:rPr dirty="0" smtClean="0" sz="2000" spc="-265">
                <a:latin typeface="Simplified Arabic"/>
                <a:cs typeface="Simplified Arabic"/>
              </a:rPr>
              <a:t>صأ</a:t>
            </a:r>
            <a:r>
              <a:rPr dirty="0" smtClean="0" sz="2000" spc="-265">
                <a:latin typeface="Simplified Arabic"/>
                <a:cs typeface="Simplified Arabic"/>
              </a:rPr>
              <a:t> فا</a:t>
            </a:r>
            <a:r>
              <a:rPr dirty="0" smtClean="0" sz="2000" spc="-10">
                <a:latin typeface="Simplified Arabic"/>
                <a:cs typeface="Simplified Arabic"/>
              </a:rPr>
              <a:t>د</a:t>
            </a:r>
            <a:r>
              <a:rPr dirty="0" smtClean="0" sz="2000" spc="-110">
                <a:latin typeface="Simplified Arabic"/>
                <a:cs typeface="Simplified Arabic"/>
              </a:rPr>
              <a:t>هأو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260">
                <a:latin typeface="Simplified Arabic"/>
                <a:cs typeface="Simplified Arabic"/>
              </a:rPr>
              <a:t>حب</a:t>
            </a:r>
            <a:r>
              <a:rPr dirty="0" smtClean="0" sz="2000" spc="-240">
                <a:latin typeface="Simplified Arabic"/>
                <a:cs typeface="Simplified Arabic"/>
              </a:rPr>
              <a:t>ح</a:t>
            </a:r>
            <a:r>
              <a:rPr dirty="0" smtClean="0" sz="2000" spc="-270">
                <a:latin typeface="Simplified Arabic"/>
                <a:cs typeface="Simplified Arabic"/>
              </a:rPr>
              <a:t>وهطل</a:t>
            </a:r>
            <a:r>
              <a:rPr dirty="0" smtClean="0" sz="2000" spc="-20">
                <a:latin typeface="Simplified Arabic"/>
                <a:cs typeface="Simplified Arabic"/>
              </a:rPr>
              <a:t> </a:t>
            </a:r>
            <a:r>
              <a:rPr dirty="0" smtClean="0" sz="2000" spc="-555">
                <a:latin typeface="Simplified Arabic"/>
                <a:cs typeface="Simplified Arabic"/>
              </a:rPr>
              <a:t>ج</a:t>
            </a:r>
            <a:r>
              <a:rPr dirty="0" smtClean="0" sz="2000" spc="-625">
                <a:latin typeface="Simplified Arabic"/>
                <a:cs typeface="Simplified Arabic"/>
              </a:rPr>
              <a:t>ي</a:t>
            </a:r>
            <a:r>
              <a:rPr dirty="0" smtClean="0" sz="2000" spc="-80">
                <a:latin typeface="Simplified Arabic"/>
                <a:cs typeface="Simplified Arabic"/>
              </a:rPr>
              <a:t>ج</a:t>
            </a:r>
            <a:r>
              <a:rPr dirty="0" smtClean="0" sz="2000" spc="-725">
                <a:latin typeface="Simplified Arabic"/>
                <a:cs typeface="Simplified Arabic"/>
              </a:rPr>
              <a:t>يخ</a:t>
            </a:r>
            <a:r>
              <a:rPr dirty="0" smtClean="0" sz="2000" spc="-10">
                <a:latin typeface="Simplified Arabic"/>
                <a:cs typeface="Simplified Arabic"/>
              </a:rPr>
              <a:t>ا</a:t>
            </a:r>
            <a:r>
              <a:rPr dirty="0" smtClean="0" sz="2000" spc="-350">
                <a:latin typeface="Simplified Arabic"/>
                <a:cs typeface="Simplified Arabic"/>
              </a:rPr>
              <a:t>رخ</a:t>
            </a:r>
            <a:r>
              <a:rPr dirty="0" smtClean="0" sz="2000" spc="-560">
                <a:latin typeface="Simplified Arabic"/>
                <a:cs typeface="Simplified Arabic"/>
              </a:rPr>
              <a:t>س</a:t>
            </a:r>
            <a:r>
              <a:rPr dirty="0" smtClean="0" sz="2000" spc="-120">
                <a:latin typeface="Simplified Arabic"/>
                <a:cs typeface="Simplified Arabic"/>
              </a:rPr>
              <a:t>لاا</a:t>
            </a:r>
            <a:r>
              <a:rPr dirty="0" smtClean="0" sz="2000" spc="-120">
                <a:latin typeface="Simplified Arabic"/>
                <a:cs typeface="Simplified Arabic"/>
              </a:rPr>
              <a:t> ف</a:t>
            </a:r>
            <a:r>
              <a:rPr dirty="0" smtClean="0" sz="2000" spc="5">
                <a:latin typeface="Simplified Arabic"/>
                <a:cs typeface="Simplified Arabic"/>
              </a:rPr>
              <a:t>ا</a:t>
            </a:r>
            <a:r>
              <a:rPr dirty="0" smtClean="0" sz="2000" spc="-125">
                <a:latin typeface="Simplified Arabic"/>
                <a:cs typeface="Simplified Arabic"/>
              </a:rPr>
              <a:t>د</a:t>
            </a:r>
            <a:r>
              <a:rPr dirty="0" smtClean="0" sz="2000" spc="-245">
                <a:latin typeface="Simplified Arabic"/>
                <a:cs typeface="Simplified Arabic"/>
              </a:rPr>
              <a:t>ه</a:t>
            </a:r>
            <a:r>
              <a:rPr dirty="0" smtClean="0" sz="2000" spc="-120">
                <a:latin typeface="Simplified Arabic"/>
                <a:cs typeface="Simplified Arabic"/>
              </a:rPr>
              <a:t>لأا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325">
                <a:latin typeface="Simplified Arabic"/>
                <a:cs typeface="Simplified Arabic"/>
              </a:rPr>
              <a:t>طتر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130">
                <a:latin typeface="Simplified Arabic"/>
                <a:cs typeface="Simplified Arabic"/>
              </a:rPr>
              <a:t>وه</a:t>
            </a:r>
            <a:r>
              <a:rPr dirty="0" smtClean="0" sz="2000" spc="-130">
                <a:latin typeface="Simplified Arabic"/>
                <a:cs typeface="Simplified Arabic"/>
              </a:rPr>
              <a:t> </a:t>
            </a:r>
            <a:r>
              <a:rPr dirty="0" smtClean="0" sz="2000" spc="-320">
                <a:latin typeface="Simplified Arabic"/>
                <a:cs typeface="Simplified Arabic"/>
              </a:rPr>
              <a:t>دكأخ</a:t>
            </a:r>
            <a:r>
              <a:rPr dirty="0" smtClean="0" sz="2000" spc="-38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	</a:t>
            </a:r>
            <a:r>
              <a:rPr dirty="0" smtClean="0" sz="2000" spc="0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algn="ctr" marL="3819525">
              <a:lnSpc>
                <a:spcPct val="100000"/>
              </a:lnSpc>
              <a:tabLst>
                <a:tab pos="8562975" algn="l"/>
              </a:tabLst>
            </a:pPr>
            <a:r>
              <a:rPr dirty="0" smtClean="0" sz="2000" spc="-5">
                <a:latin typeface="Simplified Arabic"/>
                <a:cs typeface="Simplified Arabic"/>
              </a:rPr>
              <a:t>.</a:t>
            </a:r>
            <a:r>
              <a:rPr dirty="0" smtClean="0" sz="2000" spc="-395">
                <a:latin typeface="Simplified Arabic"/>
                <a:cs typeface="Simplified Arabic"/>
              </a:rPr>
              <a:t>ج</a:t>
            </a:r>
            <a:r>
              <a:rPr dirty="0" smtClean="0" sz="2000" spc="-465">
                <a:latin typeface="Simplified Arabic"/>
                <a:cs typeface="Simplified Arabic"/>
              </a:rPr>
              <a:t>يدب</a:t>
            </a:r>
            <a:r>
              <a:rPr dirty="0" smtClean="0" sz="2000" spc="-915">
                <a:latin typeface="Simplified Arabic"/>
                <a:cs typeface="Simplified Arabic"/>
              </a:rPr>
              <a:t>ص</a:t>
            </a:r>
            <a:r>
              <a:rPr dirty="0" smtClean="0" sz="2000" spc="-655">
                <a:latin typeface="Simplified Arabic"/>
                <a:cs typeface="Simplified Arabic"/>
              </a:rPr>
              <a:t>خ</a:t>
            </a:r>
            <a:r>
              <a:rPr dirty="0" smtClean="0" sz="2000" spc="-254">
                <a:latin typeface="Simplified Arabic"/>
                <a:cs typeface="Simplified Arabic"/>
              </a:rPr>
              <a:t>كلاا</a:t>
            </a:r>
            <a:r>
              <a:rPr dirty="0" smtClean="0" sz="2000" spc="10">
                <a:latin typeface="Simplified Arabic"/>
                <a:cs typeface="Simplified Arabic"/>
              </a:rPr>
              <a:t> </a:t>
            </a:r>
            <a:r>
              <a:rPr dirty="0" smtClean="0" sz="2000" spc="-260">
                <a:latin typeface="Simplified Arabic"/>
                <a:cs typeface="Simplified Arabic"/>
              </a:rPr>
              <a:t>حبهادخ</a:t>
            </a:r>
            <a:r>
              <a:rPr dirty="0" smtClean="0" sz="2000" spc="-310">
                <a:latin typeface="Simplified Arabic"/>
                <a:cs typeface="Simplified Arabic"/>
              </a:rPr>
              <a:t>خ</a:t>
            </a:r>
            <a:r>
              <a:rPr dirty="0" smtClean="0" sz="2000" spc="-605">
                <a:latin typeface="Simplified Arabic"/>
                <a:cs typeface="Simplified Arabic"/>
              </a:rPr>
              <a:t>س</a:t>
            </a:r>
            <a:r>
              <a:rPr dirty="0" smtClean="0" sz="2000" spc="-120">
                <a:latin typeface="Simplified Arabic"/>
                <a:cs typeface="Simplified Arabic"/>
              </a:rPr>
              <a:t>لاا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235">
                <a:latin typeface="Simplified Arabic"/>
                <a:cs typeface="Simplified Arabic"/>
              </a:rPr>
              <a:t>يلإ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475">
                <a:latin typeface="Simplified Arabic"/>
                <a:cs typeface="Simplified Arabic"/>
              </a:rPr>
              <a:t>حبيىبكهلإ</a:t>
            </a:r>
            <a:r>
              <a:rPr dirty="0" smtClean="0" sz="2000" spc="-185">
                <a:latin typeface="Simplified Arabic"/>
                <a:cs typeface="Simplified Arabic"/>
              </a:rPr>
              <a:t>ا</a:t>
            </a:r>
            <a:r>
              <a:rPr dirty="0" smtClean="0" sz="2000" spc="0">
                <a:latin typeface="Simplified Arabic"/>
                <a:cs typeface="Simplified Arabic"/>
              </a:rPr>
              <a:t>و در</a:t>
            </a:r>
            <a:r>
              <a:rPr dirty="0" smtClean="0" sz="2000" spc="-10">
                <a:latin typeface="Simplified Arabic"/>
                <a:cs typeface="Simplified Arabic"/>
              </a:rPr>
              <a:t>ا</a:t>
            </a:r>
            <a:r>
              <a:rPr dirty="0" smtClean="0" sz="2000" spc="-15">
                <a:latin typeface="Simplified Arabic"/>
                <a:cs typeface="Simplified Arabic"/>
              </a:rPr>
              <a:t>و</a:t>
            </a:r>
            <a:r>
              <a:rPr dirty="0" smtClean="0" sz="2000" spc="-580">
                <a:latin typeface="Simplified Arabic"/>
                <a:cs typeface="Simplified Arabic"/>
              </a:rPr>
              <a:t>ه</a:t>
            </a:r>
            <a:r>
              <a:rPr dirty="0" smtClean="0" sz="2000" spc="-47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630">
                <a:latin typeface="Simplified Arabic"/>
                <a:cs typeface="Simplified Arabic"/>
              </a:rPr>
              <a:t>ه</a:t>
            </a:r>
            <a:r>
              <a:rPr dirty="0" smtClean="0" sz="2000" spc="-650">
                <a:latin typeface="Simplified Arabic"/>
                <a:cs typeface="Simplified Arabic"/>
              </a:rPr>
              <a:t>ي</a:t>
            </a:r>
            <a:r>
              <a:rPr dirty="0" smtClean="0" sz="2000" spc="-80">
                <a:latin typeface="Simplified Arabic"/>
                <a:cs typeface="Simplified Arabic"/>
              </a:rPr>
              <a:t>ج</a:t>
            </a:r>
            <a:r>
              <a:rPr dirty="0" smtClean="0" sz="2000" spc="-320">
                <a:latin typeface="Simplified Arabic"/>
                <a:cs typeface="Simplified Arabic"/>
              </a:rPr>
              <a:t>وخ</a:t>
            </a:r>
            <a:r>
              <a:rPr dirty="0" smtClean="0" sz="2000" spc="-320">
                <a:latin typeface="Simplified Arabic"/>
                <a:cs typeface="Simplified Arabic"/>
              </a:rPr>
              <a:t>	</a:t>
            </a:r>
            <a:r>
              <a:rPr dirty="0" smtClean="0" sz="2000" spc="-320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2908935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20">
                <a:latin typeface="Simplified Arabic"/>
                <a:cs typeface="Simplified Arabic"/>
              </a:rPr>
              <a:t>.</a:t>
            </a:r>
            <a:r>
              <a:rPr dirty="0" smtClean="0" sz="2000" spc="-600">
                <a:latin typeface="Simplified Arabic"/>
                <a:cs typeface="Simplified Arabic"/>
              </a:rPr>
              <a:t>يسفبىخلا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785">
                <a:latin typeface="Simplified Arabic"/>
                <a:cs typeface="Simplified Arabic"/>
              </a:rPr>
              <a:t>به</a:t>
            </a:r>
            <a:r>
              <a:rPr dirty="0" smtClean="0" sz="2000" spc="-950">
                <a:latin typeface="Simplified Arabic"/>
                <a:cs typeface="Simplified Arabic"/>
              </a:rPr>
              <a:t>ف</a:t>
            </a:r>
            <a:r>
              <a:rPr dirty="0" smtClean="0" sz="2000" spc="-375">
                <a:latin typeface="Simplified Arabic"/>
                <a:cs typeface="Simplified Arabic"/>
              </a:rPr>
              <a:t>كوه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409">
                <a:latin typeface="Simplified Arabic"/>
                <a:cs typeface="Simplified Arabic"/>
              </a:rPr>
              <a:t>ني</a:t>
            </a:r>
            <a:r>
              <a:rPr dirty="0" smtClean="0" sz="2000" spc="-400">
                <a:latin typeface="Simplified Arabic"/>
                <a:cs typeface="Simplified Arabic"/>
              </a:rPr>
              <a:t>ع</a:t>
            </a:r>
            <a:r>
              <a:rPr dirty="0" smtClean="0" sz="2000" spc="-215">
                <a:latin typeface="Simplified Arabic"/>
                <a:cs typeface="Simplified Arabic"/>
              </a:rPr>
              <a:t>دخو</a:t>
            </a:r>
            <a:r>
              <a:rPr dirty="0" smtClean="0" sz="2000" spc="-215">
                <a:latin typeface="Simplified Arabic"/>
                <a:cs typeface="Simplified Arabic"/>
              </a:rPr>
              <a:t> </a:t>
            </a:r>
            <a:r>
              <a:rPr dirty="0" smtClean="0" sz="2000" spc="-409">
                <a:latin typeface="Simplified Arabic"/>
                <a:cs typeface="Simplified Arabic"/>
              </a:rPr>
              <a:t>جسسؤ</a:t>
            </a:r>
            <a:r>
              <a:rPr dirty="0" smtClean="0" sz="2000" spc="-400">
                <a:latin typeface="Simplified Arabic"/>
                <a:cs typeface="Simplified Arabic"/>
              </a:rPr>
              <a:t>ه</a:t>
            </a:r>
            <a:r>
              <a:rPr dirty="0" smtClean="0" sz="2000" spc="-620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0">
                <a:latin typeface="Simplified Arabic"/>
                <a:cs typeface="Simplified Arabic"/>
              </a:rPr>
              <a:t>ءادأ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295">
                <a:latin typeface="Simplified Arabic"/>
                <a:cs typeface="Simplified Arabic"/>
              </a:rPr>
              <a:t>ري</a:t>
            </a:r>
            <a:r>
              <a:rPr dirty="0" smtClean="0" sz="2000" spc="-235">
                <a:latin typeface="Simplified Arabic"/>
                <a:cs typeface="Simplified Arabic"/>
              </a:rPr>
              <a:t>و</a:t>
            </a:r>
            <a:r>
              <a:rPr dirty="0" smtClean="0" sz="2000" spc="-420">
                <a:latin typeface="Simplified Arabic"/>
                <a:cs typeface="Simplified Arabic"/>
              </a:rPr>
              <a:t>طخل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555">
                <a:latin typeface="Simplified Arabic"/>
                <a:cs typeface="Simplified Arabic"/>
              </a:rPr>
              <a:t>ج</a:t>
            </a:r>
            <a:r>
              <a:rPr dirty="0" smtClean="0" sz="2000" spc="-625">
                <a:latin typeface="Simplified Arabic"/>
                <a:cs typeface="Simplified Arabic"/>
              </a:rPr>
              <a:t>ي</a:t>
            </a:r>
            <a:r>
              <a:rPr dirty="0" smtClean="0" sz="2000" spc="-955">
                <a:latin typeface="Simplified Arabic"/>
                <a:cs typeface="Simplified Arabic"/>
              </a:rPr>
              <a:t>ث</a:t>
            </a:r>
            <a:r>
              <a:rPr dirty="0" smtClean="0" sz="2000" spc="-80">
                <a:latin typeface="Simplified Arabic"/>
                <a:cs typeface="Simplified Arabic"/>
              </a:rPr>
              <a:t>ح</a:t>
            </a:r>
            <a:r>
              <a:rPr dirty="0" smtClean="0" sz="2000" spc="-900">
                <a:latin typeface="Simplified Arabic"/>
                <a:cs typeface="Simplified Arabic"/>
              </a:rPr>
              <a:t>ت</a:t>
            </a:r>
            <a:r>
              <a:rPr dirty="0" smtClean="0" sz="2000" spc="-63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120">
                <a:latin typeface="Simplified Arabic"/>
                <a:cs typeface="Simplified Arabic"/>
              </a:rPr>
              <a:t>دوه</a:t>
            </a:r>
            <a:r>
              <a:rPr dirty="0" smtClean="0" sz="2000" spc="-160">
                <a:latin typeface="Simplified Arabic"/>
                <a:cs typeface="Simplified Arabic"/>
              </a:rPr>
              <a:t>ج</a:t>
            </a:r>
            <a:r>
              <a:rPr dirty="0" smtClean="0" sz="2000" spc="-300">
                <a:latin typeface="Simplified Arabic"/>
                <a:cs typeface="Simplified Arabic"/>
              </a:rPr>
              <a:t>لا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630">
                <a:latin typeface="Simplified Arabic"/>
                <a:cs typeface="Simplified Arabic"/>
              </a:rPr>
              <a:t>ه</a:t>
            </a:r>
            <a:r>
              <a:rPr dirty="0" smtClean="0" sz="2000" spc="-650">
                <a:latin typeface="Simplified Arabic"/>
                <a:cs typeface="Simplified Arabic"/>
              </a:rPr>
              <a:t>ي</a:t>
            </a:r>
            <a:r>
              <a:rPr dirty="0" smtClean="0" sz="2000" spc="-80">
                <a:latin typeface="Simplified Arabic"/>
                <a:cs typeface="Simplified Arabic"/>
              </a:rPr>
              <a:t>ج</a:t>
            </a:r>
            <a:r>
              <a:rPr dirty="0" smtClean="0" sz="2000" spc="-320">
                <a:latin typeface="Simplified Arabic"/>
                <a:cs typeface="Simplified Arabic"/>
              </a:rPr>
              <a:t>وخ</a:t>
            </a:r>
            <a:r>
              <a:rPr dirty="0" smtClean="0" sz="2000" spc="-320">
                <a:latin typeface="Simplified Arabic"/>
                <a:cs typeface="Simplified Arabic"/>
              </a:rPr>
              <a:t>	</a:t>
            </a:r>
            <a:r>
              <a:rPr dirty="0" smtClean="0" sz="2000" spc="-320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20">
                <a:latin typeface="Simplified Arabic"/>
                <a:cs typeface="Simplified Arabic"/>
              </a:rPr>
              <a:t>.</a:t>
            </a:r>
            <a:r>
              <a:rPr dirty="0" smtClean="0" sz="2000" spc="-204">
                <a:latin typeface="Simplified Arabic"/>
                <a:cs typeface="Simplified Arabic"/>
              </a:rPr>
              <a:t>ل</a:t>
            </a:r>
            <a:r>
              <a:rPr dirty="0" smtClean="0" sz="2000" spc="-245">
                <a:latin typeface="Simplified Arabic"/>
                <a:cs typeface="Simplified Arabic"/>
              </a:rPr>
              <a:t>ه</a:t>
            </a:r>
            <a:r>
              <a:rPr dirty="0" smtClean="0" sz="2000" spc="-45">
                <a:latin typeface="Simplified Arabic"/>
                <a:cs typeface="Simplified Arabic"/>
              </a:rPr>
              <a:t>ع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415">
                <a:latin typeface="Simplified Arabic"/>
                <a:cs typeface="Simplified Arabic"/>
              </a:rPr>
              <a:t>جه</a:t>
            </a:r>
            <a:r>
              <a:rPr dirty="0" smtClean="0" sz="2000" spc="-15">
                <a:latin typeface="Simplified Arabic"/>
                <a:cs typeface="Simplified Arabic"/>
              </a:rPr>
              <a:t>ظ</a:t>
            </a:r>
            <a:r>
              <a:rPr dirty="0" smtClean="0" sz="2000" spc="-805">
                <a:latin typeface="Simplified Arabic"/>
                <a:cs typeface="Simplified Arabic"/>
              </a:rPr>
              <a:t>ى</a:t>
            </a:r>
            <a:r>
              <a:rPr dirty="0" smtClean="0" sz="2000" spc="0">
                <a:latin typeface="Simplified Arabic"/>
                <a:cs typeface="Simplified Arabic"/>
              </a:rPr>
              <a:t>أو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20">
                <a:latin typeface="Simplified Arabic"/>
                <a:cs typeface="Simplified Arabic"/>
              </a:rPr>
              <a:t>دع</a:t>
            </a:r>
            <a:r>
              <a:rPr dirty="0" smtClean="0" sz="2000" spc="-20">
                <a:latin typeface="Simplified Arabic"/>
                <a:cs typeface="Simplified Arabic"/>
              </a:rPr>
              <a:t>ا</a:t>
            </a:r>
            <a:r>
              <a:rPr dirty="0" smtClean="0" sz="2000" spc="-225">
                <a:latin typeface="Simplified Arabic"/>
                <a:cs typeface="Simplified Arabic"/>
              </a:rPr>
              <a:t>وكو</a:t>
            </a:r>
            <a:r>
              <a:rPr dirty="0" smtClean="0" sz="2000" spc="-225">
                <a:latin typeface="Simplified Arabic"/>
                <a:cs typeface="Simplified Arabic"/>
              </a:rPr>
              <a:t> </a:t>
            </a:r>
            <a:r>
              <a:rPr dirty="0" smtClean="0" sz="2000" spc="-560">
                <a:latin typeface="Simplified Arabic"/>
                <a:cs typeface="Simplified Arabic"/>
              </a:rPr>
              <a:t>حبس</a:t>
            </a:r>
            <a:r>
              <a:rPr dirty="0" smtClean="0" sz="2000" spc="-590">
                <a:latin typeface="Simplified Arabic"/>
                <a:cs typeface="Simplified Arabic"/>
              </a:rPr>
              <a:t>ب</a:t>
            </a:r>
            <a:r>
              <a:rPr dirty="0" smtClean="0" sz="2000" spc="-690">
                <a:latin typeface="Simplified Arabic"/>
                <a:cs typeface="Simplified Arabic"/>
              </a:rPr>
              <a:t>يس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130">
                <a:latin typeface="Simplified Arabic"/>
                <a:cs typeface="Simplified Arabic"/>
              </a:rPr>
              <a:t>وه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340">
                <a:latin typeface="Simplified Arabic"/>
                <a:cs typeface="Simplified Arabic"/>
              </a:rPr>
              <a:t>هع</a:t>
            </a:r>
            <a:r>
              <a:rPr dirty="0" smtClean="0" sz="2000" spc="-650">
                <a:latin typeface="Simplified Arabic"/>
                <a:cs typeface="Simplified Arabic"/>
              </a:rPr>
              <a:t>ض</a:t>
            </a:r>
            <a:r>
              <a:rPr dirty="0" smtClean="0" sz="2000" spc="0">
                <a:latin typeface="Simplified Arabic"/>
                <a:cs typeface="Simplified Arabic"/>
              </a:rPr>
              <a:t>و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615">
                <a:latin typeface="Simplified Arabic"/>
                <a:cs typeface="Simplified Arabic"/>
              </a:rPr>
              <a:t>نخي</a:t>
            </a:r>
            <a:r>
              <a:rPr dirty="0" smtClean="0" sz="2000" spc="-615">
                <a:latin typeface="Simplified Arabic"/>
                <a:cs typeface="Simplified Arabic"/>
              </a:rPr>
              <a:t> </a:t>
            </a:r>
            <a:r>
              <a:rPr dirty="0" smtClean="0" sz="2000" spc="-470">
                <a:latin typeface="Simplified Arabic"/>
                <a:cs typeface="Simplified Arabic"/>
              </a:rPr>
              <a:t>بهو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750">
                <a:latin typeface="Simplified Arabic"/>
                <a:cs typeface="Simplified Arabic"/>
              </a:rPr>
              <a:t>بهف</a:t>
            </a:r>
            <a:r>
              <a:rPr dirty="0" smtClean="0" sz="2000" spc="-215">
                <a:latin typeface="Simplified Arabic"/>
                <a:cs typeface="Simplified Arabic"/>
              </a:rPr>
              <a:t>ا</a:t>
            </a:r>
            <a:r>
              <a:rPr dirty="0" smtClean="0" sz="2000" spc="-20">
                <a:latin typeface="Simplified Arabic"/>
                <a:cs typeface="Simplified Arabic"/>
              </a:rPr>
              <a:t>د</a:t>
            </a:r>
            <a:r>
              <a:rPr dirty="0" smtClean="0" sz="2000" spc="-110">
                <a:latin typeface="Simplified Arabic"/>
                <a:cs typeface="Simplified Arabic"/>
              </a:rPr>
              <a:t>هأو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409">
                <a:latin typeface="Simplified Arabic"/>
                <a:cs typeface="Simplified Arabic"/>
              </a:rPr>
              <a:t>جسسؤ</a:t>
            </a:r>
            <a:r>
              <a:rPr dirty="0" smtClean="0" sz="2000" spc="-400">
                <a:latin typeface="Simplified Arabic"/>
                <a:cs typeface="Simplified Arabic"/>
              </a:rPr>
              <a:t>ه</a:t>
            </a:r>
            <a:r>
              <a:rPr dirty="0" smtClean="0" sz="2000" spc="-300">
                <a:latin typeface="Simplified Arabic"/>
                <a:cs typeface="Simplified Arabic"/>
              </a:rPr>
              <a:t>لا</a:t>
            </a:r>
            <a:r>
              <a:rPr dirty="0" smtClean="0" sz="2000" spc="-300">
                <a:latin typeface="Simplified Arabic"/>
                <a:cs typeface="Simplified Arabic"/>
              </a:rPr>
              <a:t> </a:t>
            </a:r>
            <a:r>
              <a:rPr dirty="0" smtClean="0" sz="2000" spc="-509">
                <a:latin typeface="Simplified Arabic"/>
                <a:cs typeface="Simplified Arabic"/>
              </a:rPr>
              <a:t>جلبسر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525">
                <a:latin typeface="Simplified Arabic"/>
                <a:cs typeface="Simplified Arabic"/>
              </a:rPr>
              <a:t>ويت</a:t>
            </a:r>
            <a:r>
              <a:rPr dirty="0" smtClean="0" sz="2000" spc="-525">
                <a:latin typeface="Simplified Arabic"/>
                <a:cs typeface="Simplified Arabic"/>
              </a:rPr>
              <a:t> </a:t>
            </a:r>
            <a:r>
              <a:rPr dirty="0" smtClean="0" sz="2000" spc="-415">
                <a:latin typeface="Simplified Arabic"/>
                <a:cs typeface="Simplified Arabic"/>
              </a:rPr>
              <a:t>طت</a:t>
            </a:r>
            <a:r>
              <a:rPr dirty="0" smtClean="0" sz="2000" spc="-145">
                <a:latin typeface="Simplified Arabic"/>
                <a:cs typeface="Simplified Arabic"/>
              </a:rPr>
              <a:t>ا</a:t>
            </a:r>
            <a:r>
              <a:rPr dirty="0" smtClean="0" sz="2000" spc="-310">
                <a:latin typeface="Simplified Arabic"/>
                <a:cs typeface="Simplified Arabic"/>
              </a:rPr>
              <a:t>رخلا</a:t>
            </a:r>
            <a:r>
              <a:rPr dirty="0" smtClean="0" sz="2000" spc="-20">
                <a:latin typeface="Simplified Arabic"/>
                <a:cs typeface="Simplified Arabic"/>
              </a:rPr>
              <a:t> </a:t>
            </a:r>
            <a:r>
              <a:rPr dirty="0" smtClean="0" sz="2000" spc="-400">
                <a:latin typeface="Simplified Arabic"/>
                <a:cs typeface="Simplified Arabic"/>
              </a:rPr>
              <a:t>قيلحخ</a:t>
            </a:r>
            <a:r>
              <a:rPr dirty="0" smtClean="0" sz="2000" spc="-400">
                <a:latin typeface="Simplified Arabic"/>
                <a:cs typeface="Simplified Arabic"/>
              </a:rPr>
              <a:t> </a:t>
            </a:r>
            <a:r>
              <a:rPr dirty="0" smtClean="0" sz="2000" spc="-130">
                <a:latin typeface="Simplified Arabic"/>
                <a:cs typeface="Simplified Arabic"/>
              </a:rPr>
              <a:t>وه</a:t>
            </a:r>
            <a:r>
              <a:rPr dirty="0" smtClean="0" sz="2000" spc="-130">
                <a:latin typeface="Simplified Arabic"/>
                <a:cs typeface="Simplified Arabic"/>
              </a:rPr>
              <a:t> </a:t>
            </a:r>
            <a:r>
              <a:rPr dirty="0" smtClean="0" sz="2000" spc="-320">
                <a:latin typeface="Simplified Arabic"/>
                <a:cs typeface="Simplified Arabic"/>
              </a:rPr>
              <a:t>دكأخ</a:t>
            </a:r>
            <a:r>
              <a:rPr dirty="0" smtClean="0" sz="2000" spc="-38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	</a:t>
            </a:r>
            <a:r>
              <a:rPr dirty="0" smtClean="0" sz="2000" spc="0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5721985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204">
                <a:latin typeface="Simplified Arabic"/>
                <a:cs typeface="Simplified Arabic"/>
              </a:rPr>
              <a:t>ل</a:t>
            </a:r>
            <a:r>
              <a:rPr dirty="0" smtClean="0" sz="2000" spc="-245">
                <a:latin typeface="Simplified Arabic"/>
                <a:cs typeface="Simplified Arabic"/>
              </a:rPr>
              <a:t>ه</a:t>
            </a:r>
            <a:r>
              <a:rPr dirty="0" smtClean="0" sz="2000" spc="-315">
                <a:latin typeface="Simplified Arabic"/>
                <a:cs typeface="Simplified Arabic"/>
              </a:rPr>
              <a:t>ع</a:t>
            </a:r>
            <a:r>
              <a:rPr dirty="0" smtClean="0" sz="2000" spc="-420">
                <a:latin typeface="Simplified Arabic"/>
                <a:cs typeface="Simplified Arabic"/>
              </a:rPr>
              <a:t>ل</a:t>
            </a:r>
            <a:r>
              <a:rPr dirty="0" smtClean="0" sz="2000" spc="-175">
                <a:latin typeface="Simplified Arabic"/>
                <a:cs typeface="Simplified Arabic"/>
              </a:rPr>
              <a:t>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730">
                <a:latin typeface="Simplified Arabic"/>
                <a:cs typeface="Simplified Arabic"/>
              </a:rPr>
              <a:t>جئيت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520">
                <a:latin typeface="Simplified Arabic"/>
                <a:cs typeface="Simplified Arabic"/>
              </a:rPr>
              <a:t>ي</a:t>
            </a:r>
            <a:r>
              <a:rPr dirty="0" smtClean="0" sz="2000" spc="-635">
                <a:latin typeface="Simplified Arabic"/>
                <a:cs typeface="Simplified Arabic"/>
              </a:rPr>
              <a:t>ف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320">
                <a:latin typeface="Simplified Arabic"/>
                <a:cs typeface="Simplified Arabic"/>
              </a:rPr>
              <a:t>دكأخ</a:t>
            </a:r>
            <a:r>
              <a:rPr dirty="0" smtClean="0" sz="2000" spc="-38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235">
                <a:latin typeface="Simplified Arabic"/>
                <a:cs typeface="Simplified Arabic"/>
              </a:rPr>
              <a:t>ن</a:t>
            </a:r>
            <a:r>
              <a:rPr dirty="0" smtClean="0" sz="2000" spc="-160">
                <a:latin typeface="Simplified Arabic"/>
                <a:cs typeface="Simplified Arabic"/>
              </a:rPr>
              <a:t>د</a:t>
            </a:r>
            <a:r>
              <a:rPr dirty="0" smtClean="0" sz="2000" spc="-45">
                <a:latin typeface="Simplified Arabic"/>
                <a:cs typeface="Simplified Arabic"/>
              </a:rPr>
              <a:t>ع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415">
                <a:latin typeface="Simplified Arabic"/>
                <a:cs typeface="Simplified Arabic"/>
              </a:rPr>
              <a:t>جه</a:t>
            </a:r>
            <a:r>
              <a:rPr dirty="0" smtClean="0" sz="2000" spc="-80">
                <a:latin typeface="Simplified Arabic"/>
                <a:cs typeface="Simplified Arabic"/>
              </a:rPr>
              <a:t>ج</a:t>
            </a:r>
            <a:r>
              <a:rPr dirty="0" smtClean="0" sz="2000" spc="-155">
                <a:latin typeface="Simplified Arabic"/>
                <a:cs typeface="Simplified Arabic"/>
              </a:rPr>
              <a:t>اوه</a:t>
            </a:r>
            <a:r>
              <a:rPr dirty="0" smtClean="0" sz="2000" spc="-155">
                <a:latin typeface="Simplified Arabic"/>
                <a:cs typeface="Simplified Arabic"/>
              </a:rPr>
              <a:t>	</a:t>
            </a:r>
            <a:r>
              <a:rPr dirty="0" smtClean="0" sz="2000" spc="-155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1242695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20">
                <a:latin typeface="Simplified Arabic"/>
                <a:cs typeface="Simplified Arabic"/>
              </a:rPr>
              <a:t>.</a:t>
            </a:r>
            <a:r>
              <a:rPr dirty="0" smtClean="0" sz="2000" spc="-550">
                <a:latin typeface="Simplified Arabic"/>
                <a:cs typeface="Simplified Arabic"/>
              </a:rPr>
              <a:t>بهعه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590">
                <a:latin typeface="Simplified Arabic"/>
                <a:cs typeface="Simplified Arabic"/>
              </a:rPr>
              <a:t>لبعف</a:t>
            </a:r>
            <a:r>
              <a:rPr dirty="0" smtClean="0" sz="2000" spc="-300">
                <a:latin typeface="Simplified Arabic"/>
                <a:cs typeface="Simplified Arabic"/>
              </a:rPr>
              <a:t>لا</a:t>
            </a:r>
            <a:r>
              <a:rPr dirty="0" smtClean="0" sz="2000" spc="-300">
                <a:latin typeface="Simplified Arabic"/>
                <a:cs typeface="Simplified Arabic"/>
              </a:rPr>
              <a:t> </a:t>
            </a:r>
            <a:r>
              <a:rPr dirty="0" smtClean="0" sz="2000" spc="-440">
                <a:latin typeface="Simplified Arabic"/>
                <a:cs typeface="Simplified Arabic"/>
              </a:rPr>
              <a:t>له</a:t>
            </a:r>
            <a:r>
              <a:rPr dirty="0" smtClean="0" sz="2000" spc="-570">
                <a:latin typeface="Simplified Arabic"/>
                <a:cs typeface="Simplified Arabic"/>
              </a:rPr>
              <a:t>ب</a:t>
            </a:r>
            <a:r>
              <a:rPr dirty="0" smtClean="0" sz="2000" spc="-535">
                <a:latin typeface="Simplified Arabic"/>
                <a:cs typeface="Simplified Arabic"/>
              </a:rPr>
              <a:t>عخ</a:t>
            </a:r>
            <a:r>
              <a:rPr dirty="0" smtClean="0" sz="2000" spc="-484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 </a:t>
            </a:r>
            <a:r>
              <a:rPr dirty="0" smtClean="0" sz="2000" spc="-400">
                <a:latin typeface="Simplified Arabic"/>
                <a:cs typeface="Simplified Arabic"/>
              </a:rPr>
              <a:t>حبي</a:t>
            </a:r>
            <a:r>
              <a:rPr dirty="0" smtClean="0" sz="2000" spc="-360">
                <a:latin typeface="Simplified Arabic"/>
                <a:cs typeface="Simplified Arabic"/>
              </a:rPr>
              <a:t>ج</a:t>
            </a:r>
            <a:r>
              <a:rPr dirty="0" smtClean="0" sz="2000" spc="-725">
                <a:latin typeface="Simplified Arabic"/>
                <a:cs typeface="Simplified Arabic"/>
              </a:rPr>
              <a:t>يخ</a:t>
            </a:r>
            <a:r>
              <a:rPr dirty="0" smtClean="0" sz="2000" spc="-10">
                <a:latin typeface="Simplified Arabic"/>
                <a:cs typeface="Simplified Arabic"/>
              </a:rPr>
              <a:t>ا</a:t>
            </a:r>
            <a:r>
              <a:rPr dirty="0" smtClean="0" sz="2000" spc="-315">
                <a:latin typeface="Simplified Arabic"/>
                <a:cs typeface="Simplified Arabic"/>
              </a:rPr>
              <a:t>رخسا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280">
                <a:latin typeface="Simplified Arabic"/>
                <a:cs typeface="Simplified Arabic"/>
              </a:rPr>
              <a:t>عض</a:t>
            </a:r>
            <a:r>
              <a:rPr dirty="0" smtClean="0" sz="2000" spc="-170">
                <a:latin typeface="Simplified Arabic"/>
                <a:cs typeface="Simplified Arabic"/>
              </a:rPr>
              <a:t>و</a:t>
            </a:r>
            <a:r>
              <a:rPr dirty="0" smtClean="0" sz="2000" spc="0">
                <a:latin typeface="Simplified Arabic"/>
                <a:cs typeface="Simplified Arabic"/>
              </a:rPr>
              <a:t>و </a:t>
            </a:r>
            <a:r>
              <a:rPr dirty="0" smtClean="0" sz="2000" spc="-395">
                <a:latin typeface="Simplified Arabic"/>
                <a:cs typeface="Simplified Arabic"/>
              </a:rPr>
              <a:t>ج</a:t>
            </a:r>
            <a:r>
              <a:rPr dirty="0" smtClean="0" sz="2000" spc="-570">
                <a:latin typeface="Simplified Arabic"/>
                <a:cs typeface="Simplified Arabic"/>
              </a:rPr>
              <a:t>س</a:t>
            </a:r>
            <a:r>
              <a:rPr dirty="0" smtClean="0" sz="2000" spc="-605">
                <a:latin typeface="Simplified Arabic"/>
                <a:cs typeface="Simplified Arabic"/>
              </a:rPr>
              <a:t>س</a:t>
            </a:r>
            <a:r>
              <a:rPr dirty="0" smtClean="0" sz="2000" spc="-360">
                <a:latin typeface="Simplified Arabic"/>
                <a:cs typeface="Simplified Arabic"/>
              </a:rPr>
              <a:t>ؤه</a:t>
            </a:r>
            <a:r>
              <a:rPr dirty="0" smtClean="0" sz="2000" spc="-35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170">
                <a:latin typeface="Simplified Arabic"/>
                <a:cs typeface="Simplified Arabic"/>
              </a:rPr>
              <a:t>لهع</a:t>
            </a:r>
            <a:r>
              <a:rPr dirty="0" smtClean="0" sz="2000" spc="-15">
                <a:latin typeface="Simplified Arabic"/>
                <a:cs typeface="Simplified Arabic"/>
              </a:rPr>
              <a:t> </a:t>
            </a:r>
            <a:r>
              <a:rPr dirty="0" smtClean="0" sz="2000" spc="-555">
                <a:latin typeface="Simplified Arabic"/>
                <a:cs typeface="Simplified Arabic"/>
              </a:rPr>
              <a:t>ج</a:t>
            </a:r>
            <a:r>
              <a:rPr dirty="0" smtClean="0" sz="2000" spc="-625">
                <a:latin typeface="Simplified Arabic"/>
                <a:cs typeface="Simplified Arabic"/>
              </a:rPr>
              <a:t>ئ</a:t>
            </a:r>
            <a:r>
              <a:rPr dirty="0" smtClean="0" sz="2000" spc="-780">
                <a:latin typeface="Simplified Arabic"/>
                <a:cs typeface="Simplified Arabic"/>
              </a:rPr>
              <a:t>يتل</a:t>
            </a:r>
            <a:r>
              <a:rPr dirty="0" smtClean="0" sz="2000" spc="-780">
                <a:latin typeface="Simplified Arabic"/>
                <a:cs typeface="Simplified Arabic"/>
              </a:rPr>
              <a:t> </a:t>
            </a:r>
            <a:r>
              <a:rPr dirty="0" smtClean="0" sz="2000" spc="-90">
                <a:latin typeface="Simplified Arabic"/>
                <a:cs typeface="Simplified Arabic"/>
              </a:rPr>
              <a:t>ي</a:t>
            </a:r>
            <a:r>
              <a:rPr dirty="0" smtClean="0" sz="2000" spc="-90">
                <a:latin typeface="Simplified Arabic"/>
                <a:cs typeface="Simplified Arabic"/>
              </a:rPr>
              <a:t>ج</a:t>
            </a:r>
            <a:r>
              <a:rPr dirty="0" smtClean="0" sz="2000" spc="-605">
                <a:latin typeface="Simplified Arabic"/>
                <a:cs typeface="Simplified Arabic"/>
              </a:rPr>
              <a:t>ه</a:t>
            </a:r>
            <a:r>
              <a:rPr dirty="0" smtClean="0" sz="2000" spc="-640">
                <a:latin typeface="Simplified Arabic"/>
                <a:cs typeface="Simplified Arabic"/>
              </a:rPr>
              <a:t>ى</a:t>
            </a:r>
            <a:r>
              <a:rPr dirty="0" smtClean="0" sz="2000" spc="-580">
                <a:latin typeface="Simplified Arabic"/>
                <a:cs typeface="Simplified Arabic"/>
              </a:rPr>
              <a:t>ه</a:t>
            </a:r>
            <a:r>
              <a:rPr dirty="0" smtClean="0" sz="2000" spc="-47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640">
                <a:latin typeface="Simplified Arabic"/>
                <a:cs typeface="Simplified Arabic"/>
              </a:rPr>
              <a:t>نيي</a:t>
            </a:r>
            <a:r>
              <a:rPr dirty="0" smtClean="0" sz="2000" spc="-550">
                <a:latin typeface="Simplified Arabic"/>
                <a:cs typeface="Simplified Arabic"/>
              </a:rPr>
              <a:t>ل</a:t>
            </a:r>
            <a:r>
              <a:rPr dirty="0" smtClean="0" sz="2000" spc="-655">
                <a:latin typeface="Simplified Arabic"/>
                <a:cs typeface="Simplified Arabic"/>
              </a:rPr>
              <a:t>خ</a:t>
            </a:r>
            <a:r>
              <a:rPr dirty="0" smtClean="0" sz="2000" spc="-585">
                <a:latin typeface="Simplified Arabic"/>
                <a:cs typeface="Simplified Arabic"/>
              </a:rPr>
              <a:t>ل</a:t>
            </a:r>
            <a:r>
              <a:rPr dirty="0" smtClean="0" sz="2000" spc="-10">
                <a:latin typeface="Simplified Arabic"/>
                <a:cs typeface="Simplified Arabic"/>
              </a:rPr>
              <a:t>ا</a:t>
            </a:r>
            <a:r>
              <a:rPr dirty="0" smtClean="0" sz="2000" spc="0">
                <a:latin typeface="Simplified Arabic"/>
                <a:cs typeface="Simplified Arabic"/>
              </a:rPr>
              <a:t>و</a:t>
            </a:r>
            <a:r>
              <a:rPr dirty="0" smtClean="0" sz="2000" spc="-15">
                <a:latin typeface="Simplified Arabic"/>
                <a:cs typeface="Simplified Arabic"/>
              </a:rPr>
              <a:t> </a:t>
            </a:r>
            <a:r>
              <a:rPr dirty="0" smtClean="0" sz="2000" spc="-375">
                <a:latin typeface="Simplified Arabic"/>
                <a:cs typeface="Simplified Arabic"/>
              </a:rPr>
              <a:t>في</a:t>
            </a:r>
            <a:r>
              <a:rPr dirty="0" smtClean="0" sz="2000" spc="-585">
                <a:latin typeface="Simplified Arabic"/>
                <a:cs typeface="Simplified Arabic"/>
              </a:rPr>
              <a:t>ص</a:t>
            </a:r>
            <a:r>
              <a:rPr dirty="0" smtClean="0" sz="2000" spc="-320">
                <a:latin typeface="Simplified Arabic"/>
                <a:cs typeface="Simplified Arabic"/>
              </a:rPr>
              <a:t>وخلا</a:t>
            </a:r>
            <a:r>
              <a:rPr dirty="0" smtClean="0" sz="2000" spc="-320">
                <a:latin typeface="Simplified Arabic"/>
                <a:cs typeface="Simplified Arabic"/>
              </a:rPr>
              <a:t>	</a:t>
            </a:r>
            <a:r>
              <a:rPr dirty="0" smtClean="0" sz="2000" spc="-320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algn="ctr" marL="196215">
              <a:lnSpc>
                <a:spcPct val="100000"/>
              </a:lnSpc>
              <a:tabLst>
                <a:tab pos="8562975" algn="l"/>
              </a:tabLst>
            </a:pPr>
            <a:r>
              <a:rPr dirty="0" smtClean="0" sz="2000" spc="-10">
                <a:latin typeface="Simplified Arabic"/>
                <a:cs typeface="Simplified Arabic"/>
              </a:rPr>
              <a:t>ل</a:t>
            </a:r>
            <a:r>
              <a:rPr dirty="0" smtClean="0" sz="2000" spc="-955">
                <a:latin typeface="Simplified Arabic"/>
                <a:cs typeface="Simplified Arabic"/>
              </a:rPr>
              <a:t>ت</a:t>
            </a:r>
            <a:r>
              <a:rPr dirty="0" smtClean="0" sz="2000" spc="-595">
                <a:latin typeface="Simplified Arabic"/>
                <a:cs typeface="Simplified Arabic"/>
              </a:rPr>
              <a:t>س</a:t>
            </a:r>
            <a:r>
              <a:rPr dirty="0" smtClean="0" sz="2000" spc="-595">
                <a:latin typeface="Simplified Arabic"/>
                <a:cs typeface="Simplified Arabic"/>
              </a:rPr>
              <a:t> </a:t>
            </a:r>
            <a:r>
              <a:rPr dirty="0" smtClean="0" sz="2000" spc="-320">
                <a:latin typeface="Simplified Arabic"/>
                <a:cs typeface="Simplified Arabic"/>
              </a:rPr>
              <a:t> </a:t>
            </a:r>
            <a:r>
              <a:rPr dirty="0" smtClean="0" sz="2000" spc="-229">
                <a:latin typeface="Simplified Arabic"/>
                <a:cs typeface="Simplified Arabic"/>
              </a:rPr>
              <a:t>ع</a:t>
            </a:r>
            <a:r>
              <a:rPr dirty="0" smtClean="0" sz="2000" spc="-475">
                <a:latin typeface="Simplified Arabic"/>
                <a:cs typeface="Simplified Arabic"/>
              </a:rPr>
              <a:t>ض</a:t>
            </a:r>
            <a:r>
              <a:rPr dirty="0" smtClean="0" sz="2000" spc="0">
                <a:latin typeface="Simplified Arabic"/>
                <a:cs typeface="Simplified Arabic"/>
              </a:rPr>
              <a:t>وو</a:t>
            </a:r>
            <a:r>
              <a:rPr dirty="0" smtClean="0" sz="2000" spc="310">
                <a:latin typeface="Simplified Arabic"/>
                <a:cs typeface="Simplified Arabic"/>
              </a:rPr>
              <a:t> </a:t>
            </a:r>
            <a:r>
              <a:rPr dirty="0" smtClean="0" sz="2000" spc="-640">
                <a:latin typeface="Simplified Arabic"/>
                <a:cs typeface="Simplified Arabic"/>
              </a:rPr>
              <a:t>به</a:t>
            </a:r>
            <a:r>
              <a:rPr dirty="0" smtClean="0" sz="2000" spc="-605">
                <a:latin typeface="Simplified Arabic"/>
                <a:cs typeface="Simplified Arabic"/>
              </a:rPr>
              <a:t>ه</a:t>
            </a:r>
            <a:r>
              <a:rPr dirty="0" smtClean="0" sz="2000" spc="-440">
                <a:latin typeface="Simplified Arabic"/>
                <a:cs typeface="Simplified Arabic"/>
              </a:rPr>
              <a:t>يو</a:t>
            </a:r>
            <a:r>
              <a:rPr dirty="0" smtClean="0" sz="2000" spc="-430">
                <a:latin typeface="Simplified Arabic"/>
                <a:cs typeface="Simplified Arabic"/>
              </a:rPr>
              <a:t>ل</a:t>
            </a:r>
            <a:r>
              <a:rPr dirty="0" smtClean="0" sz="2000" spc="-320">
                <a:latin typeface="Simplified Arabic"/>
                <a:cs typeface="Simplified Arabic"/>
              </a:rPr>
              <a:t>خو</a:t>
            </a:r>
            <a:r>
              <a:rPr dirty="0" smtClean="0" sz="2000" spc="310">
                <a:latin typeface="Simplified Arabic"/>
                <a:cs typeface="Simplified Arabic"/>
              </a:rPr>
              <a:t> </a:t>
            </a:r>
            <a:r>
              <a:rPr dirty="0" smtClean="0" sz="2000" spc="-105">
                <a:latin typeface="Simplified Arabic"/>
                <a:cs typeface="Simplified Arabic"/>
              </a:rPr>
              <a:t>حادي</a:t>
            </a:r>
            <a:r>
              <a:rPr dirty="0" smtClean="0" sz="2000" spc="-105">
                <a:latin typeface="Simplified Arabic"/>
                <a:cs typeface="Simplified Arabic"/>
              </a:rPr>
              <a:t>د</a:t>
            </a:r>
            <a:r>
              <a:rPr dirty="0" smtClean="0" sz="2000" spc="-335">
                <a:latin typeface="Simplified Arabic"/>
                <a:cs typeface="Simplified Arabic"/>
              </a:rPr>
              <a:t>هخلاو</a:t>
            </a:r>
            <a:r>
              <a:rPr dirty="0" smtClean="0" sz="2000" spc="315">
                <a:latin typeface="Simplified Arabic"/>
                <a:cs typeface="Simplified Arabic"/>
              </a:rPr>
              <a:t> </a:t>
            </a:r>
            <a:r>
              <a:rPr dirty="0" smtClean="0" sz="2000" spc="0">
                <a:latin typeface="Simplified Arabic"/>
                <a:cs typeface="Simplified Arabic"/>
              </a:rPr>
              <a:t>د</a:t>
            </a:r>
            <a:r>
              <a:rPr dirty="0" smtClean="0" sz="2000" spc="-10">
                <a:latin typeface="Simplified Arabic"/>
                <a:cs typeface="Simplified Arabic"/>
              </a:rPr>
              <a:t>و</a:t>
            </a:r>
            <a:r>
              <a:rPr dirty="0" smtClean="0" sz="2000" spc="-805">
                <a:latin typeface="Simplified Arabic"/>
                <a:cs typeface="Simplified Arabic"/>
              </a:rPr>
              <a:t>ي</a:t>
            </a:r>
            <a:r>
              <a:rPr dirty="0" smtClean="0" sz="2000" spc="-459">
                <a:latin typeface="Simplified Arabic"/>
                <a:cs typeface="Simplified Arabic"/>
              </a:rPr>
              <a:t>لل</a:t>
            </a:r>
            <a:r>
              <a:rPr dirty="0" smtClean="0" sz="2000" spc="-185">
                <a:latin typeface="Simplified Arabic"/>
                <a:cs typeface="Simplified Arabic"/>
              </a:rPr>
              <a:t>ا</a:t>
            </a:r>
            <a:r>
              <a:rPr dirty="0" smtClean="0" sz="2000" spc="0">
                <a:latin typeface="Simplified Arabic"/>
                <a:cs typeface="Simplified Arabic"/>
              </a:rPr>
              <a:t>و</a:t>
            </a:r>
            <a:r>
              <a:rPr dirty="0" smtClean="0" sz="2000" spc="310">
                <a:latin typeface="Simplified Arabic"/>
                <a:cs typeface="Simplified Arabic"/>
              </a:rPr>
              <a:t> </a:t>
            </a:r>
            <a:r>
              <a:rPr dirty="0" smtClean="0" sz="2000" spc="-10">
                <a:latin typeface="Simplified Arabic"/>
                <a:cs typeface="Simplified Arabic"/>
              </a:rPr>
              <a:t>ص</a:t>
            </a:r>
            <a:r>
              <a:rPr dirty="0" smtClean="0" sz="2000" spc="-10">
                <a:latin typeface="Simplified Arabic"/>
                <a:cs typeface="Simplified Arabic"/>
              </a:rPr>
              <a:t>ر</a:t>
            </a:r>
            <a:r>
              <a:rPr dirty="0" smtClean="0" sz="2000" spc="-1075">
                <a:latin typeface="Simplified Arabic"/>
                <a:cs typeface="Simplified Arabic"/>
              </a:rPr>
              <a:t>ف</a:t>
            </a:r>
            <a:r>
              <a:rPr dirty="0" smtClean="0" sz="2000" spc="-300">
                <a:latin typeface="Simplified Arabic"/>
                <a:cs typeface="Simplified Arabic"/>
              </a:rPr>
              <a:t>لا</a:t>
            </a:r>
            <a:r>
              <a:rPr dirty="0" smtClean="0" sz="2000" spc="310">
                <a:latin typeface="Simplified Arabic"/>
                <a:cs typeface="Simplified Arabic"/>
              </a:rPr>
              <a:t> </a:t>
            </a:r>
            <a:r>
              <a:rPr dirty="0" smtClean="0" sz="2000" spc="-280">
                <a:latin typeface="Simplified Arabic"/>
                <a:cs typeface="Simplified Arabic"/>
              </a:rPr>
              <a:t>ليم</a:t>
            </a:r>
            <a:r>
              <a:rPr dirty="0" smtClean="0" sz="2000" spc="-330">
                <a:latin typeface="Simplified Arabic"/>
                <a:cs typeface="Simplified Arabic"/>
              </a:rPr>
              <a:t>ح</a:t>
            </a:r>
            <a:r>
              <a:rPr dirty="0" smtClean="0" sz="2000" spc="-320">
                <a:latin typeface="Simplified Arabic"/>
                <a:cs typeface="Simplified Arabic"/>
              </a:rPr>
              <a:t>خو</a:t>
            </a:r>
            <a:r>
              <a:rPr dirty="0" smtClean="0" sz="2000" spc="315">
                <a:latin typeface="Simplified Arabic"/>
                <a:cs typeface="Simplified Arabic"/>
              </a:rPr>
              <a:t> </a:t>
            </a:r>
            <a:r>
              <a:rPr dirty="0" smtClean="0" sz="2000" spc="-135">
                <a:latin typeface="Simplified Arabic"/>
                <a:cs typeface="Simplified Arabic"/>
              </a:rPr>
              <a:t>يمع</a:t>
            </a:r>
            <a:r>
              <a:rPr dirty="0" smtClean="0" sz="2000" spc="300">
                <a:latin typeface="Simplified Arabic"/>
                <a:cs typeface="Simplified Arabic"/>
              </a:rPr>
              <a:t> </a:t>
            </a:r>
            <a:r>
              <a:rPr dirty="0" smtClean="0" sz="2000" spc="0">
                <a:latin typeface="Simplified Arabic"/>
                <a:cs typeface="Simplified Arabic"/>
              </a:rPr>
              <a:t>ف</a:t>
            </a:r>
            <a:r>
              <a:rPr dirty="0" smtClean="0" sz="2000" spc="-10">
                <a:latin typeface="Simplified Arabic"/>
                <a:cs typeface="Simplified Arabic"/>
              </a:rPr>
              <a:t>ر</a:t>
            </a:r>
            <a:r>
              <a:rPr dirty="0" smtClean="0" sz="2000" spc="-470">
                <a:latin typeface="Simplified Arabic"/>
                <a:cs typeface="Simplified Arabic"/>
              </a:rPr>
              <a:t>ع</a:t>
            </a:r>
            <a:r>
              <a:rPr dirty="0" smtClean="0" sz="2000" spc="-495">
                <a:latin typeface="Simplified Arabic"/>
                <a:cs typeface="Simplified Arabic"/>
              </a:rPr>
              <a:t>خ</a:t>
            </a:r>
            <a:r>
              <a:rPr dirty="0" smtClean="0" sz="2000" spc="-434">
                <a:latin typeface="Simplified Arabic"/>
                <a:cs typeface="Simplified Arabic"/>
              </a:rPr>
              <a:t>مل</a:t>
            </a:r>
            <a:r>
              <a:rPr dirty="0" smtClean="0" sz="2000" spc="310">
                <a:latin typeface="Simplified Arabic"/>
                <a:cs typeface="Simplified Arabic"/>
              </a:rPr>
              <a:t> </a:t>
            </a:r>
            <a:r>
              <a:rPr dirty="0" smtClean="0" sz="2000" spc="-455">
                <a:latin typeface="Simplified Arabic"/>
                <a:cs typeface="Simplified Arabic"/>
              </a:rPr>
              <a:t>جسسؤه</a:t>
            </a:r>
            <a:r>
              <a:rPr dirty="0" smtClean="0" sz="2000" spc="-370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310">
                <a:latin typeface="Simplified Arabic"/>
                <a:cs typeface="Simplified Arabic"/>
              </a:rPr>
              <a:t> </a:t>
            </a:r>
            <a:r>
              <a:rPr dirty="0" smtClean="0" sz="2000" spc="-295">
                <a:latin typeface="Simplified Arabic"/>
                <a:cs typeface="Simplified Arabic"/>
              </a:rPr>
              <a:t>ح</a:t>
            </a:r>
            <a:r>
              <a:rPr dirty="0" smtClean="0" sz="2000" spc="-385">
                <a:latin typeface="Simplified Arabic"/>
                <a:cs typeface="Simplified Arabic"/>
              </a:rPr>
              <a:t>ب</a:t>
            </a:r>
            <a:r>
              <a:rPr dirty="0" smtClean="0" sz="2000" spc="-570">
                <a:latin typeface="Simplified Arabic"/>
                <a:cs typeface="Simplified Arabic"/>
              </a:rPr>
              <a:t>يىبكهإ</a:t>
            </a:r>
            <a:r>
              <a:rPr dirty="0" smtClean="0" sz="2000" spc="310">
                <a:latin typeface="Simplified Arabic"/>
                <a:cs typeface="Simplified Arabic"/>
              </a:rPr>
              <a:t> </a:t>
            </a:r>
            <a:r>
              <a:rPr dirty="0" smtClean="0" sz="2000" spc="-345">
                <a:latin typeface="Simplified Arabic"/>
                <a:cs typeface="Simplified Arabic"/>
              </a:rPr>
              <a:t>ر</a:t>
            </a:r>
            <a:r>
              <a:rPr dirty="0" smtClean="0" sz="2000" spc="-459">
                <a:latin typeface="Simplified Arabic"/>
                <a:cs typeface="Simplified Arabic"/>
              </a:rPr>
              <a:t>ي</a:t>
            </a:r>
            <a:r>
              <a:rPr dirty="0" smtClean="0" sz="2000" spc="0">
                <a:latin typeface="Simplified Arabic"/>
                <a:cs typeface="Simplified Arabic"/>
              </a:rPr>
              <a:t>و</a:t>
            </a:r>
            <a:r>
              <a:rPr dirty="0" smtClean="0" sz="2000" spc="-10">
                <a:latin typeface="Simplified Arabic"/>
                <a:cs typeface="Simplified Arabic"/>
              </a:rPr>
              <a:t>ط</a:t>
            </a:r>
            <a:r>
              <a:rPr dirty="0" smtClean="0" sz="2000" spc="-645">
                <a:latin typeface="Simplified Arabic"/>
                <a:cs typeface="Simplified Arabic"/>
              </a:rPr>
              <a:t>خ</a:t>
            </a:r>
            <a:r>
              <a:rPr dirty="0" smtClean="0" sz="2000" spc="-645">
                <a:latin typeface="Simplified Arabic"/>
                <a:cs typeface="Simplified Arabic"/>
              </a:rPr>
              <a:t>	</a:t>
            </a:r>
            <a:r>
              <a:rPr dirty="0" smtClean="0" sz="2000" spc="-645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algn="r" marR="357505">
              <a:lnSpc>
                <a:spcPct val="100000"/>
              </a:lnSpc>
            </a:pPr>
            <a:r>
              <a:rPr dirty="0" smtClean="0" sz="2000" spc="-5">
                <a:latin typeface="Simplified Arabic"/>
                <a:cs typeface="Simplified Arabic"/>
              </a:rPr>
              <a:t>.</a:t>
            </a:r>
            <a:r>
              <a:rPr dirty="0" smtClean="0" sz="2000" spc="-985">
                <a:latin typeface="Simplified Arabic"/>
                <a:cs typeface="Simplified Arabic"/>
              </a:rPr>
              <a:t>ب</a:t>
            </a:r>
            <a:r>
              <a:rPr dirty="0" smtClean="0" sz="2000" spc="-405">
                <a:latin typeface="Simplified Arabic"/>
                <a:cs typeface="Simplified Arabic"/>
              </a:rPr>
              <a:t>هعه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590">
                <a:latin typeface="Simplified Arabic"/>
                <a:cs typeface="Simplified Arabic"/>
              </a:rPr>
              <a:t>لبعف</a:t>
            </a:r>
            <a:r>
              <a:rPr dirty="0" smtClean="0" sz="2000" spc="-300">
                <a:latin typeface="Simplified Arabic"/>
                <a:cs typeface="Simplified Arabic"/>
              </a:rPr>
              <a:t>لا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ل</a:t>
            </a:r>
            <a:r>
              <a:rPr dirty="0" smtClean="0" sz="2000" spc="-245">
                <a:latin typeface="Simplified Arabic"/>
                <a:cs typeface="Simplified Arabic"/>
              </a:rPr>
              <a:t>ه</a:t>
            </a:r>
            <a:r>
              <a:rPr dirty="0" smtClean="0" sz="2000" spc="-509">
                <a:latin typeface="Simplified Arabic"/>
                <a:cs typeface="Simplified Arabic"/>
              </a:rPr>
              <a:t>بعخلا</a:t>
            </a:r>
            <a:endParaRPr sz="2000">
              <a:latin typeface="Simplified Arabic"/>
              <a:cs typeface="Simplified Arabic"/>
            </a:endParaRPr>
          </a:p>
          <a:p>
            <a:pPr algn="ctr" marL="293370">
              <a:lnSpc>
                <a:spcPct val="100000"/>
              </a:lnSpc>
              <a:tabLst>
                <a:tab pos="8562975" algn="l"/>
              </a:tabLst>
            </a:pPr>
            <a:r>
              <a:rPr dirty="0" smtClean="0" sz="2000" spc="-5">
                <a:latin typeface="Simplified Arabic"/>
                <a:cs typeface="Simplified Arabic"/>
              </a:rPr>
              <a:t>.</a:t>
            </a:r>
            <a:r>
              <a:rPr dirty="0" smtClean="0" sz="2000" spc="-550">
                <a:latin typeface="Simplified Arabic"/>
                <a:cs typeface="Simplified Arabic"/>
              </a:rPr>
              <a:t>بهعه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590">
                <a:latin typeface="Simplified Arabic"/>
                <a:cs typeface="Simplified Arabic"/>
              </a:rPr>
              <a:t>لبعف</a:t>
            </a:r>
            <a:r>
              <a:rPr dirty="0" smtClean="0" sz="2000" spc="-300">
                <a:latin typeface="Simplified Arabic"/>
                <a:cs typeface="Simplified Arabic"/>
              </a:rPr>
              <a:t>لا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ل</a:t>
            </a:r>
            <a:r>
              <a:rPr dirty="0" smtClean="0" sz="2000" spc="-245">
                <a:latin typeface="Simplified Arabic"/>
                <a:cs typeface="Simplified Arabic"/>
              </a:rPr>
              <a:t>ه</a:t>
            </a:r>
            <a:r>
              <a:rPr dirty="0" smtClean="0" sz="2000" spc="-509">
                <a:latin typeface="Simplified Arabic"/>
                <a:cs typeface="Simplified Arabic"/>
              </a:rPr>
              <a:t>بعخلا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545">
                <a:latin typeface="Simplified Arabic"/>
                <a:cs typeface="Simplified Arabic"/>
              </a:rPr>
              <a:t>حبت</a:t>
            </a:r>
            <a:r>
              <a:rPr dirty="0" smtClean="0" sz="2000" spc="-290">
                <a:latin typeface="Simplified Arabic"/>
                <a:cs typeface="Simplified Arabic"/>
              </a:rPr>
              <a:t>م</a:t>
            </a:r>
            <a:r>
              <a:rPr dirty="0" smtClean="0" sz="2000" spc="-15">
                <a:latin typeface="Simplified Arabic"/>
                <a:cs typeface="Simplified Arabic"/>
              </a:rPr>
              <a:t>ط</a:t>
            </a:r>
            <a:r>
              <a:rPr dirty="0" smtClean="0" sz="2000" spc="-545">
                <a:latin typeface="Simplified Arabic"/>
                <a:cs typeface="Simplified Arabic"/>
              </a:rPr>
              <a:t>خه</a:t>
            </a:r>
            <a:r>
              <a:rPr dirty="0" smtClean="0" sz="2000" spc="10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ديد</a:t>
            </a:r>
            <a:r>
              <a:rPr dirty="0" smtClean="0" sz="2000" spc="-270">
                <a:latin typeface="Simplified Arabic"/>
                <a:cs typeface="Simplified Arabic"/>
              </a:rPr>
              <a:t>ح</a:t>
            </a:r>
            <a:r>
              <a:rPr dirty="0" smtClean="0" sz="2000" spc="-320">
                <a:latin typeface="Simplified Arabic"/>
                <a:cs typeface="Simplified Arabic"/>
              </a:rPr>
              <a:t>خو</a:t>
            </a:r>
            <a:r>
              <a:rPr dirty="0" smtClean="0" sz="2000" spc="-320">
                <a:latin typeface="Simplified Arabic"/>
                <a:cs typeface="Simplified Arabic"/>
              </a:rPr>
              <a:t> </a:t>
            </a:r>
            <a:r>
              <a:rPr dirty="0" smtClean="0" sz="2000" spc="-565">
                <a:latin typeface="Simplified Arabic"/>
                <a:cs typeface="Simplified Arabic"/>
              </a:rPr>
              <a:t>بهيدل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10">
                <a:latin typeface="Simplified Arabic"/>
                <a:cs typeface="Simplified Arabic"/>
              </a:rPr>
              <a:t>ف</a:t>
            </a:r>
            <a:r>
              <a:rPr dirty="0" smtClean="0" sz="2000" spc="-315">
                <a:latin typeface="Simplified Arabic"/>
                <a:cs typeface="Simplified Arabic"/>
              </a:rPr>
              <a:t>ع</a:t>
            </a:r>
            <a:r>
              <a:rPr dirty="0" smtClean="0" sz="2000" spc="-770">
                <a:latin typeface="Simplified Arabic"/>
                <a:cs typeface="Simplified Arabic"/>
              </a:rPr>
              <a:t>ض</a:t>
            </a:r>
            <a:r>
              <a:rPr dirty="0" smtClean="0" sz="2000" spc="-36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110">
                <a:latin typeface="Simplified Arabic"/>
                <a:cs typeface="Simplified Arabic"/>
              </a:rPr>
              <a:t>هجوأو</a:t>
            </a:r>
            <a:r>
              <a:rPr dirty="0" smtClean="0" sz="2000" spc="-110">
                <a:latin typeface="Simplified Arabic"/>
                <a:cs typeface="Simplified Arabic"/>
              </a:rPr>
              <a:t> </a:t>
            </a:r>
            <a:r>
              <a:rPr dirty="0" smtClean="0" sz="2000" spc="-500">
                <a:latin typeface="Simplified Arabic"/>
                <a:cs typeface="Simplified Arabic"/>
              </a:rPr>
              <a:t>ثول</a:t>
            </a:r>
            <a:r>
              <a:rPr dirty="0" smtClean="0" sz="2000" spc="-470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565">
                <a:latin typeface="Simplified Arabic"/>
                <a:cs typeface="Simplified Arabic"/>
              </a:rPr>
              <a:t>طبلى</a:t>
            </a:r>
            <a:r>
              <a:rPr dirty="0" smtClean="0" sz="2000" spc="-565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ديد</a:t>
            </a:r>
            <a:r>
              <a:rPr dirty="0" smtClean="0" sz="2000" spc="-270">
                <a:latin typeface="Simplified Arabic"/>
                <a:cs typeface="Simplified Arabic"/>
              </a:rPr>
              <a:t>ح</a:t>
            </a:r>
            <a:r>
              <a:rPr dirty="0" smtClean="0" sz="2000" spc="-645">
                <a:latin typeface="Simplified Arabic"/>
                <a:cs typeface="Simplified Arabic"/>
              </a:rPr>
              <a:t>خ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520">
                <a:latin typeface="Simplified Arabic"/>
                <a:cs typeface="Simplified Arabic"/>
              </a:rPr>
              <a:t>ي</a:t>
            </a:r>
            <a:r>
              <a:rPr dirty="0" smtClean="0" sz="2000" spc="-635">
                <a:latin typeface="Simplified Arabic"/>
                <a:cs typeface="Simplified Arabic"/>
              </a:rPr>
              <a:t>ف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430">
                <a:latin typeface="Simplified Arabic"/>
                <a:cs typeface="Simplified Arabic"/>
              </a:rPr>
              <a:t>جسس</a:t>
            </a:r>
            <a:r>
              <a:rPr dirty="0" smtClean="0" sz="2000" spc="-270">
                <a:latin typeface="Simplified Arabic"/>
                <a:cs typeface="Simplified Arabic"/>
              </a:rPr>
              <a:t>ؤ</a:t>
            </a:r>
            <a:r>
              <a:rPr dirty="0" smtClean="0" sz="2000" spc="-580">
                <a:latin typeface="Simplified Arabic"/>
                <a:cs typeface="Simplified Arabic"/>
              </a:rPr>
              <a:t>ه</a:t>
            </a:r>
            <a:r>
              <a:rPr dirty="0" smtClean="0" sz="2000" spc="-47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15">
                <a:latin typeface="Simplified Arabic"/>
                <a:cs typeface="Simplified Arabic"/>
              </a:rPr>
              <a:t> </a:t>
            </a:r>
            <a:r>
              <a:rPr dirty="0" smtClean="0" sz="2000" spc="-390">
                <a:latin typeface="Simplified Arabic"/>
                <a:cs typeface="Simplified Arabic"/>
              </a:rPr>
              <a:t>ثردك</a:t>
            </a:r>
            <a:r>
              <a:rPr dirty="0" smtClean="0" sz="2000" spc="-390">
                <a:latin typeface="Simplified Arabic"/>
                <a:cs typeface="Simplified Arabic"/>
              </a:rPr>
              <a:t> </a:t>
            </a:r>
            <a:r>
              <a:rPr dirty="0" smtClean="0" sz="2000" spc="-380">
                <a:latin typeface="Simplified Arabic"/>
                <a:cs typeface="Simplified Arabic"/>
              </a:rPr>
              <a:t>نيعدخ</a:t>
            </a:r>
            <a:r>
              <a:rPr dirty="0" smtClean="0" sz="2000" spc="-380">
                <a:latin typeface="Simplified Arabic"/>
                <a:cs typeface="Simplified Arabic"/>
              </a:rPr>
              <a:t>	</a:t>
            </a:r>
            <a:r>
              <a:rPr dirty="0" smtClean="0" sz="2000" spc="-380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3253104">
              <a:lnSpc>
                <a:spcPct val="100000"/>
              </a:lnSpc>
              <a:tabLst>
                <a:tab pos="8575675" algn="l"/>
              </a:tabLst>
            </a:pPr>
            <a:r>
              <a:rPr dirty="0" smtClean="0" sz="2000" spc="-20">
                <a:latin typeface="Simplified Arabic"/>
                <a:cs typeface="Simplified Arabic"/>
              </a:rPr>
              <a:t>.</a:t>
            </a:r>
            <a:r>
              <a:rPr dirty="0" smtClean="0" sz="2000" spc="-385">
                <a:latin typeface="Simplified Arabic"/>
                <a:cs typeface="Simplified Arabic"/>
              </a:rPr>
              <a:t>جعكوخهلا</a:t>
            </a:r>
            <a:r>
              <a:rPr dirty="0" smtClean="0" sz="2000" spc="-25">
                <a:latin typeface="Simplified Arabic"/>
                <a:cs typeface="Simplified Arabic"/>
              </a:rPr>
              <a:t> </a:t>
            </a:r>
            <a:r>
              <a:rPr dirty="0" smtClean="0" sz="2000" spc="-345">
                <a:latin typeface="Simplified Arabic"/>
                <a:cs typeface="Simplified Arabic"/>
              </a:rPr>
              <a:t>ر</a:t>
            </a:r>
            <a:r>
              <a:rPr dirty="0" smtClean="0" sz="2000" spc="-445">
                <a:latin typeface="Simplified Arabic"/>
                <a:cs typeface="Simplified Arabic"/>
              </a:rPr>
              <a:t>ي</a:t>
            </a:r>
            <a:r>
              <a:rPr dirty="0" smtClean="0" sz="2000" spc="-45">
                <a:latin typeface="Simplified Arabic"/>
                <a:cs typeface="Simplified Arabic"/>
              </a:rPr>
              <a:t>غ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110">
                <a:latin typeface="Simplified Arabic"/>
                <a:cs typeface="Simplified Arabic"/>
              </a:rPr>
              <a:t>حار</a:t>
            </a:r>
            <a:r>
              <a:rPr dirty="0" smtClean="0" sz="2000" spc="-185">
                <a:latin typeface="Simplified Arabic"/>
                <a:cs typeface="Simplified Arabic"/>
              </a:rPr>
              <a:t>ي</a:t>
            </a:r>
            <a:r>
              <a:rPr dirty="0" smtClean="0" sz="2000" spc="-395">
                <a:latin typeface="Simplified Arabic"/>
                <a:cs typeface="Simplified Arabic"/>
              </a:rPr>
              <a:t>غخلا</a:t>
            </a:r>
            <a:r>
              <a:rPr dirty="0" smtClean="0" sz="2000" spc="5">
                <a:latin typeface="Simplified Arabic"/>
                <a:cs typeface="Simplified Arabic"/>
              </a:rPr>
              <a:t> </a:t>
            </a:r>
            <a:r>
              <a:rPr dirty="0" smtClean="0" sz="2000" spc="-300">
                <a:latin typeface="Simplified Arabic"/>
                <a:cs typeface="Simplified Arabic"/>
              </a:rPr>
              <a:t>ع</a:t>
            </a:r>
            <a:r>
              <a:rPr dirty="0" smtClean="0" sz="2000" spc="-335">
                <a:latin typeface="Simplified Arabic"/>
                <a:cs typeface="Simplified Arabic"/>
              </a:rPr>
              <a:t>ه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445">
                <a:latin typeface="Simplified Arabic"/>
                <a:cs typeface="Simplified Arabic"/>
              </a:rPr>
              <a:t>ف</a:t>
            </a:r>
            <a:r>
              <a:rPr dirty="0" smtClean="0" sz="2000" spc="-370">
                <a:latin typeface="Simplified Arabic"/>
                <a:cs typeface="Simplified Arabic"/>
              </a:rPr>
              <a:t>ي</a:t>
            </a:r>
            <a:r>
              <a:rPr dirty="0" smtClean="0" sz="2000" spc="-484">
                <a:latin typeface="Simplified Arabic"/>
                <a:cs typeface="Simplified Arabic"/>
              </a:rPr>
              <a:t>كخمل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395">
                <a:latin typeface="Simplified Arabic"/>
                <a:cs typeface="Simplified Arabic"/>
              </a:rPr>
              <a:t>ج</a:t>
            </a:r>
            <a:r>
              <a:rPr dirty="0" smtClean="0" sz="2000" spc="-570">
                <a:latin typeface="Simplified Arabic"/>
                <a:cs typeface="Simplified Arabic"/>
              </a:rPr>
              <a:t>س</a:t>
            </a:r>
            <a:r>
              <a:rPr dirty="0" smtClean="0" sz="2000" spc="-605">
                <a:latin typeface="Simplified Arabic"/>
                <a:cs typeface="Simplified Arabic"/>
              </a:rPr>
              <a:t>س</a:t>
            </a:r>
            <a:r>
              <a:rPr dirty="0" smtClean="0" sz="2000" spc="-360">
                <a:latin typeface="Simplified Arabic"/>
                <a:cs typeface="Simplified Arabic"/>
              </a:rPr>
              <a:t>ؤه</a:t>
            </a:r>
            <a:r>
              <a:rPr dirty="0" smtClean="0" sz="2000" spc="-35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10">
                <a:latin typeface="Simplified Arabic"/>
                <a:cs typeface="Simplified Arabic"/>
              </a:rPr>
              <a:t> </a:t>
            </a:r>
            <a:r>
              <a:rPr dirty="0" smtClean="0" sz="2000" spc="-10">
                <a:latin typeface="Simplified Arabic"/>
                <a:cs typeface="Simplified Arabic"/>
              </a:rPr>
              <a:t>ى</a:t>
            </a:r>
            <a:r>
              <a:rPr dirty="0" smtClean="0" sz="2000" spc="-305">
                <a:latin typeface="Simplified Arabic"/>
                <a:cs typeface="Simplified Arabic"/>
              </a:rPr>
              <a:t>دل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555">
                <a:latin typeface="Simplified Arabic"/>
                <a:cs typeface="Simplified Arabic"/>
              </a:rPr>
              <a:t>ج</a:t>
            </a:r>
            <a:r>
              <a:rPr dirty="0" smtClean="0" sz="2000" spc="-625">
                <a:latin typeface="Simplified Arabic"/>
                <a:cs typeface="Simplified Arabic"/>
              </a:rPr>
              <a:t>ى</a:t>
            </a:r>
            <a:r>
              <a:rPr dirty="0" smtClean="0" sz="2000" spc="-15">
                <a:latin typeface="Simplified Arabic"/>
                <a:cs typeface="Simplified Arabic"/>
              </a:rPr>
              <a:t>و</a:t>
            </a:r>
            <a:r>
              <a:rPr dirty="0" smtClean="0" sz="2000" spc="-265">
                <a:latin typeface="Simplified Arabic"/>
                <a:cs typeface="Simplified Arabic"/>
              </a:rPr>
              <a:t>رهلا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-505">
                <a:latin typeface="Simplified Arabic"/>
                <a:cs typeface="Simplified Arabic"/>
              </a:rPr>
              <a:t>ريفوخ</a:t>
            </a:r>
            <a:r>
              <a:rPr dirty="0" smtClean="0" sz="2000" spc="-505">
                <a:latin typeface="Simplified Arabic"/>
                <a:cs typeface="Simplified Arabic"/>
              </a:rPr>
              <a:t>	</a:t>
            </a:r>
            <a:r>
              <a:rPr dirty="0" smtClean="0" sz="2000" spc="-505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3119120">
              <a:lnSpc>
                <a:spcPct val="100000"/>
              </a:lnSpc>
              <a:spcBef>
                <a:spcPts val="70"/>
              </a:spcBef>
              <a:tabLst>
                <a:tab pos="8575675" algn="l"/>
              </a:tabLst>
            </a:pPr>
            <a:r>
              <a:rPr dirty="0" smtClean="0" sz="2000" spc="-5">
                <a:latin typeface="Simplified Arabic"/>
                <a:cs typeface="Simplified Arabic"/>
              </a:rPr>
              <a:t>.</a:t>
            </a:r>
            <a:r>
              <a:rPr dirty="0" smtClean="0" sz="2000" spc="-430">
                <a:latin typeface="Simplified Arabic"/>
                <a:cs typeface="Simplified Arabic"/>
              </a:rPr>
              <a:t>جسس</a:t>
            </a:r>
            <a:r>
              <a:rPr dirty="0" smtClean="0" sz="2000" spc="-270">
                <a:latin typeface="Simplified Arabic"/>
                <a:cs typeface="Simplified Arabic"/>
              </a:rPr>
              <a:t>ؤ</a:t>
            </a:r>
            <a:r>
              <a:rPr dirty="0" smtClean="0" sz="2000" spc="-580">
                <a:latin typeface="Simplified Arabic"/>
                <a:cs typeface="Simplified Arabic"/>
              </a:rPr>
              <a:t>ه</a:t>
            </a:r>
            <a:r>
              <a:rPr dirty="0" smtClean="0" sz="2000" spc="-475">
                <a:latin typeface="Simplified Arabic"/>
                <a:cs typeface="Simplified Arabic"/>
              </a:rPr>
              <a:t>ل</a:t>
            </a:r>
            <a:r>
              <a:rPr dirty="0" smtClean="0" sz="2000" spc="0">
                <a:latin typeface="Simplified Arabic"/>
                <a:cs typeface="Simplified Arabic"/>
              </a:rPr>
              <a:t>ا</a:t>
            </a:r>
            <a:r>
              <a:rPr dirty="0" smtClean="0" sz="2000" spc="-15">
                <a:latin typeface="Simplified Arabic"/>
                <a:cs typeface="Simplified Arabic"/>
              </a:rPr>
              <a:t> </a:t>
            </a:r>
            <a:r>
              <a:rPr dirty="0" smtClean="0" sz="2000" spc="-204">
                <a:latin typeface="Simplified Arabic"/>
                <a:cs typeface="Simplified Arabic"/>
              </a:rPr>
              <a:t>ل</a:t>
            </a:r>
            <a:r>
              <a:rPr dirty="0" smtClean="0" sz="2000" spc="-245">
                <a:latin typeface="Simplified Arabic"/>
                <a:cs typeface="Simplified Arabic"/>
              </a:rPr>
              <a:t>ه</a:t>
            </a:r>
            <a:r>
              <a:rPr dirty="0" smtClean="0" sz="2000" spc="-45">
                <a:latin typeface="Simplified Arabic"/>
                <a:cs typeface="Simplified Arabic"/>
              </a:rPr>
              <a:t>ع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730">
                <a:latin typeface="Simplified Arabic"/>
                <a:cs typeface="Simplified Arabic"/>
              </a:rPr>
              <a:t>جئيت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459">
                <a:latin typeface="Simplified Arabic"/>
                <a:cs typeface="Simplified Arabic"/>
              </a:rPr>
              <a:t>رصبىع</a:t>
            </a:r>
            <a:r>
              <a:rPr dirty="0" smtClean="0" sz="2000" spc="15">
                <a:latin typeface="Simplified Arabic"/>
                <a:cs typeface="Simplified Arabic"/>
              </a:rPr>
              <a:t> </a:t>
            </a:r>
            <a:r>
              <a:rPr dirty="0" smtClean="0" sz="2000" spc="-480">
                <a:latin typeface="Simplified Arabic"/>
                <a:cs typeface="Simplified Arabic"/>
              </a:rPr>
              <a:t>حبه</a:t>
            </a:r>
            <a:r>
              <a:rPr dirty="0" smtClean="0" sz="2000" spc="-555">
                <a:latin typeface="Simplified Arabic"/>
                <a:cs typeface="Simplified Arabic"/>
              </a:rPr>
              <a:t>ب</a:t>
            </a:r>
            <a:r>
              <a:rPr dirty="0" smtClean="0" sz="2000" spc="-80">
                <a:latin typeface="Simplified Arabic"/>
                <a:cs typeface="Simplified Arabic"/>
              </a:rPr>
              <a:t>ج</a:t>
            </a:r>
            <a:r>
              <a:rPr dirty="0" smtClean="0" sz="2000" spc="-335">
                <a:latin typeface="Simplified Arabic"/>
                <a:cs typeface="Simplified Arabic"/>
              </a:rPr>
              <a:t>خلا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305">
                <a:latin typeface="Simplified Arabic"/>
                <a:cs typeface="Simplified Arabic"/>
              </a:rPr>
              <a:t>ري</a:t>
            </a:r>
            <a:r>
              <a:rPr dirty="0" smtClean="0" sz="2000" spc="-195">
                <a:latin typeface="Simplified Arabic"/>
                <a:cs typeface="Simplified Arabic"/>
              </a:rPr>
              <a:t>د</a:t>
            </a:r>
            <a:r>
              <a:rPr dirty="0" smtClean="0" sz="2000" spc="-350">
                <a:latin typeface="Simplified Arabic"/>
                <a:cs typeface="Simplified Arabic"/>
              </a:rPr>
              <a:t>لخلاو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500">
                <a:latin typeface="Simplified Arabic"/>
                <a:cs typeface="Simplified Arabic"/>
              </a:rPr>
              <a:t>ؤتىخلا</a:t>
            </a:r>
            <a:r>
              <a:rPr dirty="0" smtClean="0" sz="2000" spc="-5">
                <a:latin typeface="Simplified Arabic"/>
                <a:cs typeface="Simplified Arabic"/>
              </a:rPr>
              <a:t> </a:t>
            </a:r>
            <a:r>
              <a:rPr dirty="0" smtClean="0" sz="2000" spc="210">
                <a:latin typeface="Simplified Arabic"/>
                <a:cs typeface="Simplified Arabic"/>
              </a:rPr>
              <a:t>ح</a:t>
            </a:r>
            <a:r>
              <a:rPr dirty="0" smtClean="0" sz="2000" spc="65">
                <a:latin typeface="Simplified Arabic"/>
                <a:cs typeface="Simplified Arabic"/>
              </a:rPr>
              <a:t>ا</a:t>
            </a:r>
            <a:r>
              <a:rPr dirty="0" smtClean="0" sz="2000" spc="0">
                <a:latin typeface="Simplified Arabic"/>
                <a:cs typeface="Simplified Arabic"/>
              </a:rPr>
              <a:t>ودأ</a:t>
            </a:r>
            <a:r>
              <a:rPr dirty="0" smtClean="0" sz="2000" spc="-10">
                <a:latin typeface="Simplified Arabic"/>
                <a:cs typeface="Simplified Arabic"/>
              </a:rPr>
              <a:t> </a:t>
            </a:r>
            <a:r>
              <a:rPr dirty="0" smtClean="0" sz="2000" spc="-525">
                <a:latin typeface="Simplified Arabic"/>
                <a:cs typeface="Simplified Arabic"/>
              </a:rPr>
              <a:t>رف</a:t>
            </a:r>
            <a:r>
              <a:rPr dirty="0" smtClean="0" sz="2000" spc="-320">
                <a:latin typeface="Simplified Arabic"/>
                <a:cs typeface="Simplified Arabic"/>
              </a:rPr>
              <a:t>وخ</a:t>
            </a:r>
            <a:r>
              <a:rPr dirty="0" smtClean="0" sz="2000" spc="-320">
                <a:latin typeface="Simplified Arabic"/>
                <a:cs typeface="Simplified Arabic"/>
              </a:rPr>
              <a:t>	</a:t>
            </a:r>
            <a:r>
              <a:rPr dirty="0" smtClean="0" sz="2000" spc="-320"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884" y="168147"/>
            <a:ext cx="4236720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64030" algn="l"/>
                <a:tab pos="2753360" algn="l"/>
                <a:tab pos="3451225" algn="l"/>
              </a:tabLst>
            </a:pPr>
            <a:r>
              <a:rPr dirty="0" smtClean="0" sz="3200" spc="-37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32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3200" spc="-1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254" b="1">
                <a:solidFill>
                  <a:srgbClr val="FFFFFF"/>
                </a:solidFill>
                <a:latin typeface="Microsoft Uighur"/>
                <a:cs typeface="Microsoft Uighur"/>
              </a:rPr>
              <a:t>ٍخ</a:t>
            </a:r>
            <a:r>
              <a:rPr dirty="0" smtClean="0" sz="3200" spc="-1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رخشلإا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45" b="1">
                <a:solidFill>
                  <a:srgbClr val="FFFFFF"/>
                </a:solidFill>
                <a:latin typeface="Microsoft Uighur"/>
                <a:cs typeface="Microsoft Uighur"/>
              </a:rPr>
              <a:t>ثرادلإه</a:t>
            </a:r>
            <a:r>
              <a:rPr dirty="0" smtClean="0" sz="3200" spc="-145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484" b="1">
                <a:solidFill>
                  <a:srgbClr val="FFFFFF"/>
                </a:solidFill>
                <a:latin typeface="Microsoft Uighur"/>
                <a:cs typeface="Microsoft Uighur"/>
              </a:rPr>
              <a:t>ى</a:t>
            </a:r>
            <a:r>
              <a:rPr dirty="0" smtClean="0" sz="3200" spc="-935" b="1">
                <a:solidFill>
                  <a:srgbClr val="FFFFFF"/>
                </a:solidFill>
                <a:latin typeface="Microsoft Uighur"/>
                <a:cs typeface="Microsoft Uighur"/>
              </a:rPr>
              <a:t>بؼ</a:t>
            </a:r>
            <a:r>
              <a:rPr dirty="0" smtClean="0" sz="3200" spc="-67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9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3200" spc="-370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-100" b="1">
                <a:solidFill>
                  <a:srgbClr val="FFFFFF"/>
                </a:solidFill>
                <a:latin typeface="Microsoft Uighur"/>
                <a:cs typeface="Microsoft Uighur"/>
              </a:rPr>
              <a:t>طلإا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029200" y="1143000"/>
            <a:ext cx="3886200" cy="2286000"/>
          </a:xfrm>
          <a:custGeom>
            <a:avLst/>
            <a:gdLst/>
            <a:ahLst/>
            <a:cxnLst/>
            <a:rect l="l" t="t" r="r" b="b"/>
            <a:pathLst>
              <a:path w="3886200" h="2286000">
                <a:moveTo>
                  <a:pt x="3505200" y="0"/>
                </a:moveTo>
                <a:lnTo>
                  <a:pt x="381000" y="0"/>
                </a:lnTo>
                <a:lnTo>
                  <a:pt x="349749" y="1262"/>
                </a:lnTo>
                <a:lnTo>
                  <a:pt x="289435" y="11071"/>
                </a:lnTo>
                <a:lnTo>
                  <a:pt x="232689" y="29938"/>
                </a:lnTo>
                <a:lnTo>
                  <a:pt x="180297" y="57078"/>
                </a:lnTo>
                <a:lnTo>
                  <a:pt x="133041" y="91707"/>
                </a:lnTo>
                <a:lnTo>
                  <a:pt x="91707" y="133041"/>
                </a:lnTo>
                <a:lnTo>
                  <a:pt x="57078" y="180297"/>
                </a:lnTo>
                <a:lnTo>
                  <a:pt x="29938" y="232689"/>
                </a:lnTo>
                <a:lnTo>
                  <a:pt x="11071" y="289435"/>
                </a:lnTo>
                <a:lnTo>
                  <a:pt x="1262" y="349749"/>
                </a:lnTo>
                <a:lnTo>
                  <a:pt x="0" y="381000"/>
                </a:lnTo>
                <a:lnTo>
                  <a:pt x="0" y="1905000"/>
                </a:lnTo>
                <a:lnTo>
                  <a:pt x="4986" y="1966804"/>
                </a:lnTo>
                <a:lnTo>
                  <a:pt x="19421" y="2025432"/>
                </a:lnTo>
                <a:lnTo>
                  <a:pt x="42523" y="2080099"/>
                </a:lnTo>
                <a:lnTo>
                  <a:pt x="73505" y="2130021"/>
                </a:lnTo>
                <a:lnTo>
                  <a:pt x="111585" y="2174414"/>
                </a:lnTo>
                <a:lnTo>
                  <a:pt x="155978" y="2212494"/>
                </a:lnTo>
                <a:lnTo>
                  <a:pt x="205900" y="2243476"/>
                </a:lnTo>
                <a:lnTo>
                  <a:pt x="260567" y="2266578"/>
                </a:lnTo>
                <a:lnTo>
                  <a:pt x="319195" y="2281013"/>
                </a:lnTo>
                <a:lnTo>
                  <a:pt x="381000" y="2286000"/>
                </a:lnTo>
                <a:lnTo>
                  <a:pt x="3505200" y="2286000"/>
                </a:lnTo>
                <a:lnTo>
                  <a:pt x="3567004" y="2281013"/>
                </a:lnTo>
                <a:lnTo>
                  <a:pt x="3625632" y="2266578"/>
                </a:lnTo>
                <a:lnTo>
                  <a:pt x="3680299" y="2243476"/>
                </a:lnTo>
                <a:lnTo>
                  <a:pt x="3730221" y="2212494"/>
                </a:lnTo>
                <a:lnTo>
                  <a:pt x="3774614" y="2174414"/>
                </a:lnTo>
                <a:lnTo>
                  <a:pt x="3812694" y="2130021"/>
                </a:lnTo>
                <a:lnTo>
                  <a:pt x="3843676" y="2080099"/>
                </a:lnTo>
                <a:lnTo>
                  <a:pt x="3866778" y="2025432"/>
                </a:lnTo>
                <a:lnTo>
                  <a:pt x="3881213" y="1966804"/>
                </a:lnTo>
                <a:lnTo>
                  <a:pt x="3886200" y="1905000"/>
                </a:lnTo>
                <a:lnTo>
                  <a:pt x="3886200" y="381000"/>
                </a:lnTo>
                <a:lnTo>
                  <a:pt x="3881213" y="319195"/>
                </a:lnTo>
                <a:lnTo>
                  <a:pt x="3866778" y="260567"/>
                </a:lnTo>
                <a:lnTo>
                  <a:pt x="3843676" y="205900"/>
                </a:lnTo>
                <a:lnTo>
                  <a:pt x="3812694" y="155978"/>
                </a:lnTo>
                <a:lnTo>
                  <a:pt x="3774614" y="111585"/>
                </a:lnTo>
                <a:lnTo>
                  <a:pt x="3730221" y="73505"/>
                </a:lnTo>
                <a:lnTo>
                  <a:pt x="3680299" y="42523"/>
                </a:lnTo>
                <a:lnTo>
                  <a:pt x="3625632" y="19421"/>
                </a:lnTo>
                <a:lnTo>
                  <a:pt x="3567004" y="4986"/>
                </a:lnTo>
                <a:lnTo>
                  <a:pt x="35052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029200" y="1143000"/>
            <a:ext cx="3886200" cy="2286000"/>
          </a:xfrm>
          <a:custGeom>
            <a:avLst/>
            <a:gdLst/>
            <a:ahLst/>
            <a:cxnLst/>
            <a:rect l="l" t="t" r="r" b="b"/>
            <a:pathLst>
              <a:path w="3886200" h="2286000">
                <a:moveTo>
                  <a:pt x="0" y="381000"/>
                </a:moveTo>
                <a:lnTo>
                  <a:pt x="4986" y="319195"/>
                </a:lnTo>
                <a:lnTo>
                  <a:pt x="19421" y="260567"/>
                </a:lnTo>
                <a:lnTo>
                  <a:pt x="42523" y="205900"/>
                </a:lnTo>
                <a:lnTo>
                  <a:pt x="73505" y="155978"/>
                </a:lnTo>
                <a:lnTo>
                  <a:pt x="111585" y="111585"/>
                </a:lnTo>
                <a:lnTo>
                  <a:pt x="155978" y="73505"/>
                </a:lnTo>
                <a:lnTo>
                  <a:pt x="205900" y="42523"/>
                </a:lnTo>
                <a:lnTo>
                  <a:pt x="260567" y="19421"/>
                </a:lnTo>
                <a:lnTo>
                  <a:pt x="319195" y="4986"/>
                </a:lnTo>
                <a:lnTo>
                  <a:pt x="381000" y="0"/>
                </a:lnTo>
                <a:lnTo>
                  <a:pt x="3505200" y="0"/>
                </a:lnTo>
                <a:lnTo>
                  <a:pt x="3536450" y="1262"/>
                </a:lnTo>
                <a:lnTo>
                  <a:pt x="3567004" y="4986"/>
                </a:lnTo>
                <a:lnTo>
                  <a:pt x="3625632" y="19421"/>
                </a:lnTo>
                <a:lnTo>
                  <a:pt x="3680299" y="42523"/>
                </a:lnTo>
                <a:lnTo>
                  <a:pt x="3730221" y="73505"/>
                </a:lnTo>
                <a:lnTo>
                  <a:pt x="3774614" y="111585"/>
                </a:lnTo>
                <a:lnTo>
                  <a:pt x="3812694" y="155978"/>
                </a:lnTo>
                <a:lnTo>
                  <a:pt x="3843676" y="205900"/>
                </a:lnTo>
                <a:lnTo>
                  <a:pt x="3866778" y="260567"/>
                </a:lnTo>
                <a:lnTo>
                  <a:pt x="3881213" y="319195"/>
                </a:lnTo>
                <a:lnTo>
                  <a:pt x="3886200" y="381000"/>
                </a:lnTo>
                <a:lnTo>
                  <a:pt x="3886200" y="1905000"/>
                </a:lnTo>
                <a:lnTo>
                  <a:pt x="3884937" y="1936250"/>
                </a:lnTo>
                <a:lnTo>
                  <a:pt x="3881213" y="1966804"/>
                </a:lnTo>
                <a:lnTo>
                  <a:pt x="3866778" y="2025432"/>
                </a:lnTo>
                <a:lnTo>
                  <a:pt x="3843676" y="2080099"/>
                </a:lnTo>
                <a:lnTo>
                  <a:pt x="3812694" y="2130021"/>
                </a:lnTo>
                <a:lnTo>
                  <a:pt x="3774614" y="2174414"/>
                </a:lnTo>
                <a:lnTo>
                  <a:pt x="3730221" y="2212494"/>
                </a:lnTo>
                <a:lnTo>
                  <a:pt x="3680299" y="2243476"/>
                </a:lnTo>
                <a:lnTo>
                  <a:pt x="3625632" y="2266578"/>
                </a:lnTo>
                <a:lnTo>
                  <a:pt x="3567004" y="2281013"/>
                </a:lnTo>
                <a:lnTo>
                  <a:pt x="3505200" y="2286000"/>
                </a:lnTo>
                <a:lnTo>
                  <a:pt x="381000" y="2286000"/>
                </a:lnTo>
                <a:lnTo>
                  <a:pt x="349749" y="2284737"/>
                </a:lnTo>
                <a:lnTo>
                  <a:pt x="319195" y="2281013"/>
                </a:lnTo>
                <a:lnTo>
                  <a:pt x="260567" y="2266578"/>
                </a:lnTo>
                <a:lnTo>
                  <a:pt x="205900" y="2243476"/>
                </a:lnTo>
                <a:lnTo>
                  <a:pt x="155978" y="2212494"/>
                </a:lnTo>
                <a:lnTo>
                  <a:pt x="111585" y="2174414"/>
                </a:lnTo>
                <a:lnTo>
                  <a:pt x="73505" y="2130021"/>
                </a:lnTo>
                <a:lnTo>
                  <a:pt x="42523" y="2080099"/>
                </a:lnTo>
                <a:lnTo>
                  <a:pt x="19421" y="2025432"/>
                </a:lnTo>
                <a:lnTo>
                  <a:pt x="4986" y="1966804"/>
                </a:lnTo>
                <a:lnTo>
                  <a:pt x="0" y="190500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78729" y="1334261"/>
            <a:ext cx="3648710" cy="18745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81810">
              <a:lnSpc>
                <a:spcPct val="100000"/>
              </a:lnSpc>
            </a:pPr>
            <a:r>
              <a:rPr dirty="0" smtClean="0" sz="2000" spc="295" b="1">
                <a:solidFill>
                  <a:srgbClr val="FFFFFF"/>
                </a:solidFill>
                <a:latin typeface="Microsoft Uighur"/>
                <a:cs typeface="Microsoft Uighur"/>
              </a:rPr>
              <a:t>:</a:t>
            </a:r>
            <a:r>
              <a:rPr dirty="0" smtClean="0" sz="2000" spc="-23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45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2000" spc="-59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2000" spc="-204" b="1">
                <a:solidFill>
                  <a:srgbClr val="FFFFFF"/>
                </a:solidFill>
                <a:latin typeface="Microsoft Uighur"/>
                <a:cs typeface="Microsoft Uighur"/>
              </a:rPr>
              <a:t>حه</a:t>
            </a:r>
            <a:r>
              <a:rPr dirty="0" smtClean="0" sz="2000" spc="10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10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95" b="1">
                <a:solidFill>
                  <a:srgbClr val="FFFFFF"/>
                </a:solidFill>
                <a:latin typeface="Microsoft Uighur"/>
                <a:cs typeface="Microsoft Uighur"/>
              </a:rPr>
              <a:t>عبضول</a:t>
            </a:r>
            <a:r>
              <a:rPr dirty="0" smtClean="0" sz="2000" spc="-40" b="1">
                <a:solidFill>
                  <a:srgbClr val="FFFFFF"/>
                </a:solidFill>
                <a:latin typeface="Microsoft Uighur"/>
                <a:cs typeface="Microsoft Uighur"/>
              </a:rPr>
              <a:t>أ</a:t>
            </a:r>
            <a:r>
              <a:rPr dirty="0" smtClean="0" sz="2000" spc="10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10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95" b="1">
                <a:solidFill>
                  <a:srgbClr val="FFFFFF"/>
                </a:solidFill>
                <a:latin typeface="Microsoft Uighur"/>
                <a:cs typeface="Microsoft Uighur"/>
              </a:rPr>
              <a:t>ى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275" b="1">
                <a:solidFill>
                  <a:srgbClr val="FFFFFF"/>
                </a:solidFill>
                <a:latin typeface="Microsoft Uighur"/>
                <a:cs typeface="Microsoft Uighur"/>
              </a:rPr>
              <a:t>ٍلخ</a:t>
            </a:r>
            <a:endParaRPr sz="2000">
              <a:latin typeface="Microsoft Uighur"/>
              <a:cs typeface="Microsoft Uighur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756285">
              <a:lnSpc>
                <a:spcPct val="100000"/>
              </a:lnSpc>
            </a:pPr>
            <a:r>
              <a:rPr dirty="0" smtClean="0" sz="2000" spc="-229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285" b="1">
                <a:solidFill>
                  <a:srgbClr val="FFFFFF"/>
                </a:solidFill>
                <a:latin typeface="Microsoft Uighur"/>
                <a:cs typeface="Microsoft Uighur"/>
              </a:rPr>
              <a:t>ٍهبح</a:t>
            </a:r>
            <a:r>
              <a:rPr dirty="0" smtClean="0" sz="2000" spc="-31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2000" spc="10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10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165" b="1">
                <a:solidFill>
                  <a:srgbClr val="FFFFFF"/>
                </a:solidFill>
                <a:latin typeface="Microsoft Uighur"/>
                <a:cs typeface="Microsoft Uighur"/>
              </a:rPr>
              <a:t>فا</a:t>
            </a:r>
            <a:r>
              <a:rPr dirty="0" smtClean="0" sz="2000" spc="13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2000" spc="-100" b="1">
                <a:solidFill>
                  <a:srgbClr val="FFFFFF"/>
                </a:solidFill>
                <a:latin typeface="Microsoft Uighur"/>
                <a:cs typeface="Microsoft Uighur"/>
              </a:rPr>
              <a:t>هل</a:t>
            </a:r>
            <a:r>
              <a:rPr dirty="0" smtClean="0" sz="2000" spc="-50" b="1">
                <a:solidFill>
                  <a:srgbClr val="FFFFFF"/>
                </a:solidFill>
                <a:latin typeface="Microsoft Uighur"/>
                <a:cs typeface="Microsoft Uighur"/>
              </a:rPr>
              <a:t>أ</a:t>
            </a:r>
            <a:r>
              <a:rPr dirty="0" smtClean="0" sz="2000" spc="10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33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2000" spc="33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4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195" b="1">
                <a:solidFill>
                  <a:srgbClr val="FFFFFF"/>
                </a:solidFill>
                <a:latin typeface="Microsoft Uighur"/>
                <a:cs typeface="Microsoft Uighur"/>
              </a:rPr>
              <a:t>هبشرها</a:t>
            </a:r>
            <a:r>
              <a:rPr dirty="0" smtClean="0" sz="2000" spc="-19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70" b="1">
                <a:solidFill>
                  <a:srgbClr val="FFFFFF"/>
                </a:solidFill>
                <a:latin typeface="Microsoft Uighur"/>
                <a:cs typeface="Microsoft Uighur"/>
              </a:rPr>
              <a:t>جؼ</a:t>
            </a:r>
            <a:r>
              <a:rPr dirty="0" smtClean="0" sz="2000" spc="-254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2000" spc="1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24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2000" spc="-17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2000" spc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mtClean="0" sz="2000" spc="-254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434" b="1">
                <a:solidFill>
                  <a:srgbClr val="FFFFFF"/>
                </a:solidFill>
                <a:latin typeface="Microsoft Uighur"/>
                <a:cs typeface="Microsoft Uighur"/>
              </a:rPr>
              <a:t>لتبش</a:t>
            </a:r>
            <a:r>
              <a:rPr dirty="0" smtClean="0" sz="2000" spc="-32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2000" spc="210" b="1">
                <a:solidFill>
                  <a:srgbClr val="FFFFFF"/>
                </a:solidFill>
                <a:latin typeface="Microsoft Uighur"/>
                <a:cs typeface="Microsoft Uighur"/>
              </a:rPr>
              <a:t>او</a:t>
            </a:r>
            <a:r>
              <a:rPr dirty="0" smtClean="0" sz="2000" spc="21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3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45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2000" spc="-59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2000" spc="-150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2000" spc="-1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10" b="1">
                <a:solidFill>
                  <a:srgbClr val="FFFFFF"/>
                </a:solidFill>
                <a:latin typeface="Microsoft Uighur"/>
                <a:cs typeface="Microsoft Uighur"/>
              </a:rPr>
              <a:t>حب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1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35" b="1">
                <a:solidFill>
                  <a:srgbClr val="FFFFFF"/>
                </a:solidFill>
                <a:latin typeface="Microsoft Uighur"/>
                <a:cs typeface="Microsoft Uighur"/>
              </a:rPr>
              <a:t>خا</a:t>
            </a:r>
            <a:r>
              <a:rPr dirty="0" smtClean="0" sz="2000" spc="-4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2000" spc="-170" b="1">
                <a:solidFill>
                  <a:srgbClr val="FFFFFF"/>
                </a:solidFill>
                <a:latin typeface="Microsoft Uighur"/>
                <a:cs typeface="Microsoft Uighur"/>
              </a:rPr>
              <a:t>خشلإا</a:t>
            </a:r>
            <a:r>
              <a:rPr dirty="0" smtClean="0" sz="2000" spc="-17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1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2000" spc="-215" b="1">
                <a:solidFill>
                  <a:srgbClr val="FFFFFF"/>
                </a:solidFill>
                <a:latin typeface="Microsoft Uighur"/>
                <a:cs typeface="Microsoft Uighur"/>
              </a:rPr>
              <a:t>ئ</a:t>
            </a:r>
            <a:r>
              <a:rPr dirty="0" smtClean="0" sz="2000" spc="-395" b="1">
                <a:solidFill>
                  <a:srgbClr val="FFFFFF"/>
                </a:solidFill>
                <a:latin typeface="Microsoft Uighur"/>
                <a:cs typeface="Microsoft Uighur"/>
              </a:rPr>
              <a:t>بخٌ</a:t>
            </a:r>
            <a:r>
              <a:rPr dirty="0" smtClean="0" sz="2000" spc="-39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4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150" b="1">
                <a:solidFill>
                  <a:srgbClr val="FFFFFF"/>
                </a:solidFill>
                <a:latin typeface="Microsoft Uighur"/>
                <a:cs typeface="Microsoft Uighur"/>
              </a:rPr>
              <a:t>ىٍ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390" b="1">
                <a:solidFill>
                  <a:srgbClr val="FFFFFF"/>
                </a:solidFill>
                <a:latin typeface="Microsoft Uighur"/>
                <a:cs typeface="Microsoft Uighur"/>
              </a:rPr>
              <a:t>ل</a:t>
            </a:r>
            <a:r>
              <a:rPr dirty="0" smtClean="0" sz="2000" spc="-42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2000" spc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1421130">
              <a:lnSpc>
                <a:spcPct val="100000"/>
              </a:lnSpc>
            </a:pPr>
            <a:r>
              <a:rPr dirty="0" smtClean="0" sz="2000" spc="-229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20" b="1">
                <a:solidFill>
                  <a:srgbClr val="FFFFFF"/>
                </a:solidFill>
                <a:latin typeface="Microsoft Uighur"/>
                <a:cs typeface="Microsoft Uighur"/>
              </a:rPr>
              <a:t>ٍو</a:t>
            </a:r>
            <a:r>
              <a:rPr dirty="0" smtClean="0" sz="2000" spc="-8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2000" spc="10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-95" b="1">
                <a:solidFill>
                  <a:srgbClr val="FFFFFF"/>
                </a:solidFill>
                <a:latin typeface="Microsoft Uighur"/>
                <a:cs typeface="Microsoft Uighur"/>
              </a:rPr>
              <a:t>دها</a:t>
            </a:r>
            <a:r>
              <a:rPr dirty="0" smtClean="0" sz="2000" spc="-9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60" b="1">
                <a:solidFill>
                  <a:srgbClr val="FFFFFF"/>
                </a:solidFill>
                <a:latin typeface="Microsoft Uighur"/>
                <a:cs typeface="Microsoft Uighur"/>
              </a:rPr>
              <a:t>عبضولأا</a:t>
            </a:r>
            <a:r>
              <a:rPr dirty="0" smtClean="0" sz="2000" spc="-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70" b="1">
                <a:solidFill>
                  <a:srgbClr val="FFFFFF"/>
                </a:solidFill>
                <a:latin typeface="Microsoft Uighur"/>
                <a:cs typeface="Microsoft Uighur"/>
              </a:rPr>
              <a:t>جؼ</a:t>
            </a:r>
            <a:r>
              <a:rPr dirty="0" smtClean="0" sz="2000" spc="-254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2000" spc="1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24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2000" spc="-17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2000" spc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  <a:p>
            <a:pPr marL="520065">
              <a:lnSpc>
                <a:spcPct val="100000"/>
              </a:lnSpc>
              <a:spcBef>
                <a:spcPts val="70"/>
              </a:spcBef>
            </a:pPr>
            <a:r>
              <a:rPr dirty="0" smtClean="0" sz="2000" spc="305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2000" spc="-130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140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20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9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2000" spc="-10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2000" spc="-150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2000" spc="-1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3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20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2000" spc="9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2000" spc="-355" b="1">
                <a:solidFill>
                  <a:srgbClr val="FFFFFF"/>
                </a:solidFill>
                <a:latin typeface="Microsoft Uighur"/>
                <a:cs typeface="Microsoft Uighur"/>
              </a:rPr>
              <a:t>بخه</a:t>
            </a:r>
            <a:r>
              <a:rPr dirty="0" smtClean="0" sz="2000" spc="10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10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220" b="1">
                <a:solidFill>
                  <a:srgbClr val="FFFFFF"/>
                </a:solidFill>
                <a:latin typeface="Microsoft Uighur"/>
                <a:cs typeface="Microsoft Uighur"/>
              </a:rPr>
              <a:t>فور</a:t>
            </a:r>
            <a:r>
              <a:rPr dirty="0" smtClean="0" sz="2000" spc="295" b="1">
                <a:solidFill>
                  <a:srgbClr val="FFFFFF"/>
                </a:solidFill>
                <a:latin typeface="Microsoft Uighur"/>
                <a:cs typeface="Microsoft Uighur"/>
              </a:rPr>
              <a:t>ظ</a:t>
            </a:r>
            <a:r>
              <a:rPr dirty="0" smtClean="0" sz="2000" spc="-150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2000" spc="-1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70" b="1">
                <a:solidFill>
                  <a:srgbClr val="FFFFFF"/>
                </a:solidFill>
                <a:latin typeface="Microsoft Uighur"/>
                <a:cs typeface="Microsoft Uighur"/>
              </a:rPr>
              <a:t>جؼ</a:t>
            </a:r>
            <a:r>
              <a:rPr dirty="0" smtClean="0" sz="2000" spc="-254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2000" spc="1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24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2000" spc="-16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2000" spc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066800"/>
            <a:ext cx="4419600" cy="2438400"/>
          </a:xfrm>
          <a:custGeom>
            <a:avLst/>
            <a:gdLst/>
            <a:ahLst/>
            <a:cxnLst/>
            <a:rect l="l" t="t" r="r" b="b"/>
            <a:pathLst>
              <a:path w="4419600" h="2438400">
                <a:moveTo>
                  <a:pt x="4013200" y="0"/>
                </a:moveTo>
                <a:lnTo>
                  <a:pt x="406412" y="0"/>
                </a:lnTo>
                <a:lnTo>
                  <a:pt x="373079" y="1347"/>
                </a:lnTo>
                <a:lnTo>
                  <a:pt x="308745" y="11813"/>
                </a:lnTo>
                <a:lnTo>
                  <a:pt x="248216" y="31942"/>
                </a:lnTo>
                <a:lnTo>
                  <a:pt x="192329" y="60897"/>
                </a:lnTo>
                <a:lnTo>
                  <a:pt x="141921" y="97840"/>
                </a:lnTo>
                <a:lnTo>
                  <a:pt x="97829" y="141935"/>
                </a:lnTo>
                <a:lnTo>
                  <a:pt x="60888" y="192343"/>
                </a:lnTo>
                <a:lnTo>
                  <a:pt x="31937" y="248227"/>
                </a:lnTo>
                <a:lnTo>
                  <a:pt x="11811" y="308750"/>
                </a:lnTo>
                <a:lnTo>
                  <a:pt x="1347" y="373074"/>
                </a:lnTo>
                <a:lnTo>
                  <a:pt x="0" y="406400"/>
                </a:lnTo>
                <a:lnTo>
                  <a:pt x="0" y="2032000"/>
                </a:lnTo>
                <a:lnTo>
                  <a:pt x="5319" y="2097910"/>
                </a:lnTo>
                <a:lnTo>
                  <a:pt x="20718" y="2160438"/>
                </a:lnTo>
                <a:lnTo>
                  <a:pt x="45362" y="2218746"/>
                </a:lnTo>
                <a:lnTo>
                  <a:pt x="78412" y="2271997"/>
                </a:lnTo>
                <a:lnTo>
                  <a:pt x="119033" y="2319353"/>
                </a:lnTo>
                <a:lnTo>
                  <a:pt x="166388" y="2359976"/>
                </a:lnTo>
                <a:lnTo>
                  <a:pt x="219640" y="2393030"/>
                </a:lnTo>
                <a:lnTo>
                  <a:pt x="277953" y="2417677"/>
                </a:lnTo>
                <a:lnTo>
                  <a:pt x="340489" y="2433079"/>
                </a:lnTo>
                <a:lnTo>
                  <a:pt x="406412" y="2438400"/>
                </a:lnTo>
                <a:lnTo>
                  <a:pt x="4013200" y="2438400"/>
                </a:lnTo>
                <a:lnTo>
                  <a:pt x="4079110" y="2433079"/>
                </a:lnTo>
                <a:lnTo>
                  <a:pt x="4141638" y="2417677"/>
                </a:lnTo>
                <a:lnTo>
                  <a:pt x="4199946" y="2393030"/>
                </a:lnTo>
                <a:lnTo>
                  <a:pt x="4253197" y="2359976"/>
                </a:lnTo>
                <a:lnTo>
                  <a:pt x="4300553" y="2319353"/>
                </a:lnTo>
                <a:lnTo>
                  <a:pt x="4341176" y="2271997"/>
                </a:lnTo>
                <a:lnTo>
                  <a:pt x="4374230" y="2218746"/>
                </a:lnTo>
                <a:lnTo>
                  <a:pt x="4398877" y="2160438"/>
                </a:lnTo>
                <a:lnTo>
                  <a:pt x="4414279" y="2097910"/>
                </a:lnTo>
                <a:lnTo>
                  <a:pt x="4419600" y="2032000"/>
                </a:lnTo>
                <a:lnTo>
                  <a:pt x="4419600" y="406400"/>
                </a:lnTo>
                <a:lnTo>
                  <a:pt x="4414279" y="340489"/>
                </a:lnTo>
                <a:lnTo>
                  <a:pt x="4398877" y="277961"/>
                </a:lnTo>
                <a:lnTo>
                  <a:pt x="4374230" y="219653"/>
                </a:lnTo>
                <a:lnTo>
                  <a:pt x="4341176" y="166402"/>
                </a:lnTo>
                <a:lnTo>
                  <a:pt x="4300553" y="119046"/>
                </a:lnTo>
                <a:lnTo>
                  <a:pt x="4253197" y="78423"/>
                </a:lnTo>
                <a:lnTo>
                  <a:pt x="4199946" y="45369"/>
                </a:lnTo>
                <a:lnTo>
                  <a:pt x="4141638" y="20722"/>
                </a:lnTo>
                <a:lnTo>
                  <a:pt x="4079110" y="5320"/>
                </a:lnTo>
                <a:lnTo>
                  <a:pt x="40132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28600" y="1066800"/>
            <a:ext cx="4419600" cy="2438400"/>
          </a:xfrm>
          <a:custGeom>
            <a:avLst/>
            <a:gdLst/>
            <a:ahLst/>
            <a:cxnLst/>
            <a:rect l="l" t="t" r="r" b="b"/>
            <a:pathLst>
              <a:path w="4419600" h="2438400">
                <a:moveTo>
                  <a:pt x="0" y="406400"/>
                </a:moveTo>
                <a:lnTo>
                  <a:pt x="5319" y="340489"/>
                </a:lnTo>
                <a:lnTo>
                  <a:pt x="20718" y="277961"/>
                </a:lnTo>
                <a:lnTo>
                  <a:pt x="45362" y="219653"/>
                </a:lnTo>
                <a:lnTo>
                  <a:pt x="78412" y="166402"/>
                </a:lnTo>
                <a:lnTo>
                  <a:pt x="119033" y="119046"/>
                </a:lnTo>
                <a:lnTo>
                  <a:pt x="166388" y="78423"/>
                </a:lnTo>
                <a:lnTo>
                  <a:pt x="219640" y="45369"/>
                </a:lnTo>
                <a:lnTo>
                  <a:pt x="277953" y="20722"/>
                </a:lnTo>
                <a:lnTo>
                  <a:pt x="340489" y="5320"/>
                </a:lnTo>
                <a:lnTo>
                  <a:pt x="406412" y="0"/>
                </a:lnTo>
                <a:lnTo>
                  <a:pt x="4013200" y="0"/>
                </a:lnTo>
                <a:lnTo>
                  <a:pt x="4046525" y="1347"/>
                </a:lnTo>
                <a:lnTo>
                  <a:pt x="4079110" y="5320"/>
                </a:lnTo>
                <a:lnTo>
                  <a:pt x="4141638" y="20722"/>
                </a:lnTo>
                <a:lnTo>
                  <a:pt x="4199946" y="45369"/>
                </a:lnTo>
                <a:lnTo>
                  <a:pt x="4253197" y="78423"/>
                </a:lnTo>
                <a:lnTo>
                  <a:pt x="4300553" y="119046"/>
                </a:lnTo>
                <a:lnTo>
                  <a:pt x="4341176" y="166402"/>
                </a:lnTo>
                <a:lnTo>
                  <a:pt x="4374230" y="219653"/>
                </a:lnTo>
                <a:lnTo>
                  <a:pt x="4398877" y="277961"/>
                </a:lnTo>
                <a:lnTo>
                  <a:pt x="4414279" y="340489"/>
                </a:lnTo>
                <a:lnTo>
                  <a:pt x="4419600" y="406400"/>
                </a:lnTo>
                <a:lnTo>
                  <a:pt x="4419600" y="2032000"/>
                </a:lnTo>
                <a:lnTo>
                  <a:pt x="4418252" y="2065325"/>
                </a:lnTo>
                <a:lnTo>
                  <a:pt x="4414279" y="2097910"/>
                </a:lnTo>
                <a:lnTo>
                  <a:pt x="4398877" y="2160438"/>
                </a:lnTo>
                <a:lnTo>
                  <a:pt x="4374230" y="2218746"/>
                </a:lnTo>
                <a:lnTo>
                  <a:pt x="4341176" y="2271997"/>
                </a:lnTo>
                <a:lnTo>
                  <a:pt x="4300553" y="2319353"/>
                </a:lnTo>
                <a:lnTo>
                  <a:pt x="4253197" y="2359976"/>
                </a:lnTo>
                <a:lnTo>
                  <a:pt x="4199946" y="2393030"/>
                </a:lnTo>
                <a:lnTo>
                  <a:pt x="4141638" y="2417677"/>
                </a:lnTo>
                <a:lnTo>
                  <a:pt x="4079110" y="2433079"/>
                </a:lnTo>
                <a:lnTo>
                  <a:pt x="4013200" y="2438400"/>
                </a:lnTo>
                <a:lnTo>
                  <a:pt x="406412" y="2438400"/>
                </a:lnTo>
                <a:lnTo>
                  <a:pt x="373079" y="2437052"/>
                </a:lnTo>
                <a:lnTo>
                  <a:pt x="340489" y="2433079"/>
                </a:lnTo>
                <a:lnTo>
                  <a:pt x="277953" y="2417677"/>
                </a:lnTo>
                <a:lnTo>
                  <a:pt x="219640" y="2393030"/>
                </a:lnTo>
                <a:lnTo>
                  <a:pt x="166388" y="2359976"/>
                </a:lnTo>
                <a:lnTo>
                  <a:pt x="119033" y="2319353"/>
                </a:lnTo>
                <a:lnTo>
                  <a:pt x="78412" y="2271997"/>
                </a:lnTo>
                <a:lnTo>
                  <a:pt x="45362" y="2218746"/>
                </a:lnTo>
                <a:lnTo>
                  <a:pt x="20718" y="2160438"/>
                </a:lnTo>
                <a:lnTo>
                  <a:pt x="5319" y="2097910"/>
                </a:lnTo>
                <a:lnTo>
                  <a:pt x="0" y="2032000"/>
                </a:lnTo>
                <a:lnTo>
                  <a:pt x="0" y="406400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3733800"/>
            <a:ext cx="4267200" cy="2667000"/>
          </a:xfrm>
          <a:custGeom>
            <a:avLst/>
            <a:gdLst/>
            <a:ahLst/>
            <a:cxnLst/>
            <a:rect l="l" t="t" r="r" b="b"/>
            <a:pathLst>
              <a:path w="4267200" h="2667000">
                <a:moveTo>
                  <a:pt x="3822700" y="0"/>
                </a:moveTo>
                <a:lnTo>
                  <a:pt x="444512" y="0"/>
                </a:lnTo>
                <a:lnTo>
                  <a:pt x="408054" y="1473"/>
                </a:lnTo>
                <a:lnTo>
                  <a:pt x="337689" y="12918"/>
                </a:lnTo>
                <a:lnTo>
                  <a:pt x="271485" y="34930"/>
                </a:lnTo>
                <a:lnTo>
                  <a:pt x="210359" y="66596"/>
                </a:lnTo>
                <a:lnTo>
                  <a:pt x="155226" y="106998"/>
                </a:lnTo>
                <a:lnTo>
                  <a:pt x="107000" y="155223"/>
                </a:lnTo>
                <a:lnTo>
                  <a:pt x="66596" y="210356"/>
                </a:lnTo>
                <a:lnTo>
                  <a:pt x="34931" y="271480"/>
                </a:lnTo>
                <a:lnTo>
                  <a:pt x="12918" y="337681"/>
                </a:lnTo>
                <a:lnTo>
                  <a:pt x="1473" y="408044"/>
                </a:lnTo>
                <a:lnTo>
                  <a:pt x="0" y="444500"/>
                </a:lnTo>
                <a:lnTo>
                  <a:pt x="0" y="2222487"/>
                </a:lnTo>
                <a:lnTo>
                  <a:pt x="5817" y="2294591"/>
                </a:lnTo>
                <a:lnTo>
                  <a:pt x="22660" y="2362990"/>
                </a:lnTo>
                <a:lnTo>
                  <a:pt x="49614" y="2426769"/>
                </a:lnTo>
                <a:lnTo>
                  <a:pt x="85763" y="2485013"/>
                </a:lnTo>
                <a:lnTo>
                  <a:pt x="130192" y="2536807"/>
                </a:lnTo>
                <a:lnTo>
                  <a:pt x="181986" y="2581236"/>
                </a:lnTo>
                <a:lnTo>
                  <a:pt x="240230" y="2617385"/>
                </a:lnTo>
                <a:lnTo>
                  <a:pt x="304009" y="2644339"/>
                </a:lnTo>
                <a:lnTo>
                  <a:pt x="372408" y="2661182"/>
                </a:lnTo>
                <a:lnTo>
                  <a:pt x="444512" y="2667000"/>
                </a:lnTo>
                <a:lnTo>
                  <a:pt x="3822700" y="2667000"/>
                </a:lnTo>
                <a:lnTo>
                  <a:pt x="3894800" y="2661182"/>
                </a:lnTo>
                <a:lnTo>
                  <a:pt x="3963196" y="2644339"/>
                </a:lnTo>
                <a:lnTo>
                  <a:pt x="4026973" y="2617385"/>
                </a:lnTo>
                <a:lnTo>
                  <a:pt x="4085216" y="2581236"/>
                </a:lnTo>
                <a:lnTo>
                  <a:pt x="4137009" y="2536807"/>
                </a:lnTo>
                <a:lnTo>
                  <a:pt x="4181437" y="2485013"/>
                </a:lnTo>
                <a:lnTo>
                  <a:pt x="4217585" y="2426769"/>
                </a:lnTo>
                <a:lnTo>
                  <a:pt x="4244539" y="2362990"/>
                </a:lnTo>
                <a:lnTo>
                  <a:pt x="4261382" y="2294591"/>
                </a:lnTo>
                <a:lnTo>
                  <a:pt x="4267200" y="2222487"/>
                </a:lnTo>
                <a:lnTo>
                  <a:pt x="4267200" y="444500"/>
                </a:lnTo>
                <a:lnTo>
                  <a:pt x="4261382" y="372399"/>
                </a:lnTo>
                <a:lnTo>
                  <a:pt x="4244539" y="304003"/>
                </a:lnTo>
                <a:lnTo>
                  <a:pt x="4217585" y="240226"/>
                </a:lnTo>
                <a:lnTo>
                  <a:pt x="4181437" y="181983"/>
                </a:lnTo>
                <a:lnTo>
                  <a:pt x="4137009" y="130190"/>
                </a:lnTo>
                <a:lnTo>
                  <a:pt x="4085216" y="85762"/>
                </a:lnTo>
                <a:lnTo>
                  <a:pt x="4026973" y="49614"/>
                </a:lnTo>
                <a:lnTo>
                  <a:pt x="3963196" y="22660"/>
                </a:lnTo>
                <a:lnTo>
                  <a:pt x="3894800" y="5817"/>
                </a:lnTo>
                <a:lnTo>
                  <a:pt x="38227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3733800"/>
            <a:ext cx="4267200" cy="2667000"/>
          </a:xfrm>
          <a:custGeom>
            <a:avLst/>
            <a:gdLst/>
            <a:ahLst/>
            <a:cxnLst/>
            <a:rect l="l" t="t" r="r" b="b"/>
            <a:pathLst>
              <a:path w="4267200" h="2667000">
                <a:moveTo>
                  <a:pt x="0" y="444500"/>
                </a:moveTo>
                <a:lnTo>
                  <a:pt x="5817" y="372399"/>
                </a:lnTo>
                <a:lnTo>
                  <a:pt x="22660" y="304003"/>
                </a:lnTo>
                <a:lnTo>
                  <a:pt x="49614" y="240226"/>
                </a:lnTo>
                <a:lnTo>
                  <a:pt x="85763" y="181983"/>
                </a:lnTo>
                <a:lnTo>
                  <a:pt x="130192" y="130190"/>
                </a:lnTo>
                <a:lnTo>
                  <a:pt x="181986" y="85762"/>
                </a:lnTo>
                <a:lnTo>
                  <a:pt x="240230" y="49614"/>
                </a:lnTo>
                <a:lnTo>
                  <a:pt x="304009" y="22660"/>
                </a:lnTo>
                <a:lnTo>
                  <a:pt x="372408" y="5817"/>
                </a:lnTo>
                <a:lnTo>
                  <a:pt x="444512" y="0"/>
                </a:lnTo>
                <a:lnTo>
                  <a:pt x="3822700" y="0"/>
                </a:lnTo>
                <a:lnTo>
                  <a:pt x="3859155" y="1473"/>
                </a:lnTo>
                <a:lnTo>
                  <a:pt x="3894800" y="5817"/>
                </a:lnTo>
                <a:lnTo>
                  <a:pt x="3963196" y="22660"/>
                </a:lnTo>
                <a:lnTo>
                  <a:pt x="4026973" y="49614"/>
                </a:lnTo>
                <a:lnTo>
                  <a:pt x="4085216" y="85762"/>
                </a:lnTo>
                <a:lnTo>
                  <a:pt x="4137009" y="130190"/>
                </a:lnTo>
                <a:lnTo>
                  <a:pt x="4181437" y="181983"/>
                </a:lnTo>
                <a:lnTo>
                  <a:pt x="4217585" y="240226"/>
                </a:lnTo>
                <a:lnTo>
                  <a:pt x="4244539" y="304003"/>
                </a:lnTo>
                <a:lnTo>
                  <a:pt x="4261382" y="372399"/>
                </a:lnTo>
                <a:lnTo>
                  <a:pt x="4267200" y="444500"/>
                </a:lnTo>
                <a:lnTo>
                  <a:pt x="4267200" y="2222487"/>
                </a:lnTo>
                <a:lnTo>
                  <a:pt x="4265726" y="2258945"/>
                </a:lnTo>
                <a:lnTo>
                  <a:pt x="4261382" y="2294591"/>
                </a:lnTo>
                <a:lnTo>
                  <a:pt x="4244539" y="2362990"/>
                </a:lnTo>
                <a:lnTo>
                  <a:pt x="4217585" y="2426769"/>
                </a:lnTo>
                <a:lnTo>
                  <a:pt x="4181437" y="2485013"/>
                </a:lnTo>
                <a:lnTo>
                  <a:pt x="4137009" y="2536807"/>
                </a:lnTo>
                <a:lnTo>
                  <a:pt x="4085216" y="2581236"/>
                </a:lnTo>
                <a:lnTo>
                  <a:pt x="4026973" y="2617385"/>
                </a:lnTo>
                <a:lnTo>
                  <a:pt x="3963196" y="2644339"/>
                </a:lnTo>
                <a:lnTo>
                  <a:pt x="3894800" y="2661182"/>
                </a:lnTo>
                <a:lnTo>
                  <a:pt x="3822700" y="2667000"/>
                </a:lnTo>
                <a:lnTo>
                  <a:pt x="444512" y="2667000"/>
                </a:lnTo>
                <a:lnTo>
                  <a:pt x="408054" y="2665526"/>
                </a:lnTo>
                <a:lnTo>
                  <a:pt x="372408" y="2661182"/>
                </a:lnTo>
                <a:lnTo>
                  <a:pt x="304009" y="2644339"/>
                </a:lnTo>
                <a:lnTo>
                  <a:pt x="240230" y="2617385"/>
                </a:lnTo>
                <a:lnTo>
                  <a:pt x="181986" y="2581236"/>
                </a:lnTo>
                <a:lnTo>
                  <a:pt x="130192" y="2536807"/>
                </a:lnTo>
                <a:lnTo>
                  <a:pt x="85763" y="2485013"/>
                </a:lnTo>
                <a:lnTo>
                  <a:pt x="49614" y="2426769"/>
                </a:lnTo>
                <a:lnTo>
                  <a:pt x="22660" y="2362990"/>
                </a:lnTo>
                <a:lnTo>
                  <a:pt x="5817" y="2294591"/>
                </a:lnTo>
                <a:lnTo>
                  <a:pt x="0" y="2222487"/>
                </a:lnTo>
                <a:lnTo>
                  <a:pt x="0" y="444500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11048" y="1120902"/>
            <a:ext cx="4039235" cy="5213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193290">
              <a:lnSpc>
                <a:spcPct val="100000"/>
              </a:lnSpc>
            </a:pPr>
            <a:r>
              <a:rPr dirty="0" smtClean="0" sz="2000" spc="300" b="1">
                <a:solidFill>
                  <a:srgbClr val="FFFFFF"/>
                </a:solidFill>
                <a:latin typeface="Microsoft Uighur"/>
                <a:cs typeface="Microsoft Uighur"/>
              </a:rPr>
              <a:t>:</a:t>
            </a:r>
            <a:r>
              <a:rPr dirty="0" smtClean="0" sz="2000" spc="30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105" b="1">
                <a:solidFill>
                  <a:srgbClr val="FFFFFF"/>
                </a:solidFill>
                <a:latin typeface="Microsoft Uighur"/>
                <a:cs typeface="Microsoft Uighur"/>
              </a:rPr>
              <a:t>جٍخٍخارخ</a:t>
            </a:r>
            <a:r>
              <a:rPr dirty="0" smtClean="0" sz="2000" spc="-200" b="1">
                <a:solidFill>
                  <a:srgbClr val="FFFFFF"/>
                </a:solidFill>
                <a:latin typeface="Microsoft Uighur"/>
                <a:cs typeface="Microsoft Uighur"/>
              </a:rPr>
              <a:t>ش</a:t>
            </a:r>
            <a:r>
              <a:rPr dirty="0" smtClean="0" sz="2000" spc="-90" b="1">
                <a:solidFill>
                  <a:srgbClr val="FFFFFF"/>
                </a:solidFill>
                <a:latin typeface="Microsoft Uighur"/>
                <a:cs typeface="Microsoft Uighur"/>
              </a:rPr>
              <a:t>لإ</a:t>
            </a:r>
            <a:r>
              <a:rPr dirty="0" smtClean="0" sz="2000" spc="-4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-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6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70" b="1">
                <a:solidFill>
                  <a:srgbClr val="FFFFFF"/>
                </a:solidFill>
                <a:latin typeface="Microsoft Uighur"/>
                <a:cs typeface="Microsoft Uighur"/>
              </a:rPr>
              <a:t>غ</a:t>
            </a:r>
            <a:r>
              <a:rPr dirty="0" smtClean="0" sz="2000" spc="-215" b="1">
                <a:solidFill>
                  <a:srgbClr val="FFFFFF"/>
                </a:solidFill>
                <a:latin typeface="Microsoft Uighur"/>
                <a:cs typeface="Microsoft Uighur"/>
              </a:rPr>
              <a:t>بٍض</a:t>
            </a:r>
            <a:endParaRPr sz="2000">
              <a:latin typeface="Microsoft Uighur"/>
              <a:cs typeface="Microsoft Uighur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algn="ctr" marL="69850">
              <a:lnSpc>
                <a:spcPct val="100000"/>
              </a:lnSpc>
            </a:pPr>
            <a:r>
              <a:rPr dirty="0" smtClean="0" sz="1800" spc="-145" b="1">
                <a:solidFill>
                  <a:srgbClr val="FFFFFF"/>
                </a:solidFill>
                <a:latin typeface="Microsoft Uighur"/>
                <a:cs typeface="Microsoft Uighur"/>
              </a:rPr>
              <a:t>ىٍ</a:t>
            </a:r>
            <a:r>
              <a:rPr dirty="0" smtClean="0" sz="1800" spc="-260" b="1">
                <a:solidFill>
                  <a:srgbClr val="FFFFFF"/>
                </a:solidFill>
                <a:latin typeface="Microsoft Uighur"/>
                <a:cs typeface="Microsoft Uighur"/>
              </a:rPr>
              <a:t>ل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145" b="1">
                <a:solidFill>
                  <a:srgbClr val="FFFFFF"/>
                </a:solidFill>
                <a:latin typeface="Microsoft Uighur"/>
                <a:cs typeface="Microsoft Uighur"/>
              </a:rPr>
              <a:t>،</a:t>
            </a:r>
            <a:r>
              <a:rPr dirty="0" smtClean="0" sz="1800" spc="1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31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800" spc="-25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800" spc="-180" b="1">
                <a:solidFill>
                  <a:srgbClr val="FFFFFF"/>
                </a:solidFill>
                <a:latin typeface="Microsoft Uighur"/>
                <a:cs typeface="Microsoft Uighur"/>
              </a:rPr>
              <a:t>بش</a:t>
            </a:r>
            <a:r>
              <a:rPr dirty="0" smtClean="0" sz="1800" spc="-9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145" b="1">
                <a:solidFill>
                  <a:srgbClr val="FFFFFF"/>
                </a:solidFill>
                <a:latin typeface="Microsoft Uighur"/>
                <a:cs typeface="Microsoft Uighur"/>
              </a:rPr>
              <a:t>،</a:t>
            </a:r>
            <a:r>
              <a:rPr dirty="0" smtClean="0" sz="1800" spc="1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5" b="1">
                <a:solidFill>
                  <a:srgbClr val="FFFFFF"/>
                </a:solidFill>
                <a:latin typeface="Microsoft Uighur"/>
                <a:cs typeface="Microsoft Uighur"/>
              </a:rPr>
              <a:t>جٍؤ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رها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10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295" b="1">
                <a:solidFill>
                  <a:srgbClr val="FFFFFF"/>
                </a:solidFill>
                <a:latin typeface="Microsoft Uighur"/>
                <a:cs typeface="Microsoft Uighur"/>
              </a:rPr>
              <a:t>:</a:t>
            </a:r>
            <a:r>
              <a:rPr dirty="0" smtClean="0" sz="2000" spc="-40" b="1">
                <a:latin typeface="Microsoft Uighur"/>
                <a:cs typeface="Microsoft Uighur"/>
              </a:rPr>
              <a:t>جشش</a:t>
            </a:r>
            <a:r>
              <a:rPr dirty="0" smtClean="0" sz="2000" spc="-30" b="1">
                <a:latin typeface="Microsoft Uighur"/>
                <a:cs typeface="Microsoft Uighur"/>
              </a:rPr>
              <a:t>ؤ</a:t>
            </a:r>
            <a:r>
              <a:rPr dirty="0" smtClean="0" sz="2000" spc="-190" b="1">
                <a:latin typeface="Microsoft Uighur"/>
                <a:cs typeface="Microsoft Uighur"/>
              </a:rPr>
              <a:t>ي</a:t>
            </a:r>
            <a:r>
              <a:rPr dirty="0" smtClean="0" sz="2000" spc="-220" b="1">
                <a:latin typeface="Microsoft Uighur"/>
                <a:cs typeface="Microsoft Uighur"/>
              </a:rPr>
              <a:t>ه</a:t>
            </a:r>
            <a:r>
              <a:rPr dirty="0" smtClean="0" sz="2000" spc="-85" b="1">
                <a:latin typeface="Microsoft Uighur"/>
                <a:cs typeface="Microsoft Uighur"/>
              </a:rPr>
              <a:t>ا</a:t>
            </a:r>
            <a:r>
              <a:rPr dirty="0" smtClean="0" sz="2000" spc="-85" b="1">
                <a:latin typeface="Microsoft Uighur"/>
                <a:cs typeface="Microsoft Uighur"/>
              </a:rPr>
              <a:t> </a:t>
            </a:r>
            <a:r>
              <a:rPr dirty="0" smtClean="0" sz="2000" spc="45" b="1">
                <a:latin typeface="Microsoft Uighur"/>
                <a:cs typeface="Microsoft Uighur"/>
              </a:rPr>
              <a:t> </a:t>
            </a:r>
            <a:r>
              <a:rPr dirty="0" smtClean="0" sz="2000" spc="280" b="1">
                <a:latin typeface="Microsoft Uighur"/>
                <a:cs typeface="Microsoft Uighur"/>
              </a:rPr>
              <a:t>ى</a:t>
            </a:r>
            <a:r>
              <a:rPr dirty="0" smtClean="0" sz="2000" spc="-70" b="1">
                <a:latin typeface="Microsoft Uighur"/>
                <a:cs typeface="Microsoft Uighur"/>
              </a:rPr>
              <a:t>و</a:t>
            </a:r>
            <a:r>
              <a:rPr dirty="0" smtClean="0" sz="2000" spc="-140" b="1">
                <a:latin typeface="Microsoft Uighur"/>
                <a:cs typeface="Microsoft Uighur"/>
              </a:rPr>
              <a:t>خ</a:t>
            </a:r>
            <a:r>
              <a:rPr dirty="0" smtClean="0" sz="2000" spc="-155" b="1">
                <a:latin typeface="Microsoft Uighur"/>
                <a:cs typeface="Microsoft Uighur"/>
              </a:rPr>
              <a:t>شي</a:t>
            </a:r>
            <a:r>
              <a:rPr dirty="0" smtClean="0" sz="2000" spc="-155" b="1"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latin typeface="Microsoft Uighur"/>
                <a:cs typeface="Microsoft Uighur"/>
              </a:rPr>
              <a:t> </a:t>
            </a:r>
            <a:r>
              <a:rPr dirty="0" smtClean="0" sz="2000" spc="-60" b="1">
                <a:latin typeface="Microsoft Uighur"/>
                <a:cs typeface="Microsoft Uighur"/>
              </a:rPr>
              <a:t>يوػ</a:t>
            </a:r>
            <a:endParaRPr sz="2000">
              <a:latin typeface="Microsoft Uighur"/>
              <a:cs typeface="Microsoft Uighur"/>
            </a:endParaRPr>
          </a:p>
          <a:p>
            <a:pPr marL="12700" marR="86360" indent="306070">
              <a:lnSpc>
                <a:spcPct val="100000"/>
              </a:lnSpc>
              <a:spcBef>
                <a:spcPts val="35"/>
              </a:spcBef>
            </a:pP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-325" b="1">
                <a:solidFill>
                  <a:srgbClr val="FFFFFF"/>
                </a:solidFill>
                <a:latin typeface="Microsoft Uighur"/>
                <a:cs typeface="Microsoft Uighur"/>
              </a:rPr>
              <a:t>جحب</a:t>
            </a:r>
            <a:r>
              <a:rPr dirty="0" smtClean="0" sz="1800" spc="-31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145" b="1">
                <a:solidFill>
                  <a:srgbClr val="FFFFFF"/>
                </a:solidFill>
                <a:latin typeface="Microsoft Uighur"/>
                <a:cs typeface="Microsoft Uighur"/>
              </a:rPr>
              <a:t>يها</a:t>
            </a:r>
            <a:r>
              <a:rPr dirty="0" smtClean="0" sz="1800" spc="-1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800" spc="22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12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-35" b="1">
                <a:solidFill>
                  <a:srgbClr val="FFFFFF"/>
                </a:solidFill>
                <a:latin typeface="Microsoft Uighur"/>
                <a:cs typeface="Microsoft Uighur"/>
              </a:rPr>
              <a:t>ويها</a:t>
            </a:r>
            <a:r>
              <a:rPr dirty="0" smtClean="0" sz="1800" spc="-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35" b="1">
                <a:solidFill>
                  <a:srgbClr val="FFFFFF"/>
                </a:solidFill>
                <a:latin typeface="Microsoft Uighur"/>
                <a:cs typeface="Microsoft Uighur"/>
              </a:rPr>
              <a:t>ص</a:t>
            </a:r>
            <a:r>
              <a:rPr dirty="0" smtClean="0" sz="1800" spc="-114" b="1">
                <a:solidFill>
                  <a:srgbClr val="FFFFFF"/>
                </a:solidFill>
                <a:latin typeface="Microsoft Uighur"/>
                <a:cs typeface="Microsoft Uighur"/>
              </a:rPr>
              <a:t>ٍضخخ</a:t>
            </a:r>
            <a:r>
              <a:rPr dirty="0" smtClean="0" sz="1800" spc="-114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145" b="1">
                <a:solidFill>
                  <a:srgbClr val="FFFFFF"/>
                </a:solidFill>
                <a:latin typeface="Microsoft Uighur"/>
                <a:cs typeface="Microsoft Uighur"/>
              </a:rPr>
              <a:t>،</a:t>
            </a:r>
            <a:r>
              <a:rPr dirty="0" smtClean="0" sz="1800" spc="-210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800" spc="-1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47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26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-160" b="1">
                <a:solidFill>
                  <a:srgbClr val="FFFFFF"/>
                </a:solidFill>
                <a:latin typeface="Microsoft Uighur"/>
                <a:cs typeface="Microsoft Uighur"/>
              </a:rPr>
              <a:t>خشلإا</a:t>
            </a:r>
            <a:r>
              <a:rPr dirty="0" smtClean="0" sz="1800" spc="-1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310" b="1">
                <a:solidFill>
                  <a:srgbClr val="FFFFFF"/>
                </a:solidFill>
                <a:latin typeface="Microsoft Uighur"/>
                <a:cs typeface="Microsoft Uighur"/>
              </a:rPr>
              <a:t>ف</a:t>
            </a:r>
            <a:r>
              <a:rPr dirty="0" smtClean="0" sz="1800" spc="9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3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800" spc="3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لأا</a:t>
            </a:r>
            <a:r>
              <a:rPr dirty="0" smtClean="0" sz="1800" spc="-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190" b="1">
                <a:solidFill>
                  <a:srgbClr val="FFFFFF"/>
                </a:solidFill>
                <a:latin typeface="Microsoft Uighur"/>
                <a:cs typeface="Microsoft Uighur"/>
              </a:rPr>
              <a:t>حار</a:t>
            </a:r>
            <a:r>
              <a:rPr dirty="0" smtClean="0" sz="1800" spc="10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-21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800" spc="-37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800" spc="-365" b="1">
                <a:solidFill>
                  <a:srgbClr val="FFFFFF"/>
                </a:solidFill>
                <a:latin typeface="Microsoft Uighur"/>
                <a:cs typeface="Microsoft Uighur"/>
              </a:rPr>
              <a:t>ت</a:t>
            </a:r>
            <a:r>
              <a:rPr dirty="0" smtClean="0" sz="1800" spc="-32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800" spc="-20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800" spc="-7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-7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30" b="1">
                <a:solidFill>
                  <a:srgbClr val="FFFFFF"/>
                </a:solidFill>
                <a:latin typeface="Microsoft Uighur"/>
                <a:cs typeface="Microsoft Uighur"/>
              </a:rPr>
              <a:t>،ج</a:t>
            </a:r>
            <a:r>
              <a:rPr dirty="0" smtClean="0" sz="18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225" b="1">
                <a:solidFill>
                  <a:srgbClr val="FFFFFF"/>
                </a:solidFill>
                <a:latin typeface="Microsoft Uighur"/>
                <a:cs typeface="Microsoft Uighur"/>
              </a:rPr>
              <a:t>نٍخنخها</a:t>
            </a:r>
            <a:r>
              <a:rPr dirty="0" smtClean="0" sz="1800" spc="-22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310" b="1">
                <a:solidFill>
                  <a:srgbClr val="FFFFFF"/>
                </a:solidFill>
                <a:latin typeface="Microsoft Uighur"/>
                <a:cs typeface="Microsoft Uighur"/>
              </a:rPr>
              <a:t>ف</a:t>
            </a:r>
            <a:r>
              <a:rPr dirty="0" smtClean="0" sz="1800" spc="9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3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800" spc="3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لأا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:</a:t>
            </a: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25" b="1">
                <a:latin typeface="Microsoft Uighur"/>
                <a:cs typeface="Microsoft Uighur"/>
              </a:rPr>
              <a:t>ح</a:t>
            </a:r>
            <a:r>
              <a:rPr dirty="0" smtClean="0" sz="1800" spc="55" b="1">
                <a:latin typeface="Microsoft Uighur"/>
                <a:cs typeface="Microsoft Uighur"/>
              </a:rPr>
              <a:t>ا</a:t>
            </a:r>
            <a:r>
              <a:rPr dirty="0" smtClean="0" sz="1800" spc="225" b="1">
                <a:latin typeface="Microsoft Uighur"/>
                <a:cs typeface="Microsoft Uighur"/>
              </a:rPr>
              <a:t>ر</a:t>
            </a:r>
            <a:r>
              <a:rPr dirty="0" smtClean="0" sz="1800" spc="125" b="1">
                <a:latin typeface="Microsoft Uighur"/>
                <a:cs typeface="Microsoft Uighur"/>
              </a:rPr>
              <a:t>ا</a:t>
            </a:r>
            <a:r>
              <a:rPr dirty="0" smtClean="0" sz="1800" spc="-50" b="1">
                <a:latin typeface="Microsoft Uighur"/>
                <a:cs typeface="Microsoft Uighur"/>
              </a:rPr>
              <a:t>دلإا</a:t>
            </a:r>
            <a:r>
              <a:rPr dirty="0" smtClean="0" sz="1800" spc="-50" b="1"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latin typeface="Microsoft Uighur"/>
                <a:cs typeface="Microsoft Uighur"/>
              </a:rPr>
              <a:t> </a:t>
            </a:r>
            <a:r>
              <a:rPr dirty="0" smtClean="0" sz="1800" spc="340" b="1">
                <a:latin typeface="Microsoft Uighur"/>
                <a:cs typeface="Microsoft Uighur"/>
              </a:rPr>
              <a:t>ى</a:t>
            </a:r>
            <a:r>
              <a:rPr dirty="0" smtClean="0" sz="1800" spc="200" b="1">
                <a:latin typeface="Microsoft Uighur"/>
                <a:cs typeface="Microsoft Uighur"/>
              </a:rPr>
              <a:t>و</a:t>
            </a:r>
            <a:r>
              <a:rPr dirty="0" smtClean="0" sz="1800" spc="-245" b="1">
                <a:latin typeface="Microsoft Uighur"/>
                <a:cs typeface="Microsoft Uighur"/>
              </a:rPr>
              <a:t>خشي</a:t>
            </a:r>
            <a:r>
              <a:rPr dirty="0" smtClean="0" sz="1800" spc="-245" b="1"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latin typeface="Microsoft Uighur"/>
                <a:cs typeface="Microsoft Uighur"/>
              </a:rPr>
              <a:t> </a:t>
            </a:r>
            <a:r>
              <a:rPr dirty="0" smtClean="0" sz="1800" spc="95" b="1">
                <a:latin typeface="Microsoft Uighur"/>
                <a:cs typeface="Microsoft Uighur"/>
              </a:rPr>
              <a:t>ي</a:t>
            </a:r>
            <a:r>
              <a:rPr dirty="0" smtClean="0" sz="1800" spc="-135" b="1">
                <a:latin typeface="Microsoft Uighur"/>
                <a:cs typeface="Microsoft Uighur"/>
              </a:rPr>
              <a:t>وػ</a:t>
            </a:r>
            <a:endParaRPr sz="1800">
              <a:latin typeface="Microsoft Uighur"/>
              <a:cs typeface="Microsoft Uighur"/>
            </a:endParaRPr>
          </a:p>
          <a:p>
            <a:pPr marL="648335" marR="12700" indent="2416810">
              <a:lnSpc>
                <a:spcPct val="100000"/>
              </a:lnSpc>
            </a:pPr>
            <a:r>
              <a:rPr dirty="0" smtClean="0" sz="1800" spc="254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-15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1800" spc="-30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1800" spc="-2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235" b="1">
                <a:solidFill>
                  <a:srgbClr val="FFFFFF"/>
                </a:solidFill>
                <a:latin typeface="Microsoft Uighur"/>
                <a:cs typeface="Microsoft Uighur"/>
              </a:rPr>
              <a:t>ل</a:t>
            </a:r>
            <a:r>
              <a:rPr dirty="0" smtClean="0" sz="1800" spc="-254" b="1">
                <a:solidFill>
                  <a:srgbClr val="FFFFFF"/>
                </a:solidFill>
                <a:latin typeface="Microsoft Uighur"/>
                <a:cs typeface="Microsoft Uighur"/>
              </a:rPr>
              <a:t>ئ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-260" b="1">
                <a:solidFill>
                  <a:srgbClr val="FFFFFF"/>
                </a:solidFill>
                <a:latin typeface="Microsoft Uighur"/>
                <a:cs typeface="Microsoft Uighur"/>
              </a:rPr>
              <a:t>دت</a:t>
            </a:r>
            <a:r>
              <a:rPr dirty="0" smtClean="0" sz="1800" spc="-8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05" b="1">
                <a:solidFill>
                  <a:srgbClr val="FFFFFF"/>
                </a:solidFill>
                <a:latin typeface="Microsoft Uighur"/>
                <a:cs typeface="Microsoft Uighur"/>
              </a:rPr>
              <a:t>غٍربش</a:t>
            </a:r>
            <a:r>
              <a:rPr dirty="0" smtClean="0" sz="1800" spc="-14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9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1800" spc="29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20" b="1">
                <a:solidFill>
                  <a:srgbClr val="FFFFFF"/>
                </a:solidFill>
                <a:latin typeface="Microsoft Uighur"/>
                <a:cs typeface="Microsoft Uighur"/>
              </a:rPr>
              <a:t>جطشٌل</a:t>
            </a:r>
            <a:r>
              <a:rPr dirty="0" smtClean="0" sz="1800" spc="-40" b="1">
                <a:solidFill>
                  <a:srgbClr val="FFFFFF"/>
                </a:solidFill>
                <a:latin typeface="Microsoft Uighur"/>
                <a:cs typeface="Microsoft Uighur"/>
              </a:rPr>
              <a:t>أ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:</a:t>
            </a: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25" b="1">
                <a:latin typeface="Microsoft Uighur"/>
                <a:cs typeface="Microsoft Uighur"/>
              </a:rPr>
              <a:t>ح</a:t>
            </a:r>
            <a:r>
              <a:rPr dirty="0" smtClean="0" sz="1800" spc="55" b="1">
                <a:latin typeface="Microsoft Uighur"/>
                <a:cs typeface="Microsoft Uighur"/>
              </a:rPr>
              <a:t>ا</a:t>
            </a:r>
            <a:r>
              <a:rPr dirty="0" smtClean="0" sz="1800" spc="-5" b="1">
                <a:latin typeface="Microsoft Uighur"/>
                <a:cs typeface="Microsoft Uighur"/>
              </a:rPr>
              <a:t>د</a:t>
            </a:r>
            <a:r>
              <a:rPr dirty="0" smtClean="0" sz="1800" spc="-5" b="1">
                <a:latin typeface="Microsoft Uighur"/>
                <a:cs typeface="Microsoft Uighur"/>
              </a:rPr>
              <a:t>ح</a:t>
            </a:r>
            <a:r>
              <a:rPr dirty="0" smtClean="0" sz="1800" spc="10" b="1">
                <a:latin typeface="Microsoft Uighur"/>
                <a:cs typeface="Microsoft Uighur"/>
              </a:rPr>
              <a:t>وها</a:t>
            </a:r>
            <a:r>
              <a:rPr dirty="0" smtClean="0" sz="1800" spc="10" b="1">
                <a:latin typeface="Microsoft Uighur"/>
                <a:cs typeface="Microsoft Uighur"/>
              </a:rPr>
              <a:t> </a:t>
            </a:r>
            <a:r>
              <a:rPr dirty="0" smtClean="0" sz="1800" spc="55" b="1">
                <a:latin typeface="Microsoft Uighur"/>
                <a:cs typeface="Microsoft Uighur"/>
              </a:rPr>
              <a:t> </a:t>
            </a:r>
            <a:r>
              <a:rPr dirty="0" smtClean="0" sz="1800" spc="340" b="1">
                <a:latin typeface="Microsoft Uighur"/>
                <a:cs typeface="Microsoft Uighur"/>
              </a:rPr>
              <a:t>ى</a:t>
            </a:r>
            <a:r>
              <a:rPr dirty="0" smtClean="0" sz="1800" spc="200" b="1">
                <a:latin typeface="Microsoft Uighur"/>
                <a:cs typeface="Microsoft Uighur"/>
              </a:rPr>
              <a:t>و</a:t>
            </a:r>
            <a:r>
              <a:rPr dirty="0" smtClean="0" sz="1800" spc="-245" b="1">
                <a:latin typeface="Microsoft Uighur"/>
                <a:cs typeface="Microsoft Uighur"/>
              </a:rPr>
              <a:t>خشي</a:t>
            </a:r>
            <a:r>
              <a:rPr dirty="0" smtClean="0" sz="1800" spc="-245" b="1"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latin typeface="Microsoft Uighur"/>
                <a:cs typeface="Microsoft Uighur"/>
              </a:rPr>
              <a:t> </a:t>
            </a:r>
            <a:r>
              <a:rPr dirty="0" smtClean="0" sz="1800" spc="95" b="1">
                <a:latin typeface="Microsoft Uighur"/>
                <a:cs typeface="Microsoft Uighur"/>
              </a:rPr>
              <a:t>ي</a:t>
            </a:r>
            <a:r>
              <a:rPr dirty="0" smtClean="0" sz="1800" spc="-135" b="1">
                <a:latin typeface="Microsoft Uighur"/>
                <a:cs typeface="Microsoft Uighur"/>
              </a:rPr>
              <a:t>وػ</a:t>
            </a:r>
            <a:endParaRPr sz="1800">
              <a:latin typeface="Microsoft Uighur"/>
              <a:cs typeface="Microsoft Uighur"/>
            </a:endParaRPr>
          </a:p>
          <a:p>
            <a:pPr algn="ctr" marL="1368425">
              <a:lnSpc>
                <a:spcPct val="100000"/>
              </a:lnSpc>
              <a:spcBef>
                <a:spcPts val="60"/>
              </a:spcBef>
            </a:pPr>
            <a:r>
              <a:rPr dirty="0" smtClean="0" sz="1800" spc="-190" b="1">
                <a:solidFill>
                  <a:srgbClr val="FFFFFF"/>
                </a:solidFill>
                <a:latin typeface="Microsoft Uighur"/>
                <a:cs typeface="Microsoft Uighur"/>
              </a:rPr>
              <a:t>حب</a:t>
            </a:r>
            <a:r>
              <a:rPr dirty="0" smtClean="0" sz="1800" spc="-18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800" spc="-100" b="1">
                <a:solidFill>
                  <a:srgbClr val="FFFFFF"/>
                </a:solidFill>
                <a:latin typeface="Microsoft Uighur"/>
                <a:cs typeface="Microsoft Uighur"/>
              </a:rPr>
              <a:t>هيها</a:t>
            </a:r>
            <a:r>
              <a:rPr dirty="0" smtClean="0" sz="1800" spc="-10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:</a:t>
            </a: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 b="1">
                <a:latin typeface="Microsoft Uighur"/>
                <a:cs typeface="Microsoft Uighur"/>
              </a:rPr>
              <a:t>ًٍ</a:t>
            </a:r>
            <a:r>
              <a:rPr dirty="0" smtClean="0" sz="1800" spc="-470" b="1">
                <a:latin typeface="Microsoft Uighur"/>
                <a:cs typeface="Microsoft Uighur"/>
              </a:rPr>
              <a:t>ف</a:t>
            </a:r>
            <a:r>
              <a:rPr dirty="0" smtClean="0" sz="1800" spc="-30" b="1">
                <a:latin typeface="Microsoft Uighur"/>
                <a:cs typeface="Microsoft Uighur"/>
              </a:rPr>
              <a:t>ظ</a:t>
            </a:r>
            <a:r>
              <a:rPr dirty="0" smtClean="0" sz="1800" spc="-35" b="1">
                <a:latin typeface="Microsoft Uighur"/>
                <a:cs typeface="Microsoft Uighur"/>
              </a:rPr>
              <a:t>ويها</a:t>
            </a:r>
            <a:r>
              <a:rPr dirty="0" smtClean="0" sz="1800" spc="-35" b="1"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latin typeface="Microsoft Uighur"/>
                <a:cs typeface="Microsoft Uighur"/>
              </a:rPr>
              <a:t> </a:t>
            </a:r>
            <a:r>
              <a:rPr dirty="0" smtClean="0" sz="1800" spc="340" b="1">
                <a:latin typeface="Microsoft Uighur"/>
                <a:cs typeface="Microsoft Uighur"/>
              </a:rPr>
              <a:t>ى</a:t>
            </a:r>
            <a:r>
              <a:rPr dirty="0" smtClean="0" sz="1800" spc="200" b="1">
                <a:latin typeface="Microsoft Uighur"/>
                <a:cs typeface="Microsoft Uighur"/>
              </a:rPr>
              <a:t>و</a:t>
            </a:r>
            <a:r>
              <a:rPr dirty="0" smtClean="0" sz="1800" spc="-245" b="1">
                <a:latin typeface="Microsoft Uighur"/>
                <a:cs typeface="Microsoft Uighur"/>
              </a:rPr>
              <a:t>خشي</a:t>
            </a:r>
            <a:r>
              <a:rPr dirty="0" smtClean="0" sz="1800" spc="-245" b="1"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latin typeface="Microsoft Uighur"/>
                <a:cs typeface="Microsoft Uighur"/>
              </a:rPr>
              <a:t> </a:t>
            </a:r>
            <a:r>
              <a:rPr dirty="0" smtClean="0" sz="1800" spc="95" b="1">
                <a:latin typeface="Microsoft Uighur"/>
                <a:cs typeface="Microsoft Uighur"/>
              </a:rPr>
              <a:t>ي</a:t>
            </a:r>
            <a:r>
              <a:rPr dirty="0" smtClean="0" sz="1800" spc="-135" b="1">
                <a:latin typeface="Microsoft Uighur"/>
                <a:cs typeface="Microsoft Uighur"/>
              </a:rPr>
              <a:t>وػ</a:t>
            </a:r>
            <a:endParaRPr sz="1800">
              <a:latin typeface="Microsoft Uighur"/>
              <a:cs typeface="Microsoft Uighur"/>
            </a:endParaRPr>
          </a:p>
          <a:p>
            <a:pPr>
              <a:lnSpc>
                <a:spcPts val="950"/>
              </a:lnSpc>
              <a:spcBef>
                <a:spcPts val="20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 marL="2172335">
              <a:lnSpc>
                <a:spcPct val="100000"/>
              </a:lnSpc>
            </a:pPr>
            <a:r>
              <a:rPr dirty="0" smtClean="0" sz="2000" spc="295" b="1">
                <a:solidFill>
                  <a:srgbClr val="FFFFFF"/>
                </a:solidFill>
                <a:latin typeface="Microsoft Uighur"/>
                <a:cs typeface="Microsoft Uighur"/>
              </a:rPr>
              <a:t>:</a:t>
            </a:r>
            <a:r>
              <a:rPr dirty="0" smtClean="0" sz="2000" spc="-23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135" b="1">
                <a:solidFill>
                  <a:srgbClr val="FFFFFF"/>
                </a:solidFill>
                <a:latin typeface="Microsoft Uighur"/>
                <a:cs typeface="Microsoft Uighur"/>
              </a:rPr>
              <a:t>خٍ</a:t>
            </a:r>
            <a:r>
              <a:rPr dirty="0" smtClean="0" sz="2000" spc="-27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2000" spc="1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24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2000" spc="-170" b="1">
                <a:solidFill>
                  <a:srgbClr val="FFFFFF"/>
                </a:solidFill>
                <a:latin typeface="Microsoft Uighur"/>
                <a:cs typeface="Microsoft Uighur"/>
              </a:rPr>
              <a:t>خشلإا</a:t>
            </a:r>
            <a:r>
              <a:rPr dirty="0" smtClean="0" sz="2000" spc="-17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85" b="1">
                <a:solidFill>
                  <a:srgbClr val="FFFFFF"/>
                </a:solidFill>
                <a:latin typeface="Microsoft Uighur"/>
                <a:cs typeface="Microsoft Uighur"/>
              </a:rPr>
              <a:t>قٍت</a:t>
            </a:r>
            <a:r>
              <a:rPr dirty="0" smtClean="0" sz="2000" spc="-140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2000" spc="-52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endParaRPr sz="2000">
              <a:latin typeface="Microsoft Uighur"/>
              <a:cs typeface="Microsoft Uighur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algn="ctr" marL="1499870">
              <a:lnSpc>
                <a:spcPct val="100000"/>
              </a:lnSpc>
            </a:pPr>
            <a:r>
              <a:rPr dirty="0" smtClean="0" sz="2000" spc="295" b="1">
                <a:solidFill>
                  <a:srgbClr val="FFFFFF"/>
                </a:solidFill>
                <a:latin typeface="Microsoft Uighur"/>
                <a:cs typeface="Microsoft Uighur"/>
              </a:rPr>
              <a:t>:</a:t>
            </a:r>
            <a:r>
              <a:rPr dirty="0" smtClean="0" sz="2000" spc="-23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254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2000" spc="14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20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2000" spc="-70" b="1">
                <a:solidFill>
                  <a:srgbClr val="FFFFFF"/>
                </a:solidFill>
                <a:latin typeface="Microsoft Uighur"/>
                <a:cs typeface="Microsoft Uighur"/>
              </a:rPr>
              <a:t>لإا</a:t>
            </a:r>
            <a:r>
              <a:rPr dirty="0" smtClean="0" sz="2000" spc="-7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114" b="1">
                <a:solidFill>
                  <a:srgbClr val="FFFFFF"/>
                </a:solidFill>
                <a:latin typeface="Microsoft Uighur"/>
                <a:cs typeface="Microsoft Uighur"/>
              </a:rPr>
              <a:t>فئبظوها</a:t>
            </a:r>
            <a:r>
              <a:rPr dirty="0" smtClean="0" sz="2000" spc="-114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4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175" b="1">
                <a:solidFill>
                  <a:srgbClr val="FFFFFF"/>
                </a:solidFill>
                <a:latin typeface="Microsoft Uighur"/>
                <a:cs typeface="Microsoft Uighur"/>
              </a:rPr>
              <a:t>جشربيي</a:t>
            </a:r>
            <a:r>
              <a:rPr dirty="0" smtClean="0" sz="2000" spc="-17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746125">
              <a:lnSpc>
                <a:spcPct val="100000"/>
              </a:lnSpc>
              <a:spcBef>
                <a:spcPts val="95"/>
              </a:spcBef>
            </a:pP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-35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800" spc="-390" b="1">
                <a:solidFill>
                  <a:srgbClr val="FFFFFF"/>
                </a:solidFill>
                <a:latin typeface="Microsoft Uighur"/>
                <a:cs typeface="Microsoft Uighur"/>
              </a:rPr>
              <a:t>ت</a:t>
            </a:r>
            <a:r>
              <a:rPr dirty="0" smtClean="0" sz="1800" spc="-210" b="1">
                <a:solidFill>
                  <a:srgbClr val="FFFFFF"/>
                </a:solidFill>
                <a:latin typeface="Microsoft Uighur"/>
                <a:cs typeface="Microsoft Uighur"/>
              </a:rPr>
              <a:t>بكرها</a:t>
            </a:r>
            <a:r>
              <a:rPr dirty="0" smtClean="0" sz="1800" spc="-21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dirty="0" smtClean="0" sz="18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mtClean="0" sz="1800" spc="-55" b="1">
                <a:solidFill>
                  <a:srgbClr val="FFFFFF"/>
                </a:solidFill>
                <a:latin typeface="Microsoft Uighur"/>
                <a:cs typeface="Microsoft Uighur"/>
              </a:rPr>
              <a:t>جٍ</a:t>
            </a:r>
            <a:r>
              <a:rPr dirty="0" smtClean="0" sz="1800" spc="-10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28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1800" spc="-245" b="1">
                <a:solidFill>
                  <a:srgbClr val="FFFFFF"/>
                </a:solidFill>
                <a:latin typeface="Microsoft Uighur"/>
                <a:cs typeface="Microsoft Uighur"/>
              </a:rPr>
              <a:t>خها</a:t>
            </a:r>
            <a:r>
              <a:rPr dirty="0" smtClean="0" sz="1800" spc="-2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8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dirty="0" smtClean="0" sz="18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mtClean="0" sz="1800" spc="-125" b="1">
                <a:solidFill>
                  <a:srgbClr val="FFFFFF"/>
                </a:solidFill>
                <a:latin typeface="Microsoft Uighur"/>
                <a:cs typeface="Microsoft Uighur"/>
              </a:rPr>
              <a:t>ىٍظٌ</a:t>
            </a:r>
            <a:r>
              <a:rPr dirty="0" smtClean="0" sz="1800" spc="-26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dirty="0" smtClean="0" sz="18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18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220" b="1">
                <a:solidFill>
                  <a:srgbClr val="FFFFFF"/>
                </a:solidFill>
                <a:latin typeface="Microsoft Uighur"/>
                <a:cs typeface="Microsoft Uighur"/>
              </a:rPr>
              <a:t>طخخ</a:t>
            </a:r>
            <a:r>
              <a:rPr dirty="0" smtClean="0" sz="1800" spc="-19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800" spc="10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516255">
              <a:lnSpc>
                <a:spcPts val="2100"/>
              </a:lnSpc>
            </a:pP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-190" b="1">
                <a:solidFill>
                  <a:srgbClr val="FFFFFF"/>
                </a:solidFill>
                <a:latin typeface="Microsoft Uighur"/>
                <a:cs typeface="Microsoft Uighur"/>
              </a:rPr>
              <a:t>ليؼها</a:t>
            </a:r>
            <a:r>
              <a:rPr dirty="0" smtClean="0" sz="1800" spc="-19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195" b="1">
                <a:solidFill>
                  <a:srgbClr val="FFFFFF"/>
                </a:solidFill>
                <a:latin typeface="Microsoft Uighur"/>
                <a:cs typeface="Microsoft Uighur"/>
              </a:rPr>
              <a:t>حاءا</a:t>
            </a:r>
            <a:r>
              <a:rPr dirty="0" smtClean="0" sz="1800" spc="17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إ</a:t>
            </a:r>
            <a:r>
              <a:rPr dirty="0" smtClean="0" sz="1800" spc="29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1800" spc="29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8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190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800" spc="-180" b="1">
                <a:solidFill>
                  <a:srgbClr val="FFFFFF"/>
                </a:solidFill>
                <a:latin typeface="Microsoft Uighur"/>
                <a:cs typeface="Microsoft Uighur"/>
              </a:rPr>
              <a:t>شبٍ</a:t>
            </a:r>
            <a:r>
              <a:rPr dirty="0" smtClean="0" sz="1800" spc="-280" b="1">
                <a:solidFill>
                  <a:srgbClr val="FFFFFF"/>
                </a:solidFill>
                <a:latin typeface="Microsoft Uighur"/>
                <a:cs typeface="Microsoft Uighur"/>
              </a:rPr>
              <a:t>ش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جغبٍضو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265" b="1">
                <a:solidFill>
                  <a:srgbClr val="FFFFFF"/>
                </a:solidFill>
                <a:latin typeface="Microsoft Uighur"/>
                <a:cs typeface="Microsoft Uighur"/>
              </a:rPr>
              <a:t>ى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204" b="1">
                <a:solidFill>
                  <a:srgbClr val="FFFFFF"/>
                </a:solidFill>
                <a:latin typeface="Microsoft Uighur"/>
                <a:cs typeface="Microsoft Uighur"/>
              </a:rPr>
              <a:t>يضخ</a:t>
            </a:r>
            <a:r>
              <a:rPr dirty="0" smtClean="0" sz="1800" spc="-204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7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</a:pPr>
            <a:r>
              <a:rPr dirty="0" smtClean="0" sz="1800" spc="28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-180" b="1">
                <a:solidFill>
                  <a:srgbClr val="FFFFFF"/>
                </a:solidFill>
                <a:latin typeface="Microsoft Uighur"/>
                <a:cs typeface="Microsoft Uighur"/>
              </a:rPr>
              <a:t>حب</a:t>
            </a:r>
            <a:r>
              <a:rPr dirty="0" smtClean="0" sz="1800" spc="-200" b="1">
                <a:solidFill>
                  <a:srgbClr val="FFFFFF"/>
                </a:solidFill>
                <a:latin typeface="Microsoft Uighur"/>
                <a:cs typeface="Microsoft Uighur"/>
              </a:rPr>
              <a:t>ػ</a:t>
            </a:r>
            <a:r>
              <a:rPr dirty="0" smtClean="0" sz="1800" spc="-260" b="1">
                <a:solidFill>
                  <a:srgbClr val="FFFFFF"/>
                </a:solidFill>
                <a:latin typeface="Microsoft Uighur"/>
                <a:cs typeface="Microsoft Uighur"/>
              </a:rPr>
              <a:t>بي</a:t>
            </a:r>
            <a:r>
              <a:rPr dirty="0" smtClean="0" sz="1800" spc="-27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10" b="1">
                <a:solidFill>
                  <a:srgbClr val="FFFFFF"/>
                </a:solidFill>
                <a:latin typeface="Microsoft Uighur"/>
                <a:cs typeface="Microsoft Uighur"/>
              </a:rPr>
              <a:t>هاو</a:t>
            </a:r>
            <a:r>
              <a:rPr dirty="0" smtClean="0" sz="1800" spc="1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125" b="1">
                <a:solidFill>
                  <a:srgbClr val="FFFFFF"/>
                </a:solidFill>
                <a:latin typeface="Microsoft Uighur"/>
                <a:cs typeface="Microsoft Uighur"/>
              </a:rPr>
              <a:t>دا</a:t>
            </a:r>
            <a:r>
              <a:rPr dirty="0" smtClean="0" sz="1800" spc="12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-345" b="1">
                <a:solidFill>
                  <a:srgbClr val="FFFFFF"/>
                </a:solidFill>
                <a:latin typeface="Microsoft Uighur"/>
                <a:cs typeface="Microsoft Uighur"/>
              </a:rPr>
              <a:t>فل</a:t>
            </a:r>
            <a:r>
              <a:rPr dirty="0" smtClean="0" sz="1800" spc="-120" b="1">
                <a:solidFill>
                  <a:srgbClr val="FFFFFF"/>
                </a:solidFill>
                <a:latin typeface="Microsoft Uighur"/>
                <a:cs typeface="Microsoft Uighur"/>
              </a:rPr>
              <a:t>أ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55" b="1">
                <a:solidFill>
                  <a:srgbClr val="FFFFFF"/>
                </a:solidFill>
                <a:latin typeface="Microsoft Uighur"/>
                <a:cs typeface="Microsoft Uighur"/>
              </a:rPr>
              <a:t>يوػ</a:t>
            </a:r>
            <a:r>
              <a:rPr dirty="0" smtClean="0" sz="1800" spc="-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14" b="1">
                <a:solidFill>
                  <a:srgbClr val="FFFFFF"/>
                </a:solidFill>
                <a:latin typeface="Microsoft Uighur"/>
                <a:cs typeface="Microsoft Uighur"/>
              </a:rPr>
              <a:t>جط</a:t>
            </a:r>
            <a:r>
              <a:rPr dirty="0" smtClean="0" sz="1800" spc="-100" b="1">
                <a:solidFill>
                  <a:srgbClr val="FFFFFF"/>
                </a:solidFill>
                <a:latin typeface="Microsoft Uighur"/>
                <a:cs typeface="Microsoft Uighur"/>
              </a:rPr>
              <a:t>شٌلأ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60" b="1">
                <a:solidFill>
                  <a:srgbClr val="FFFFFF"/>
                </a:solidFill>
                <a:latin typeface="Microsoft Uighur"/>
                <a:cs typeface="Microsoft Uighur"/>
              </a:rPr>
              <a:t>غٍزوخو</a:t>
            </a:r>
            <a:r>
              <a:rPr dirty="0" smtClean="0" sz="1800" spc="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دٍ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45870">
              <a:lnSpc>
                <a:spcPct val="100000"/>
              </a:lnSpc>
            </a:pP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114" b="1">
                <a:solidFill>
                  <a:srgbClr val="FFFFFF"/>
                </a:solidFill>
                <a:latin typeface="Microsoft Uighur"/>
                <a:cs typeface="Microsoft Uighur"/>
              </a:rPr>
              <a:t>ءا</a:t>
            </a:r>
            <a:r>
              <a:rPr dirty="0" smtClean="0" sz="1800" spc="140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لأا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90" b="1">
                <a:solidFill>
                  <a:srgbClr val="FFFFFF"/>
                </a:solidFill>
                <a:latin typeface="Microsoft Uighur"/>
                <a:cs typeface="Microsoft Uighur"/>
              </a:rPr>
              <a:t>سب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75" b="1">
                <a:solidFill>
                  <a:srgbClr val="FFFFFF"/>
                </a:solidFill>
                <a:latin typeface="Microsoft Uighur"/>
                <a:cs typeface="Microsoft Uighur"/>
              </a:rPr>
              <a:t>كو</a:t>
            </a:r>
            <a:r>
              <a:rPr dirty="0" smtClean="0" sz="1800" spc="-7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60" b="1">
                <a:solidFill>
                  <a:srgbClr val="FFFFFF"/>
                </a:solidFill>
                <a:latin typeface="Microsoft Uighur"/>
                <a:cs typeface="Microsoft Uighur"/>
              </a:rPr>
              <a:t>ز</a:t>
            </a:r>
            <a:r>
              <a:rPr dirty="0" smtClean="0" sz="1800" spc="-515" b="1">
                <a:solidFill>
                  <a:srgbClr val="FFFFFF"/>
                </a:solidFill>
                <a:latin typeface="Microsoft Uighur"/>
                <a:cs typeface="Microsoft Uighur"/>
              </a:rPr>
              <a:t>ف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28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1800" spc="-1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40" b="1">
                <a:solidFill>
                  <a:srgbClr val="FFFFFF"/>
                </a:solidFill>
                <a:latin typeface="Microsoft Uighur"/>
                <a:cs typeface="Microsoft Uighur"/>
              </a:rPr>
              <a:t>ى</a:t>
            </a:r>
            <a:r>
              <a:rPr dirty="0" smtClean="0" sz="1800" spc="-140" b="1">
                <a:solidFill>
                  <a:srgbClr val="FFFFFF"/>
                </a:solidFill>
                <a:latin typeface="Microsoft Uighur"/>
                <a:cs typeface="Microsoft Uighur"/>
              </a:rPr>
              <a:t>ظ</a:t>
            </a:r>
            <a:r>
              <a:rPr dirty="0" smtClean="0" sz="1800" spc="0" b="1">
                <a:solidFill>
                  <a:srgbClr val="FFFFFF"/>
                </a:solidFill>
                <a:latin typeface="Microsoft Uighur"/>
                <a:cs typeface="Microsoft Uighur"/>
              </a:rPr>
              <a:t>ٌ </a:t>
            </a:r>
            <a:r>
              <a:rPr dirty="0" smtClean="0" sz="1800" spc="4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80" b="1">
                <a:solidFill>
                  <a:srgbClr val="FFFFFF"/>
                </a:solidFill>
                <a:latin typeface="Microsoft Uighur"/>
                <a:cs typeface="Microsoft Uighur"/>
              </a:rPr>
              <a:t>ىٍي</a:t>
            </a:r>
            <a:r>
              <a:rPr dirty="0" smtClean="0" sz="1800" spc="-175" b="1">
                <a:solidFill>
                  <a:srgbClr val="FFFFFF"/>
                </a:solidFill>
                <a:latin typeface="Microsoft Uighur"/>
                <a:cs typeface="Microsoft Uighur"/>
              </a:rPr>
              <a:t>ض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7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ctr" marL="1419225">
              <a:lnSpc>
                <a:spcPct val="100000"/>
              </a:lnSpc>
            </a:pP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-95" b="1">
                <a:solidFill>
                  <a:srgbClr val="FFFFFF"/>
                </a:solidFill>
                <a:latin typeface="Microsoft Uighur"/>
                <a:cs typeface="Microsoft Uighur"/>
              </a:rPr>
              <a:t>حبٍ</a:t>
            </a:r>
            <a:r>
              <a:rPr dirty="0" smtClean="0" sz="1800" spc="-13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45" b="1">
                <a:solidFill>
                  <a:srgbClr val="FFFFFF"/>
                </a:solidFill>
                <a:latin typeface="Microsoft Uighur"/>
                <a:cs typeface="Microsoft Uighur"/>
              </a:rPr>
              <a:t>لا</a:t>
            </a:r>
            <a:r>
              <a:rPr dirty="0" smtClean="0" sz="1800" spc="-95" b="1">
                <a:solidFill>
                  <a:srgbClr val="FFFFFF"/>
                </a:solidFill>
                <a:latin typeface="Microsoft Uighur"/>
                <a:cs typeface="Microsoft Uighur"/>
              </a:rPr>
              <a:t>ض</a:t>
            </a:r>
            <a:r>
              <a:rPr dirty="0" smtClean="0" sz="1800" spc="10" b="1">
                <a:solidFill>
                  <a:srgbClr val="FFFFFF"/>
                </a:solidFill>
                <a:latin typeface="Microsoft Uighur"/>
                <a:cs typeface="Microsoft Uighur"/>
              </a:rPr>
              <a:t>هاو</a:t>
            </a:r>
            <a:r>
              <a:rPr dirty="0" smtClean="0" sz="1800" spc="1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10" b="1">
                <a:solidFill>
                  <a:srgbClr val="FFFFFF"/>
                </a:solidFill>
                <a:latin typeface="Microsoft Uighur"/>
                <a:cs typeface="Microsoft Uighur"/>
              </a:rPr>
              <a:t>حبٍهؤشيها</a:t>
            </a:r>
            <a:r>
              <a:rPr dirty="0" smtClean="0" sz="1800" spc="-11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دٍ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ctr" marL="1278890">
              <a:lnSpc>
                <a:spcPct val="100000"/>
              </a:lnSpc>
            </a:pPr>
            <a:r>
              <a:rPr dirty="0" smtClean="0" sz="1800" spc="22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55" b="1">
                <a:solidFill>
                  <a:srgbClr val="FFFFFF"/>
                </a:solidFill>
                <a:latin typeface="Microsoft Uighur"/>
                <a:cs typeface="Microsoft Uighur"/>
              </a:rPr>
              <a:t>اء</a:t>
            </a:r>
            <a:r>
              <a:rPr dirty="0" smtClean="0" sz="1800" spc="-120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800" spc="-229" b="1">
                <a:solidFill>
                  <a:srgbClr val="FFFFFF"/>
                </a:solidFill>
                <a:latin typeface="Microsoft Uighur"/>
                <a:cs typeface="Microsoft Uighur"/>
              </a:rPr>
              <a:t>فنها</a:t>
            </a:r>
            <a:r>
              <a:rPr dirty="0" smtClean="0" sz="1800" spc="29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1800" spc="29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2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26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800" spc="-180" b="1">
                <a:solidFill>
                  <a:srgbClr val="FFFFFF"/>
                </a:solidFill>
                <a:latin typeface="Microsoft Uighur"/>
                <a:cs typeface="Microsoft Uighur"/>
              </a:rPr>
              <a:t>لها</a:t>
            </a:r>
            <a:r>
              <a:rPr dirty="0" smtClean="0" sz="1800" spc="-18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90" b="1">
                <a:solidFill>
                  <a:srgbClr val="FFFFFF"/>
                </a:solidFill>
                <a:latin typeface="Microsoft Uighur"/>
                <a:cs typeface="Microsoft Uighur"/>
              </a:rPr>
              <a:t>جٍيٌخو</a:t>
            </a:r>
            <a:r>
              <a:rPr dirty="0" smtClean="0" sz="1800" spc="-9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Microsoft Uighur"/>
                <a:cs typeface="Microsoft Uighur"/>
              </a:rPr>
              <a:t>ًٍ</a:t>
            </a:r>
            <a:r>
              <a:rPr dirty="0" smtClean="0" sz="1800" spc="-114" b="1">
                <a:solidFill>
                  <a:srgbClr val="FFFFFF"/>
                </a:solidFill>
                <a:latin typeface="Microsoft Uighur"/>
                <a:cs typeface="Microsoft Uighur"/>
              </a:rPr>
              <a:t>ونخ</a:t>
            </a:r>
            <a:r>
              <a:rPr dirty="0" smtClean="0" sz="1800" spc="-114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53000" y="3657600"/>
            <a:ext cx="3886200" cy="2438400"/>
          </a:xfrm>
          <a:custGeom>
            <a:avLst/>
            <a:gdLst/>
            <a:ahLst/>
            <a:cxnLst/>
            <a:rect l="l" t="t" r="r" b="b"/>
            <a:pathLst>
              <a:path w="3886200" h="2438400">
                <a:moveTo>
                  <a:pt x="3479800" y="0"/>
                </a:moveTo>
                <a:lnTo>
                  <a:pt x="406400" y="0"/>
                </a:lnTo>
                <a:lnTo>
                  <a:pt x="373074" y="1347"/>
                </a:lnTo>
                <a:lnTo>
                  <a:pt x="308750" y="11813"/>
                </a:lnTo>
                <a:lnTo>
                  <a:pt x="248227" y="31942"/>
                </a:lnTo>
                <a:lnTo>
                  <a:pt x="192343" y="60897"/>
                </a:lnTo>
                <a:lnTo>
                  <a:pt x="141935" y="97840"/>
                </a:lnTo>
                <a:lnTo>
                  <a:pt x="97840" y="141935"/>
                </a:lnTo>
                <a:lnTo>
                  <a:pt x="60897" y="192343"/>
                </a:lnTo>
                <a:lnTo>
                  <a:pt x="31942" y="248227"/>
                </a:lnTo>
                <a:lnTo>
                  <a:pt x="11813" y="308750"/>
                </a:lnTo>
                <a:lnTo>
                  <a:pt x="1347" y="373074"/>
                </a:lnTo>
                <a:lnTo>
                  <a:pt x="0" y="406400"/>
                </a:lnTo>
                <a:lnTo>
                  <a:pt x="0" y="2031987"/>
                </a:lnTo>
                <a:lnTo>
                  <a:pt x="5320" y="2097910"/>
                </a:lnTo>
                <a:lnTo>
                  <a:pt x="20722" y="2160446"/>
                </a:lnTo>
                <a:lnTo>
                  <a:pt x="45369" y="2218759"/>
                </a:lnTo>
                <a:lnTo>
                  <a:pt x="78423" y="2272011"/>
                </a:lnTo>
                <a:lnTo>
                  <a:pt x="119046" y="2319366"/>
                </a:lnTo>
                <a:lnTo>
                  <a:pt x="166402" y="2359987"/>
                </a:lnTo>
                <a:lnTo>
                  <a:pt x="219653" y="2393037"/>
                </a:lnTo>
                <a:lnTo>
                  <a:pt x="277961" y="2417681"/>
                </a:lnTo>
                <a:lnTo>
                  <a:pt x="340489" y="2433080"/>
                </a:lnTo>
                <a:lnTo>
                  <a:pt x="406400" y="2438400"/>
                </a:lnTo>
                <a:lnTo>
                  <a:pt x="3479800" y="2438400"/>
                </a:lnTo>
                <a:lnTo>
                  <a:pt x="3545710" y="2433080"/>
                </a:lnTo>
                <a:lnTo>
                  <a:pt x="3608238" y="2417681"/>
                </a:lnTo>
                <a:lnTo>
                  <a:pt x="3666546" y="2393037"/>
                </a:lnTo>
                <a:lnTo>
                  <a:pt x="3719797" y="2359987"/>
                </a:lnTo>
                <a:lnTo>
                  <a:pt x="3767153" y="2319366"/>
                </a:lnTo>
                <a:lnTo>
                  <a:pt x="3807776" y="2272011"/>
                </a:lnTo>
                <a:lnTo>
                  <a:pt x="3840830" y="2218759"/>
                </a:lnTo>
                <a:lnTo>
                  <a:pt x="3865477" y="2160446"/>
                </a:lnTo>
                <a:lnTo>
                  <a:pt x="3880879" y="2097910"/>
                </a:lnTo>
                <a:lnTo>
                  <a:pt x="3886200" y="2031987"/>
                </a:lnTo>
                <a:lnTo>
                  <a:pt x="3886200" y="406400"/>
                </a:lnTo>
                <a:lnTo>
                  <a:pt x="3880879" y="340489"/>
                </a:lnTo>
                <a:lnTo>
                  <a:pt x="3865477" y="277961"/>
                </a:lnTo>
                <a:lnTo>
                  <a:pt x="3840830" y="219653"/>
                </a:lnTo>
                <a:lnTo>
                  <a:pt x="3807776" y="166402"/>
                </a:lnTo>
                <a:lnTo>
                  <a:pt x="3767153" y="119046"/>
                </a:lnTo>
                <a:lnTo>
                  <a:pt x="3719797" y="78423"/>
                </a:lnTo>
                <a:lnTo>
                  <a:pt x="3666546" y="45369"/>
                </a:lnTo>
                <a:lnTo>
                  <a:pt x="3608238" y="20722"/>
                </a:lnTo>
                <a:lnTo>
                  <a:pt x="3545710" y="5320"/>
                </a:lnTo>
                <a:lnTo>
                  <a:pt x="34798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953000" y="3657600"/>
            <a:ext cx="3886200" cy="2438400"/>
          </a:xfrm>
          <a:custGeom>
            <a:avLst/>
            <a:gdLst/>
            <a:ahLst/>
            <a:cxnLst/>
            <a:rect l="l" t="t" r="r" b="b"/>
            <a:pathLst>
              <a:path w="3886200" h="2438400">
                <a:moveTo>
                  <a:pt x="0" y="406400"/>
                </a:moveTo>
                <a:lnTo>
                  <a:pt x="5320" y="340489"/>
                </a:lnTo>
                <a:lnTo>
                  <a:pt x="20722" y="277961"/>
                </a:lnTo>
                <a:lnTo>
                  <a:pt x="45369" y="219653"/>
                </a:lnTo>
                <a:lnTo>
                  <a:pt x="78423" y="166402"/>
                </a:lnTo>
                <a:lnTo>
                  <a:pt x="119046" y="119046"/>
                </a:lnTo>
                <a:lnTo>
                  <a:pt x="166402" y="78423"/>
                </a:lnTo>
                <a:lnTo>
                  <a:pt x="219653" y="45369"/>
                </a:lnTo>
                <a:lnTo>
                  <a:pt x="277961" y="20722"/>
                </a:lnTo>
                <a:lnTo>
                  <a:pt x="340489" y="5320"/>
                </a:lnTo>
                <a:lnTo>
                  <a:pt x="406400" y="0"/>
                </a:lnTo>
                <a:lnTo>
                  <a:pt x="3479800" y="0"/>
                </a:lnTo>
                <a:lnTo>
                  <a:pt x="3513125" y="1347"/>
                </a:lnTo>
                <a:lnTo>
                  <a:pt x="3545710" y="5320"/>
                </a:lnTo>
                <a:lnTo>
                  <a:pt x="3608238" y="20722"/>
                </a:lnTo>
                <a:lnTo>
                  <a:pt x="3666546" y="45369"/>
                </a:lnTo>
                <a:lnTo>
                  <a:pt x="3719797" y="78423"/>
                </a:lnTo>
                <a:lnTo>
                  <a:pt x="3767153" y="119046"/>
                </a:lnTo>
                <a:lnTo>
                  <a:pt x="3807776" y="166402"/>
                </a:lnTo>
                <a:lnTo>
                  <a:pt x="3840830" y="219653"/>
                </a:lnTo>
                <a:lnTo>
                  <a:pt x="3865477" y="277961"/>
                </a:lnTo>
                <a:lnTo>
                  <a:pt x="3880879" y="340489"/>
                </a:lnTo>
                <a:lnTo>
                  <a:pt x="3886200" y="406400"/>
                </a:lnTo>
                <a:lnTo>
                  <a:pt x="3886200" y="2031987"/>
                </a:lnTo>
                <a:lnTo>
                  <a:pt x="3884852" y="2065320"/>
                </a:lnTo>
                <a:lnTo>
                  <a:pt x="3880879" y="2097910"/>
                </a:lnTo>
                <a:lnTo>
                  <a:pt x="3865477" y="2160446"/>
                </a:lnTo>
                <a:lnTo>
                  <a:pt x="3840830" y="2218759"/>
                </a:lnTo>
                <a:lnTo>
                  <a:pt x="3807776" y="2272011"/>
                </a:lnTo>
                <a:lnTo>
                  <a:pt x="3767153" y="2319366"/>
                </a:lnTo>
                <a:lnTo>
                  <a:pt x="3719797" y="2359987"/>
                </a:lnTo>
                <a:lnTo>
                  <a:pt x="3666546" y="2393037"/>
                </a:lnTo>
                <a:lnTo>
                  <a:pt x="3608238" y="2417681"/>
                </a:lnTo>
                <a:lnTo>
                  <a:pt x="3545710" y="2433080"/>
                </a:lnTo>
                <a:lnTo>
                  <a:pt x="3479800" y="2438400"/>
                </a:lnTo>
                <a:lnTo>
                  <a:pt x="406400" y="2438400"/>
                </a:lnTo>
                <a:lnTo>
                  <a:pt x="373074" y="2437052"/>
                </a:lnTo>
                <a:lnTo>
                  <a:pt x="340489" y="2433080"/>
                </a:lnTo>
                <a:lnTo>
                  <a:pt x="277961" y="2417681"/>
                </a:lnTo>
                <a:lnTo>
                  <a:pt x="219653" y="2393037"/>
                </a:lnTo>
                <a:lnTo>
                  <a:pt x="166402" y="2359987"/>
                </a:lnTo>
                <a:lnTo>
                  <a:pt x="119046" y="2319366"/>
                </a:lnTo>
                <a:lnTo>
                  <a:pt x="78423" y="2272011"/>
                </a:lnTo>
                <a:lnTo>
                  <a:pt x="45369" y="2218759"/>
                </a:lnTo>
                <a:lnTo>
                  <a:pt x="20722" y="2160446"/>
                </a:lnTo>
                <a:lnTo>
                  <a:pt x="5320" y="2097910"/>
                </a:lnTo>
                <a:lnTo>
                  <a:pt x="0" y="2031987"/>
                </a:lnTo>
                <a:lnTo>
                  <a:pt x="0" y="406400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94297" y="4001896"/>
            <a:ext cx="2448560" cy="1722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56285">
              <a:lnSpc>
                <a:spcPct val="100000"/>
              </a:lnSpc>
            </a:pPr>
            <a:r>
              <a:rPr dirty="0" smtClean="0" sz="2000" spc="300" b="1">
                <a:solidFill>
                  <a:srgbClr val="FFFFFF"/>
                </a:solidFill>
                <a:latin typeface="Microsoft Uighur"/>
                <a:cs typeface="Microsoft Uighur"/>
              </a:rPr>
              <a:t>:</a:t>
            </a:r>
            <a:r>
              <a:rPr dirty="0" smtClean="0" sz="2000" spc="30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3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1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35" b="1">
                <a:solidFill>
                  <a:srgbClr val="FFFFFF"/>
                </a:solidFill>
                <a:latin typeface="Microsoft Uighur"/>
                <a:cs typeface="Microsoft Uighur"/>
              </a:rPr>
              <a:t>خا</a:t>
            </a:r>
            <a:r>
              <a:rPr dirty="0" smtClean="0" sz="2000" spc="-4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2000" spc="-170" b="1">
                <a:solidFill>
                  <a:srgbClr val="FFFFFF"/>
                </a:solidFill>
                <a:latin typeface="Microsoft Uighur"/>
                <a:cs typeface="Microsoft Uighur"/>
              </a:rPr>
              <a:t>خشلإا</a:t>
            </a:r>
            <a:r>
              <a:rPr dirty="0" smtClean="0" sz="2000" spc="-17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-295" b="1">
                <a:solidFill>
                  <a:srgbClr val="FFFFFF"/>
                </a:solidFill>
                <a:latin typeface="Microsoft Uighur"/>
                <a:cs typeface="Microsoft Uighur"/>
              </a:rPr>
              <a:t>ى</a:t>
            </a:r>
            <a:r>
              <a:rPr dirty="0" smtClean="0" sz="20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2000" spc="-165" b="1">
                <a:solidFill>
                  <a:srgbClr val="FFFFFF"/>
                </a:solidFill>
                <a:latin typeface="Microsoft Uighur"/>
                <a:cs typeface="Microsoft Uighur"/>
              </a:rPr>
              <a:t>ولخ</a:t>
            </a:r>
            <a:endParaRPr sz="2000">
              <a:latin typeface="Microsoft Uighur"/>
              <a:cs typeface="Microsoft Uighur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94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800" spc="254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-114" b="1">
                <a:solidFill>
                  <a:srgbClr val="FFFFFF"/>
                </a:solidFill>
                <a:latin typeface="Microsoft Uighur"/>
                <a:cs typeface="Microsoft Uighur"/>
              </a:rPr>
              <a:t>جٍخٍ</a:t>
            </a:r>
            <a:r>
              <a:rPr dirty="0" smtClean="0" sz="1800" spc="-24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20" b="1">
                <a:solidFill>
                  <a:srgbClr val="FFFFFF"/>
                </a:solidFill>
                <a:latin typeface="Microsoft Uighur"/>
                <a:cs typeface="Microsoft Uighur"/>
              </a:rPr>
              <a:t>ار</a:t>
            </a:r>
            <a:r>
              <a:rPr dirty="0" smtClean="0" sz="1800" spc="-4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80" b="1">
                <a:solidFill>
                  <a:srgbClr val="FFFFFF"/>
                </a:solidFill>
                <a:latin typeface="Microsoft Uighur"/>
                <a:cs typeface="Microsoft Uighur"/>
              </a:rPr>
              <a:t>شلإا</a:t>
            </a:r>
            <a:r>
              <a:rPr dirty="0" smtClean="0" sz="1800" spc="-8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14" b="1">
                <a:solidFill>
                  <a:srgbClr val="FFFFFF"/>
                </a:solidFill>
                <a:latin typeface="Microsoft Uighur"/>
                <a:cs typeface="Microsoft Uighur"/>
              </a:rPr>
              <a:t>ء</a:t>
            </a:r>
            <a:r>
              <a:rPr dirty="0" smtClean="0" sz="1800" spc="-21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800" spc="-265" b="1">
                <a:solidFill>
                  <a:srgbClr val="FFFFFF"/>
                </a:solidFill>
                <a:latin typeface="Microsoft Uighur"/>
                <a:cs typeface="Microsoft Uighur"/>
              </a:rPr>
              <a:t>ٌت</a:t>
            </a:r>
            <a:r>
              <a:rPr dirty="0" smtClean="0" sz="1800" spc="-2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125" b="1">
                <a:solidFill>
                  <a:srgbClr val="FFFFFF"/>
                </a:solidFill>
                <a:latin typeface="Microsoft Uighur"/>
                <a:cs typeface="Microsoft Uighur"/>
              </a:rPr>
              <a:t>سشأ</a:t>
            </a:r>
            <a:r>
              <a:rPr dirty="0" smtClean="0" sz="1800" spc="12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80" b="1">
                <a:solidFill>
                  <a:srgbClr val="FFFFFF"/>
                </a:solidFill>
                <a:latin typeface="Microsoft Uighur"/>
                <a:cs typeface="Microsoft Uighur"/>
              </a:rPr>
              <a:t>جؼخاري</a:t>
            </a:r>
            <a:endParaRPr sz="1800">
              <a:latin typeface="Microsoft Uighur"/>
              <a:cs typeface="Microsoft Uighur"/>
            </a:endParaRPr>
          </a:p>
          <a:p>
            <a:pPr marL="978535">
              <a:lnSpc>
                <a:spcPct val="100000"/>
              </a:lnSpc>
            </a:pP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114" b="1">
                <a:solidFill>
                  <a:srgbClr val="FFFFFF"/>
                </a:solidFill>
                <a:latin typeface="Microsoft Uighur"/>
                <a:cs typeface="Microsoft Uighur"/>
              </a:rPr>
              <a:t>ءا</a:t>
            </a:r>
            <a:r>
              <a:rPr dirty="0" smtClean="0" sz="1800" spc="140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لأا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135" b="1">
                <a:solidFill>
                  <a:srgbClr val="FFFFFF"/>
                </a:solidFill>
                <a:latin typeface="Microsoft Uighur"/>
                <a:cs typeface="Microsoft Uighur"/>
              </a:rPr>
              <a:t>رٍ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420" b="1">
                <a:solidFill>
                  <a:srgbClr val="FFFFFF"/>
                </a:solidFill>
                <a:latin typeface="Microsoft Uighur"/>
                <a:cs typeface="Microsoft Uighur"/>
              </a:rPr>
              <a:t>بؼي</a:t>
            </a:r>
            <a:r>
              <a:rPr dirty="0" smtClean="0" sz="1800" spc="-42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90" b="1">
                <a:solidFill>
                  <a:srgbClr val="FFFFFF"/>
                </a:solidFill>
                <a:latin typeface="Microsoft Uighur"/>
                <a:cs typeface="Microsoft Uighur"/>
              </a:rPr>
              <a:t>غضو</a:t>
            </a:r>
            <a:endParaRPr sz="1800">
              <a:latin typeface="Microsoft Uighur"/>
              <a:cs typeface="Microsoft Uighur"/>
            </a:endParaRPr>
          </a:p>
          <a:p>
            <a:pPr marL="1501775">
              <a:lnSpc>
                <a:spcPct val="100000"/>
              </a:lnSpc>
            </a:pPr>
            <a:r>
              <a:rPr dirty="0" smtClean="0" sz="1800" spc="254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30" b="1">
                <a:solidFill>
                  <a:srgbClr val="FFFFFF"/>
                </a:solidFill>
                <a:latin typeface="Microsoft Uighur"/>
                <a:cs typeface="Microsoft Uighur"/>
              </a:rPr>
              <a:t>ءادلأا</a:t>
            </a:r>
            <a:r>
              <a:rPr dirty="0" smtClean="0" sz="1800" spc="3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65" b="1">
                <a:solidFill>
                  <a:srgbClr val="FFFFFF"/>
                </a:solidFill>
                <a:latin typeface="Microsoft Uighur"/>
                <a:cs typeface="Microsoft Uighur"/>
              </a:rPr>
              <a:t>سبٍك</a:t>
            </a:r>
            <a:endParaRPr sz="1800">
              <a:latin typeface="Microsoft Uighur"/>
              <a:cs typeface="Microsoft Uighur"/>
            </a:endParaRPr>
          </a:p>
          <a:p>
            <a:pPr marL="715010">
              <a:lnSpc>
                <a:spcPct val="100000"/>
              </a:lnSpc>
              <a:spcBef>
                <a:spcPts val="60"/>
              </a:spcBef>
            </a:pPr>
            <a:r>
              <a:rPr dirty="0" smtClean="0" sz="1800" spc="27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1800" spc="-190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800" spc="-19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800" spc="-35" b="1">
                <a:solidFill>
                  <a:srgbClr val="FFFFFF"/>
                </a:solidFill>
                <a:latin typeface="Microsoft Uighur"/>
                <a:cs typeface="Microsoft Uighur"/>
              </a:rPr>
              <a:t>زلاها</a:t>
            </a:r>
            <a:r>
              <a:rPr dirty="0" smtClean="0" sz="1800" spc="-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04" b="1">
                <a:solidFill>
                  <a:srgbClr val="FFFFFF"/>
                </a:solidFill>
                <a:latin typeface="Microsoft Uighur"/>
                <a:cs typeface="Microsoft Uighur"/>
              </a:rPr>
              <a:t>حا</a:t>
            </a:r>
            <a:r>
              <a:rPr dirty="0" smtClean="0" sz="1800" spc="14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26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-180" b="1">
                <a:solidFill>
                  <a:srgbClr val="FFFFFF"/>
                </a:solidFill>
                <a:latin typeface="Microsoft Uighur"/>
                <a:cs typeface="Microsoft Uighur"/>
              </a:rPr>
              <a:t>لها</a:t>
            </a:r>
            <a:r>
              <a:rPr dirty="0" smtClean="0" sz="1800" spc="-18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215" b="1">
                <a:solidFill>
                  <a:srgbClr val="FFFFFF"/>
                </a:solidFill>
                <a:latin typeface="Microsoft Uighur"/>
                <a:cs typeface="Microsoft Uighur"/>
              </a:rPr>
              <a:t>ذ</a:t>
            </a:r>
            <a:r>
              <a:rPr dirty="0" smtClean="0" sz="1800" spc="-37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47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إ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36364" y="2097023"/>
            <a:ext cx="635508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648072" y="2201044"/>
            <a:ext cx="381253" cy="171107"/>
          </a:xfrm>
          <a:custGeom>
            <a:avLst/>
            <a:gdLst/>
            <a:ahLst/>
            <a:cxnLst/>
            <a:rect l="l" t="t" r="r" b="b"/>
            <a:pathLst>
              <a:path w="381253" h="171107">
                <a:moveTo>
                  <a:pt x="154652" y="0"/>
                </a:moveTo>
                <a:lnTo>
                  <a:pt x="142875" y="2405"/>
                </a:lnTo>
                <a:lnTo>
                  <a:pt x="0" y="84955"/>
                </a:lnTo>
                <a:lnTo>
                  <a:pt x="142239" y="168648"/>
                </a:lnTo>
                <a:lnTo>
                  <a:pt x="150841" y="171107"/>
                </a:lnTo>
                <a:lnTo>
                  <a:pt x="161292" y="167640"/>
                </a:lnTo>
                <a:lnTo>
                  <a:pt x="170416" y="156584"/>
                </a:lnTo>
                <a:lnTo>
                  <a:pt x="169408" y="144904"/>
                </a:lnTo>
                <a:lnTo>
                  <a:pt x="161543" y="135882"/>
                </a:lnTo>
                <a:lnTo>
                  <a:pt x="108133" y="104419"/>
                </a:lnTo>
                <a:lnTo>
                  <a:pt x="37718" y="104132"/>
                </a:lnTo>
                <a:lnTo>
                  <a:pt x="37973" y="66032"/>
                </a:lnTo>
                <a:lnTo>
                  <a:pt x="106471" y="66032"/>
                </a:lnTo>
                <a:lnTo>
                  <a:pt x="168566" y="28671"/>
                </a:lnTo>
                <a:lnTo>
                  <a:pt x="170424" y="18012"/>
                </a:lnTo>
                <a:lnTo>
                  <a:pt x="165327" y="4877"/>
                </a:lnTo>
                <a:lnTo>
                  <a:pt x="154652" y="0"/>
                </a:lnTo>
                <a:close/>
              </a:path>
              <a:path w="381253" h="171107">
                <a:moveTo>
                  <a:pt x="106011" y="66309"/>
                </a:moveTo>
                <a:lnTo>
                  <a:pt x="75057" y="84934"/>
                </a:lnTo>
                <a:lnTo>
                  <a:pt x="108133" y="104419"/>
                </a:lnTo>
                <a:lnTo>
                  <a:pt x="381000" y="105529"/>
                </a:lnTo>
                <a:lnTo>
                  <a:pt x="381253" y="67429"/>
                </a:lnTo>
                <a:lnTo>
                  <a:pt x="106011" y="66309"/>
                </a:lnTo>
                <a:close/>
              </a:path>
              <a:path w="381253" h="171107">
                <a:moveTo>
                  <a:pt x="37973" y="66032"/>
                </a:moveTo>
                <a:lnTo>
                  <a:pt x="37718" y="104132"/>
                </a:lnTo>
                <a:lnTo>
                  <a:pt x="108133" y="104419"/>
                </a:lnTo>
                <a:lnTo>
                  <a:pt x="103335" y="101592"/>
                </a:lnTo>
                <a:lnTo>
                  <a:pt x="47371" y="101592"/>
                </a:lnTo>
                <a:lnTo>
                  <a:pt x="47498" y="68699"/>
                </a:lnTo>
                <a:lnTo>
                  <a:pt x="102039" y="68699"/>
                </a:lnTo>
                <a:lnTo>
                  <a:pt x="106011" y="66309"/>
                </a:lnTo>
                <a:lnTo>
                  <a:pt x="37973" y="66032"/>
                </a:lnTo>
                <a:close/>
              </a:path>
              <a:path w="381253" h="171107">
                <a:moveTo>
                  <a:pt x="47498" y="68699"/>
                </a:moveTo>
                <a:lnTo>
                  <a:pt x="47371" y="101592"/>
                </a:lnTo>
                <a:lnTo>
                  <a:pt x="75057" y="84934"/>
                </a:lnTo>
                <a:lnTo>
                  <a:pt x="47498" y="68699"/>
                </a:lnTo>
                <a:close/>
              </a:path>
              <a:path w="381253" h="171107">
                <a:moveTo>
                  <a:pt x="75057" y="84934"/>
                </a:moveTo>
                <a:lnTo>
                  <a:pt x="47371" y="101592"/>
                </a:lnTo>
                <a:lnTo>
                  <a:pt x="103335" y="101592"/>
                </a:lnTo>
                <a:lnTo>
                  <a:pt x="75057" y="84934"/>
                </a:lnTo>
                <a:close/>
              </a:path>
              <a:path w="381253" h="171107">
                <a:moveTo>
                  <a:pt x="102039" y="68699"/>
                </a:moveTo>
                <a:lnTo>
                  <a:pt x="47498" y="68699"/>
                </a:lnTo>
                <a:lnTo>
                  <a:pt x="75057" y="84934"/>
                </a:lnTo>
                <a:lnTo>
                  <a:pt x="102039" y="68699"/>
                </a:lnTo>
                <a:close/>
              </a:path>
              <a:path w="381253" h="171107">
                <a:moveTo>
                  <a:pt x="106471" y="66032"/>
                </a:moveTo>
                <a:lnTo>
                  <a:pt x="37973" y="66032"/>
                </a:lnTo>
                <a:lnTo>
                  <a:pt x="106011" y="66309"/>
                </a:lnTo>
                <a:lnTo>
                  <a:pt x="106471" y="66032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225039" y="3486911"/>
            <a:ext cx="425195" cy="483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353105" y="3505834"/>
            <a:ext cx="171089" cy="228853"/>
          </a:xfrm>
          <a:custGeom>
            <a:avLst/>
            <a:gdLst/>
            <a:ahLst/>
            <a:cxnLst/>
            <a:rect l="l" t="t" r="r" b="b"/>
            <a:pathLst>
              <a:path w="171089" h="228853">
                <a:moveTo>
                  <a:pt x="18022" y="58226"/>
                </a:moveTo>
                <a:lnTo>
                  <a:pt x="4937" y="63327"/>
                </a:lnTo>
                <a:lnTo>
                  <a:pt x="0" y="73953"/>
                </a:lnTo>
                <a:lnTo>
                  <a:pt x="2363" y="85725"/>
                </a:lnTo>
                <a:lnTo>
                  <a:pt x="84532" y="228853"/>
                </a:lnTo>
                <a:lnTo>
                  <a:pt x="106867" y="191134"/>
                </a:lnTo>
                <a:lnTo>
                  <a:pt x="103836" y="191134"/>
                </a:lnTo>
                <a:lnTo>
                  <a:pt x="65736" y="190881"/>
                </a:lnTo>
                <a:lnTo>
                  <a:pt x="66189" y="122877"/>
                </a:lnTo>
                <a:lnTo>
                  <a:pt x="28679" y="60127"/>
                </a:lnTo>
                <a:lnTo>
                  <a:pt x="18022" y="58226"/>
                </a:lnTo>
                <a:close/>
              </a:path>
              <a:path w="171089" h="228853">
                <a:moveTo>
                  <a:pt x="66189" y="122877"/>
                </a:moveTo>
                <a:lnTo>
                  <a:pt x="65736" y="190881"/>
                </a:lnTo>
                <a:lnTo>
                  <a:pt x="103836" y="191134"/>
                </a:lnTo>
                <a:lnTo>
                  <a:pt x="103900" y="181609"/>
                </a:lnTo>
                <a:lnTo>
                  <a:pt x="101296" y="181609"/>
                </a:lnTo>
                <a:lnTo>
                  <a:pt x="68403" y="181356"/>
                </a:lnTo>
                <a:lnTo>
                  <a:pt x="84694" y="153836"/>
                </a:lnTo>
                <a:lnTo>
                  <a:pt x="66189" y="122877"/>
                </a:lnTo>
                <a:close/>
              </a:path>
              <a:path w="171089" h="228853">
                <a:moveTo>
                  <a:pt x="156583" y="58673"/>
                </a:moveTo>
                <a:lnTo>
                  <a:pt x="144858" y="59623"/>
                </a:lnTo>
                <a:lnTo>
                  <a:pt x="135840" y="67437"/>
                </a:lnTo>
                <a:lnTo>
                  <a:pt x="104305" y="120708"/>
                </a:lnTo>
                <a:lnTo>
                  <a:pt x="103836" y="191134"/>
                </a:lnTo>
                <a:lnTo>
                  <a:pt x="106867" y="191134"/>
                </a:lnTo>
                <a:lnTo>
                  <a:pt x="168606" y="86867"/>
                </a:lnTo>
                <a:lnTo>
                  <a:pt x="171089" y="78272"/>
                </a:lnTo>
                <a:lnTo>
                  <a:pt x="167667" y="67813"/>
                </a:lnTo>
                <a:lnTo>
                  <a:pt x="156583" y="58673"/>
                </a:lnTo>
                <a:close/>
              </a:path>
              <a:path w="171089" h="228853">
                <a:moveTo>
                  <a:pt x="84694" y="153836"/>
                </a:moveTo>
                <a:lnTo>
                  <a:pt x="68403" y="181356"/>
                </a:lnTo>
                <a:lnTo>
                  <a:pt x="101296" y="181609"/>
                </a:lnTo>
                <a:lnTo>
                  <a:pt x="84694" y="153836"/>
                </a:lnTo>
                <a:close/>
              </a:path>
              <a:path w="171089" h="228853">
                <a:moveTo>
                  <a:pt x="104305" y="120708"/>
                </a:moveTo>
                <a:lnTo>
                  <a:pt x="84694" y="153836"/>
                </a:lnTo>
                <a:lnTo>
                  <a:pt x="101296" y="181609"/>
                </a:lnTo>
                <a:lnTo>
                  <a:pt x="103900" y="181609"/>
                </a:lnTo>
                <a:lnTo>
                  <a:pt x="104305" y="120708"/>
                </a:lnTo>
                <a:close/>
              </a:path>
              <a:path w="171089" h="228853">
                <a:moveTo>
                  <a:pt x="67006" y="0"/>
                </a:moveTo>
                <a:lnTo>
                  <a:pt x="66189" y="122877"/>
                </a:lnTo>
                <a:lnTo>
                  <a:pt x="84694" y="153836"/>
                </a:lnTo>
                <a:lnTo>
                  <a:pt x="104305" y="120708"/>
                </a:lnTo>
                <a:lnTo>
                  <a:pt x="105106" y="253"/>
                </a:lnTo>
                <a:lnTo>
                  <a:pt x="67006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529328" y="4916423"/>
            <a:ext cx="635508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572000" y="5019842"/>
            <a:ext cx="381126" cy="171158"/>
          </a:xfrm>
          <a:custGeom>
            <a:avLst/>
            <a:gdLst/>
            <a:ahLst/>
            <a:cxnLst/>
            <a:rect l="l" t="t" r="r" b="b"/>
            <a:pathLst>
              <a:path w="381126" h="171158">
                <a:moveTo>
                  <a:pt x="305911" y="85899"/>
                </a:moveTo>
                <a:lnTo>
                  <a:pt x="212764" y="142527"/>
                </a:lnTo>
                <a:lnTo>
                  <a:pt x="210975" y="153232"/>
                </a:lnTo>
                <a:lnTo>
                  <a:pt x="216133" y="166357"/>
                </a:lnTo>
                <a:lnTo>
                  <a:pt x="226860" y="171158"/>
                </a:lnTo>
                <a:lnTo>
                  <a:pt x="238633" y="168742"/>
                </a:lnTo>
                <a:lnTo>
                  <a:pt x="348494" y="104607"/>
                </a:lnTo>
                <a:lnTo>
                  <a:pt x="343280" y="104607"/>
                </a:lnTo>
                <a:lnTo>
                  <a:pt x="343280" y="102067"/>
                </a:lnTo>
                <a:lnTo>
                  <a:pt x="333628" y="102067"/>
                </a:lnTo>
                <a:lnTo>
                  <a:pt x="305911" y="85899"/>
                </a:lnTo>
                <a:close/>
              </a:path>
              <a:path w="381126" h="171158">
                <a:moveTo>
                  <a:pt x="272668" y="66507"/>
                </a:moveTo>
                <a:lnTo>
                  <a:pt x="0" y="66507"/>
                </a:lnTo>
                <a:lnTo>
                  <a:pt x="0" y="104607"/>
                </a:lnTo>
                <a:lnTo>
                  <a:pt x="275137" y="104607"/>
                </a:lnTo>
                <a:lnTo>
                  <a:pt x="305911" y="85899"/>
                </a:lnTo>
                <a:lnTo>
                  <a:pt x="272668" y="66507"/>
                </a:lnTo>
                <a:close/>
              </a:path>
              <a:path w="381126" h="171158">
                <a:moveTo>
                  <a:pt x="348494" y="66507"/>
                </a:moveTo>
                <a:lnTo>
                  <a:pt x="343280" y="66507"/>
                </a:lnTo>
                <a:lnTo>
                  <a:pt x="343280" y="104607"/>
                </a:lnTo>
                <a:lnTo>
                  <a:pt x="348494" y="104607"/>
                </a:lnTo>
                <a:lnTo>
                  <a:pt x="381126" y="85557"/>
                </a:lnTo>
                <a:lnTo>
                  <a:pt x="348494" y="66507"/>
                </a:lnTo>
                <a:close/>
              </a:path>
              <a:path w="381126" h="171158">
                <a:moveTo>
                  <a:pt x="333628" y="69047"/>
                </a:moveTo>
                <a:lnTo>
                  <a:pt x="305911" y="85899"/>
                </a:lnTo>
                <a:lnTo>
                  <a:pt x="333628" y="102067"/>
                </a:lnTo>
                <a:lnTo>
                  <a:pt x="333628" y="69047"/>
                </a:lnTo>
                <a:close/>
              </a:path>
              <a:path w="381126" h="171158">
                <a:moveTo>
                  <a:pt x="343280" y="69047"/>
                </a:moveTo>
                <a:lnTo>
                  <a:pt x="333628" y="69047"/>
                </a:lnTo>
                <a:lnTo>
                  <a:pt x="333628" y="102067"/>
                </a:lnTo>
                <a:lnTo>
                  <a:pt x="343280" y="102067"/>
                </a:lnTo>
                <a:lnTo>
                  <a:pt x="343280" y="69047"/>
                </a:lnTo>
                <a:close/>
              </a:path>
              <a:path w="381126" h="171158">
                <a:moveTo>
                  <a:pt x="229930" y="0"/>
                </a:moveTo>
                <a:lnTo>
                  <a:pt x="219464" y="3532"/>
                </a:lnTo>
                <a:lnTo>
                  <a:pt x="210382" y="14650"/>
                </a:lnTo>
                <a:lnTo>
                  <a:pt x="211461" y="26374"/>
                </a:lnTo>
                <a:lnTo>
                  <a:pt x="219328" y="35392"/>
                </a:lnTo>
                <a:lnTo>
                  <a:pt x="305911" y="85899"/>
                </a:lnTo>
                <a:lnTo>
                  <a:pt x="333628" y="69047"/>
                </a:lnTo>
                <a:lnTo>
                  <a:pt x="343280" y="69047"/>
                </a:lnTo>
                <a:lnTo>
                  <a:pt x="343280" y="66507"/>
                </a:lnTo>
                <a:lnTo>
                  <a:pt x="348494" y="66507"/>
                </a:lnTo>
                <a:lnTo>
                  <a:pt x="238633" y="2372"/>
                </a:lnTo>
                <a:lnTo>
                  <a:pt x="229930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874764" y="3240023"/>
            <a:ext cx="423672" cy="559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000635" y="3428872"/>
            <a:ext cx="171174" cy="304164"/>
          </a:xfrm>
          <a:custGeom>
            <a:avLst/>
            <a:gdLst/>
            <a:ahLst/>
            <a:cxnLst/>
            <a:rect l="l" t="t" r="r" b="b"/>
            <a:pathLst>
              <a:path w="171174" h="304164">
                <a:moveTo>
                  <a:pt x="86110" y="75144"/>
                </a:moveTo>
                <a:lnTo>
                  <a:pt x="66619" y="108330"/>
                </a:lnTo>
                <a:lnTo>
                  <a:pt x="66152" y="304038"/>
                </a:lnTo>
                <a:lnTo>
                  <a:pt x="104252" y="304164"/>
                </a:lnTo>
                <a:lnTo>
                  <a:pt x="104725" y="105949"/>
                </a:lnTo>
                <a:lnTo>
                  <a:pt x="86110" y="75144"/>
                </a:lnTo>
                <a:close/>
              </a:path>
              <a:path w="171174" h="304164">
                <a:moveTo>
                  <a:pt x="85964" y="0"/>
                </a:moveTo>
                <a:lnTo>
                  <a:pt x="2398" y="142366"/>
                </a:lnTo>
                <a:lnTo>
                  <a:pt x="0" y="150922"/>
                </a:lnTo>
                <a:lnTo>
                  <a:pt x="3456" y="161397"/>
                </a:lnTo>
                <a:lnTo>
                  <a:pt x="14589" y="170543"/>
                </a:lnTo>
                <a:lnTo>
                  <a:pt x="26269" y="169535"/>
                </a:lnTo>
                <a:lnTo>
                  <a:pt x="35291" y="161671"/>
                </a:lnTo>
                <a:lnTo>
                  <a:pt x="66619" y="108330"/>
                </a:lnTo>
                <a:lnTo>
                  <a:pt x="66787" y="37846"/>
                </a:lnTo>
                <a:lnTo>
                  <a:pt x="107918" y="37846"/>
                </a:lnTo>
                <a:lnTo>
                  <a:pt x="85964" y="0"/>
                </a:lnTo>
                <a:close/>
              </a:path>
              <a:path w="171174" h="304164">
                <a:moveTo>
                  <a:pt x="107918" y="37846"/>
                </a:moveTo>
                <a:lnTo>
                  <a:pt x="104887" y="37846"/>
                </a:lnTo>
                <a:lnTo>
                  <a:pt x="104725" y="105949"/>
                </a:lnTo>
                <a:lnTo>
                  <a:pt x="142538" y="168525"/>
                </a:lnTo>
                <a:lnTo>
                  <a:pt x="153185" y="170356"/>
                </a:lnTo>
                <a:lnTo>
                  <a:pt x="166297" y="165200"/>
                </a:lnTo>
                <a:lnTo>
                  <a:pt x="171174" y="154525"/>
                </a:lnTo>
                <a:lnTo>
                  <a:pt x="168768" y="142748"/>
                </a:lnTo>
                <a:lnTo>
                  <a:pt x="107918" y="37846"/>
                </a:lnTo>
                <a:close/>
              </a:path>
              <a:path w="171174" h="304164">
                <a:moveTo>
                  <a:pt x="104887" y="37846"/>
                </a:moveTo>
                <a:lnTo>
                  <a:pt x="66787" y="37846"/>
                </a:lnTo>
                <a:lnTo>
                  <a:pt x="66619" y="108330"/>
                </a:lnTo>
                <a:lnTo>
                  <a:pt x="86110" y="75144"/>
                </a:lnTo>
                <a:lnTo>
                  <a:pt x="69327" y="47371"/>
                </a:lnTo>
                <a:lnTo>
                  <a:pt x="104864" y="47371"/>
                </a:lnTo>
                <a:lnTo>
                  <a:pt x="104887" y="37846"/>
                </a:lnTo>
                <a:close/>
              </a:path>
              <a:path w="171174" h="304164">
                <a:moveTo>
                  <a:pt x="104864" y="47371"/>
                </a:moveTo>
                <a:lnTo>
                  <a:pt x="69327" y="47371"/>
                </a:lnTo>
                <a:lnTo>
                  <a:pt x="102347" y="47498"/>
                </a:lnTo>
                <a:lnTo>
                  <a:pt x="86110" y="75144"/>
                </a:lnTo>
                <a:lnTo>
                  <a:pt x="104725" y="105949"/>
                </a:lnTo>
                <a:lnTo>
                  <a:pt x="104864" y="47371"/>
                </a:lnTo>
                <a:close/>
              </a:path>
              <a:path w="171174" h="304164">
                <a:moveTo>
                  <a:pt x="69327" y="47371"/>
                </a:moveTo>
                <a:lnTo>
                  <a:pt x="86110" y="75144"/>
                </a:lnTo>
                <a:lnTo>
                  <a:pt x="102347" y="47498"/>
                </a:lnTo>
                <a:lnTo>
                  <a:pt x="69327" y="47371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0" y="2476245"/>
            <a:ext cx="4091813" cy="3358451"/>
          </a:xfrm>
          <a:custGeom>
            <a:avLst/>
            <a:gdLst/>
            <a:ahLst/>
            <a:cxnLst/>
            <a:rect l="l" t="t" r="r" b="b"/>
            <a:pathLst>
              <a:path w="4091813" h="3358451">
                <a:moveTo>
                  <a:pt x="2045842" y="0"/>
                </a:moveTo>
                <a:lnTo>
                  <a:pt x="1878047" y="5566"/>
                </a:lnTo>
                <a:lnTo>
                  <a:pt x="1713989" y="21978"/>
                </a:lnTo>
                <a:lnTo>
                  <a:pt x="1554193" y="48804"/>
                </a:lnTo>
                <a:lnTo>
                  <a:pt x="1399186" y="85610"/>
                </a:lnTo>
                <a:lnTo>
                  <a:pt x="1249495" y="131964"/>
                </a:lnTo>
                <a:lnTo>
                  <a:pt x="1105646" y="187435"/>
                </a:lnTo>
                <a:lnTo>
                  <a:pt x="968166" y="251591"/>
                </a:lnTo>
                <a:lnTo>
                  <a:pt x="837581" y="323998"/>
                </a:lnTo>
                <a:lnTo>
                  <a:pt x="714417" y="404225"/>
                </a:lnTo>
                <a:lnTo>
                  <a:pt x="599201" y="491839"/>
                </a:lnTo>
                <a:lnTo>
                  <a:pt x="492460" y="586408"/>
                </a:lnTo>
                <a:lnTo>
                  <a:pt x="394720" y="687500"/>
                </a:lnTo>
                <a:lnTo>
                  <a:pt x="306506" y="794683"/>
                </a:lnTo>
                <a:lnTo>
                  <a:pt x="228347" y="907524"/>
                </a:lnTo>
                <a:lnTo>
                  <a:pt x="160768" y="1025592"/>
                </a:lnTo>
                <a:lnTo>
                  <a:pt x="104295" y="1148453"/>
                </a:lnTo>
                <a:lnTo>
                  <a:pt x="59455" y="1275676"/>
                </a:lnTo>
                <a:lnTo>
                  <a:pt x="26775" y="1406829"/>
                </a:lnTo>
                <a:lnTo>
                  <a:pt x="6781" y="1541479"/>
                </a:lnTo>
                <a:lnTo>
                  <a:pt x="0" y="1679193"/>
                </a:lnTo>
                <a:lnTo>
                  <a:pt x="6781" y="1816926"/>
                </a:lnTo>
                <a:lnTo>
                  <a:pt x="26775" y="1951591"/>
                </a:lnTo>
                <a:lnTo>
                  <a:pt x="59455" y="2082756"/>
                </a:lnTo>
                <a:lnTo>
                  <a:pt x="104295" y="2209989"/>
                </a:lnTo>
                <a:lnTo>
                  <a:pt x="160768" y="2332859"/>
                </a:lnTo>
                <a:lnTo>
                  <a:pt x="228347" y="2450932"/>
                </a:lnTo>
                <a:lnTo>
                  <a:pt x="306506" y="2563778"/>
                </a:lnTo>
                <a:lnTo>
                  <a:pt x="394720" y="2670964"/>
                </a:lnTo>
                <a:lnTo>
                  <a:pt x="492460" y="2772058"/>
                </a:lnTo>
                <a:lnTo>
                  <a:pt x="599201" y="2866628"/>
                </a:lnTo>
                <a:lnTo>
                  <a:pt x="714417" y="2954241"/>
                </a:lnTo>
                <a:lnTo>
                  <a:pt x="837581" y="3034467"/>
                </a:lnTo>
                <a:lnTo>
                  <a:pt x="968166" y="3106872"/>
                </a:lnTo>
                <a:lnTo>
                  <a:pt x="1105646" y="3171025"/>
                </a:lnTo>
                <a:lnTo>
                  <a:pt x="1249495" y="3226494"/>
                </a:lnTo>
                <a:lnTo>
                  <a:pt x="1399186" y="3272846"/>
                </a:lnTo>
                <a:lnTo>
                  <a:pt x="1554193" y="3309650"/>
                </a:lnTo>
                <a:lnTo>
                  <a:pt x="1713989" y="3336474"/>
                </a:lnTo>
                <a:lnTo>
                  <a:pt x="1878047" y="3352885"/>
                </a:lnTo>
                <a:lnTo>
                  <a:pt x="2045842" y="3358451"/>
                </a:lnTo>
                <a:lnTo>
                  <a:pt x="2213639" y="3352885"/>
                </a:lnTo>
                <a:lnTo>
                  <a:pt x="2377700" y="3336474"/>
                </a:lnTo>
                <a:lnTo>
                  <a:pt x="2537500" y="3309650"/>
                </a:lnTo>
                <a:lnTo>
                  <a:pt x="2692512" y="3272846"/>
                </a:lnTo>
                <a:lnTo>
                  <a:pt x="2842210" y="3226494"/>
                </a:lnTo>
                <a:lnTo>
                  <a:pt x="2986066" y="3171025"/>
                </a:lnTo>
                <a:lnTo>
                  <a:pt x="3123555" y="3106872"/>
                </a:lnTo>
                <a:lnTo>
                  <a:pt x="3254149" y="3034467"/>
                </a:lnTo>
                <a:lnTo>
                  <a:pt x="3377322" y="2954241"/>
                </a:lnTo>
                <a:lnTo>
                  <a:pt x="3492547" y="2866628"/>
                </a:lnTo>
                <a:lnTo>
                  <a:pt x="3599298" y="2772058"/>
                </a:lnTo>
                <a:lnTo>
                  <a:pt x="3697048" y="2670964"/>
                </a:lnTo>
                <a:lnTo>
                  <a:pt x="3785270" y="2563778"/>
                </a:lnTo>
                <a:lnTo>
                  <a:pt x="3863438" y="2450932"/>
                </a:lnTo>
                <a:lnTo>
                  <a:pt x="3931025" y="2332859"/>
                </a:lnTo>
                <a:lnTo>
                  <a:pt x="3987504" y="2209989"/>
                </a:lnTo>
                <a:lnTo>
                  <a:pt x="4032349" y="2082756"/>
                </a:lnTo>
                <a:lnTo>
                  <a:pt x="4065033" y="1951591"/>
                </a:lnTo>
                <a:lnTo>
                  <a:pt x="4085030" y="1816926"/>
                </a:lnTo>
                <a:lnTo>
                  <a:pt x="4091813" y="1679193"/>
                </a:lnTo>
                <a:lnTo>
                  <a:pt x="4085030" y="1541479"/>
                </a:lnTo>
                <a:lnTo>
                  <a:pt x="4065033" y="1406829"/>
                </a:lnTo>
                <a:lnTo>
                  <a:pt x="4032349" y="1275676"/>
                </a:lnTo>
                <a:lnTo>
                  <a:pt x="3987504" y="1148453"/>
                </a:lnTo>
                <a:lnTo>
                  <a:pt x="3931025" y="1025592"/>
                </a:lnTo>
                <a:lnTo>
                  <a:pt x="3863438" y="907524"/>
                </a:lnTo>
                <a:lnTo>
                  <a:pt x="3785270" y="794683"/>
                </a:lnTo>
                <a:lnTo>
                  <a:pt x="3697048" y="687500"/>
                </a:lnTo>
                <a:lnTo>
                  <a:pt x="3599298" y="586408"/>
                </a:lnTo>
                <a:lnTo>
                  <a:pt x="3492547" y="491839"/>
                </a:lnTo>
                <a:lnTo>
                  <a:pt x="3377322" y="404225"/>
                </a:lnTo>
                <a:lnTo>
                  <a:pt x="3254149" y="323998"/>
                </a:lnTo>
                <a:lnTo>
                  <a:pt x="3123555" y="251591"/>
                </a:lnTo>
                <a:lnTo>
                  <a:pt x="2986066" y="187435"/>
                </a:lnTo>
                <a:lnTo>
                  <a:pt x="2842210" y="131964"/>
                </a:lnTo>
                <a:lnTo>
                  <a:pt x="2692512" y="85610"/>
                </a:lnTo>
                <a:lnTo>
                  <a:pt x="2537500" y="48804"/>
                </a:lnTo>
                <a:lnTo>
                  <a:pt x="2377700" y="21978"/>
                </a:lnTo>
                <a:lnTo>
                  <a:pt x="2213639" y="5566"/>
                </a:lnTo>
                <a:lnTo>
                  <a:pt x="204584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021323" y="3031235"/>
            <a:ext cx="2171700" cy="1312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373367" y="3186683"/>
            <a:ext cx="1101852" cy="859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630167" y="1115567"/>
            <a:ext cx="2144267" cy="1399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664207" y="3035807"/>
            <a:ext cx="1650492" cy="1275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20264" y="3380867"/>
            <a:ext cx="4197985" cy="556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29166" sz="3000" spc="7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baseline="29166" sz="3000" spc="-187" b="1">
                <a:solidFill>
                  <a:srgbClr val="FFFFFF"/>
                </a:solidFill>
                <a:latin typeface="Arial"/>
                <a:cs typeface="Arial"/>
              </a:rPr>
              <a:t>ٌل</a:t>
            </a:r>
            <a:r>
              <a:rPr dirty="0" smtClean="0" baseline="29166" sz="3000" spc="-487" b="1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mtClean="0" baseline="29166" sz="3000" spc="-577" b="1">
                <a:solidFill>
                  <a:srgbClr val="FFFFFF"/>
                </a:solidFill>
                <a:latin typeface="Arial"/>
                <a:cs typeface="Arial"/>
              </a:rPr>
              <a:t>تو</a:t>
            </a:r>
            <a:r>
              <a:rPr dirty="0" smtClean="0" baseline="29166" sz="3000" spc="-1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600" spc="35" b="1">
                <a:solidFill>
                  <a:srgbClr val="161645"/>
                </a:solidFill>
                <a:latin typeface="Arial"/>
                <a:cs typeface="Arial"/>
              </a:rPr>
              <a:t>دراو</a:t>
            </a:r>
            <a:r>
              <a:rPr dirty="0" smtClean="0" sz="3600" spc="40" b="1">
                <a:solidFill>
                  <a:srgbClr val="161645"/>
                </a:solidFill>
                <a:latin typeface="Arial"/>
                <a:cs typeface="Arial"/>
              </a:rPr>
              <a:t>م</a:t>
            </a:r>
            <a:r>
              <a:rPr dirty="0" smtClean="0" sz="3600" spc="-400" b="1">
                <a:solidFill>
                  <a:srgbClr val="161645"/>
                </a:solidFill>
                <a:latin typeface="Arial"/>
                <a:cs typeface="Arial"/>
              </a:rPr>
              <a:t>لا</a:t>
            </a:r>
            <a:r>
              <a:rPr dirty="0" smtClean="0" sz="3600" spc="-400" b="1">
                <a:solidFill>
                  <a:srgbClr val="161645"/>
                </a:solidFill>
                <a:latin typeface="Arial"/>
                <a:cs typeface="Arial"/>
              </a:rPr>
              <a:t> و</a:t>
            </a:r>
            <a:r>
              <a:rPr dirty="0" smtClean="0" sz="3600" spc="-15" b="1">
                <a:solidFill>
                  <a:srgbClr val="161645"/>
                </a:solidFill>
                <a:latin typeface="Arial"/>
                <a:cs typeface="Arial"/>
              </a:rPr>
              <a:t> </a:t>
            </a:r>
            <a:r>
              <a:rPr dirty="0" smtClean="0" sz="3600" spc="-110" b="1">
                <a:solidFill>
                  <a:srgbClr val="161645"/>
                </a:solidFill>
                <a:latin typeface="Arial"/>
                <a:cs typeface="Arial"/>
              </a:rPr>
              <a:t>تاٌل</a:t>
            </a:r>
            <a:r>
              <a:rPr dirty="0" smtClean="0" sz="3600" spc="-95" b="1">
                <a:solidFill>
                  <a:srgbClr val="161645"/>
                </a:solidFill>
                <a:latin typeface="Arial"/>
                <a:cs typeface="Arial"/>
              </a:rPr>
              <a:t>م</a:t>
            </a:r>
            <a:r>
              <a:rPr dirty="0" smtClean="0" sz="3600" spc="-480" b="1">
                <a:solidFill>
                  <a:srgbClr val="161645"/>
                </a:solidFill>
                <a:latin typeface="Arial"/>
                <a:cs typeface="Arial"/>
              </a:rPr>
              <a:t>علا</a:t>
            </a:r>
            <a:r>
              <a:rPr dirty="0" smtClean="0" sz="3600" spc="-15" b="1">
                <a:solidFill>
                  <a:srgbClr val="161645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161645"/>
                </a:solidFill>
                <a:latin typeface="Arial"/>
                <a:cs typeface="Arial"/>
              </a:rPr>
              <a:t>ةرادإ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6746" y="3121152"/>
            <a:ext cx="904875" cy="997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635">
              <a:lnSpc>
                <a:spcPct val="90000"/>
              </a:lnSpc>
            </a:pPr>
            <a:r>
              <a:rPr dirty="0" smtClean="0" sz="2400" spc="5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24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400" spc="5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2400" spc="0" b="1">
                <a:solidFill>
                  <a:srgbClr val="FFFFFF"/>
                </a:solidFill>
                <a:latin typeface="Arial"/>
                <a:cs typeface="Arial"/>
              </a:rPr>
              <a:t>عإ</a:t>
            </a:r>
            <a:r>
              <a:rPr dirty="0" smtClean="0" sz="24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400" spc="5" b="1">
                <a:solidFill>
                  <a:srgbClr val="FFFFFF"/>
                </a:solidFill>
                <a:latin typeface="Arial"/>
                <a:cs typeface="Arial"/>
              </a:rPr>
              <a:t>ط</a:t>
            </a:r>
            <a:r>
              <a:rPr dirty="0" smtClean="0" sz="2400" spc="-65" b="1">
                <a:solidFill>
                  <a:srgbClr val="FFFFFF"/>
                </a:solidFill>
                <a:latin typeface="Arial"/>
                <a:cs typeface="Arial"/>
              </a:rPr>
              <a:t>ط</a:t>
            </a:r>
            <a:r>
              <a:rPr dirty="0" smtClean="0" sz="2400" spc="-65" b="1">
                <a:solidFill>
                  <a:srgbClr val="FFFFFF"/>
                </a:solidFill>
                <a:latin typeface="Arial"/>
                <a:cs typeface="Arial"/>
              </a:rPr>
              <a:t>خ</a:t>
            </a:r>
            <a:r>
              <a:rPr dirty="0" smtClean="0" sz="2400" spc="-26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2400" spc="-2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400" spc="165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400" spc="-395" b="1">
                <a:solidFill>
                  <a:srgbClr val="FFFFFF"/>
                </a:solidFill>
                <a:latin typeface="Arial"/>
                <a:cs typeface="Arial"/>
              </a:rPr>
              <a:t>ٌلٌغشتلا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9153" y="1328928"/>
            <a:ext cx="117348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90" b="1">
                <a:solidFill>
                  <a:srgbClr val="FFFFFF"/>
                </a:solidFill>
                <a:latin typeface="Arial"/>
                <a:cs typeface="Arial"/>
              </a:rPr>
              <a:t>ةعج</a:t>
            </a:r>
            <a:r>
              <a:rPr dirty="0" smtClean="0" sz="1800" spc="-5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800" spc="9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800" spc="95" b="1">
                <a:solidFill>
                  <a:srgbClr val="FFFFFF"/>
                </a:solidFill>
                <a:latin typeface="Arial"/>
                <a:cs typeface="Arial"/>
              </a:rPr>
              <a:t> و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ادعإ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8026" y="1703324"/>
            <a:ext cx="934085" cy="500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203835">
              <a:lnSpc>
                <a:spcPts val="1939"/>
              </a:lnSpc>
            </a:pP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ةط</a:t>
            </a:r>
            <a:r>
              <a:rPr dirty="0" smtClean="0" sz="1800" spc="15" b="1">
                <a:solidFill>
                  <a:srgbClr val="FFFFFF"/>
                </a:solidFill>
                <a:latin typeface="Arial"/>
                <a:cs typeface="Arial"/>
              </a:rPr>
              <a:t>خ</a:t>
            </a:r>
            <a:r>
              <a:rPr dirty="0" smtClean="0" sz="1800" spc="-41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ةٌج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800" spc="-5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-17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800" spc="-310" b="1">
                <a:solidFill>
                  <a:srgbClr val="FFFFFF"/>
                </a:solidFill>
                <a:latin typeface="Arial"/>
                <a:cs typeface="Arial"/>
              </a:rPr>
              <a:t>تسلإا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9959" y="3175000"/>
            <a:ext cx="548005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215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-415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mtClean="0" sz="2000" spc="-130" b="1">
                <a:solidFill>
                  <a:srgbClr val="FFFFFF"/>
                </a:solidFill>
                <a:latin typeface="Arial"/>
                <a:cs typeface="Arial"/>
              </a:rPr>
              <a:t>قارم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4648" y="3830320"/>
            <a:ext cx="466725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 b="1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2000" spc="-125" b="1">
                <a:solidFill>
                  <a:srgbClr val="FFFFFF"/>
                </a:solidFill>
                <a:latin typeface="Arial"/>
                <a:cs typeface="Arial"/>
              </a:rPr>
              <a:t>لأا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67911" y="4841747"/>
            <a:ext cx="1586484" cy="1211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57547" y="4947666"/>
            <a:ext cx="758190" cy="970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ذ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730" b="1">
                <a:solidFill>
                  <a:srgbClr val="FFFFFF"/>
                </a:solidFill>
                <a:latin typeface="Arial"/>
                <a:cs typeface="Arial"/>
              </a:rPr>
              <a:t>فنت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/>
          </a:p>
          <a:p>
            <a:pPr algn="ctr" marR="67945">
              <a:lnSpc>
                <a:spcPct val="100000"/>
              </a:lnSpc>
            </a:pPr>
            <a:r>
              <a:rPr dirty="0" smtClean="0" sz="2000" spc="13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-145" b="1">
                <a:solidFill>
                  <a:srgbClr val="FFFFFF"/>
                </a:solidFill>
                <a:latin typeface="Arial"/>
                <a:cs typeface="Arial"/>
              </a:rPr>
              <a:t>طخلا</a:t>
            </a:r>
            <a:endParaRPr sz="2000">
              <a:latin typeface="Arial"/>
              <a:cs typeface="Arial"/>
            </a:endParaRPr>
          </a:p>
          <a:p>
            <a:pPr algn="ctr" marR="0">
              <a:lnSpc>
                <a:spcPts val="2160"/>
              </a:lnSpc>
            </a:pPr>
            <a:r>
              <a:rPr dirty="0" smtClean="0" sz="2000" spc="14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370" b="1">
                <a:solidFill>
                  <a:srgbClr val="FFFFFF"/>
                </a:solidFill>
                <a:latin typeface="Arial"/>
                <a:cs typeface="Arial"/>
              </a:rPr>
              <a:t>لٌغشتلا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00446" y="1709889"/>
            <a:ext cx="1529715" cy="1172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791708" y="4563846"/>
            <a:ext cx="1540637" cy="1114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903602" y="4637544"/>
            <a:ext cx="1593469" cy="10706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903602" y="1781064"/>
            <a:ext cx="1780606" cy="1159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043296" y="1324609"/>
            <a:ext cx="364490" cy="738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05878" y="3230245"/>
            <a:ext cx="365125" cy="738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24120" y="5176215"/>
            <a:ext cx="307975" cy="617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34817" y="3417442"/>
            <a:ext cx="364490" cy="738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4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2645" y="2357501"/>
            <a:ext cx="2565272" cy="2564384"/>
          </a:xfrm>
          <a:custGeom>
            <a:avLst/>
            <a:gdLst/>
            <a:ahLst/>
            <a:cxnLst/>
            <a:rect l="l" t="t" r="r" b="b"/>
            <a:pathLst>
              <a:path w="2565272" h="2564384">
                <a:moveTo>
                  <a:pt x="1363217" y="0"/>
                </a:moveTo>
                <a:lnTo>
                  <a:pt x="0" y="1354582"/>
                </a:lnTo>
                <a:lnTo>
                  <a:pt x="1201927" y="2564384"/>
                </a:lnTo>
                <a:lnTo>
                  <a:pt x="2565272" y="1209802"/>
                </a:lnTo>
                <a:lnTo>
                  <a:pt x="1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382645" y="2357501"/>
            <a:ext cx="2565272" cy="2564384"/>
          </a:xfrm>
          <a:custGeom>
            <a:avLst/>
            <a:gdLst/>
            <a:ahLst/>
            <a:cxnLst/>
            <a:rect l="l" t="t" r="r" b="b"/>
            <a:pathLst>
              <a:path w="2565272" h="2564384">
                <a:moveTo>
                  <a:pt x="1363217" y="0"/>
                </a:moveTo>
                <a:lnTo>
                  <a:pt x="2565272" y="1209802"/>
                </a:lnTo>
                <a:lnTo>
                  <a:pt x="1201927" y="2564384"/>
                </a:lnTo>
                <a:lnTo>
                  <a:pt x="0" y="1354582"/>
                </a:lnTo>
                <a:lnTo>
                  <a:pt x="1363217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908297" y="3090164"/>
            <a:ext cx="1562100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0" b="1">
                <a:latin typeface="Arial"/>
                <a:cs typeface="Arial"/>
              </a:rPr>
              <a:t>ةرا</a:t>
            </a:r>
            <a:r>
              <a:rPr dirty="0" smtClean="0" sz="2800" spc="-5" b="1">
                <a:latin typeface="Arial"/>
                <a:cs typeface="Arial"/>
              </a:rPr>
              <a:t>د</a:t>
            </a:r>
            <a:r>
              <a:rPr dirty="0" smtClean="0" sz="2800" spc="-10" b="1">
                <a:latin typeface="Arial"/>
                <a:cs typeface="Arial"/>
              </a:rPr>
              <a:t>إ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195" b="1">
                <a:latin typeface="Arial"/>
                <a:cs typeface="Arial"/>
              </a:rPr>
              <a:t>ة</a:t>
            </a:r>
            <a:r>
              <a:rPr dirty="0" smtClean="0" sz="2800" spc="-100" b="1">
                <a:latin typeface="Arial"/>
                <a:cs typeface="Arial"/>
              </a:rPr>
              <a:t>موظنم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66306" y="3623817"/>
            <a:ext cx="1846580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305" b="1">
                <a:latin typeface="Arial"/>
                <a:cs typeface="Arial"/>
              </a:rPr>
              <a:t>ًسسؤملا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90" b="1">
                <a:latin typeface="Arial"/>
                <a:cs typeface="Arial"/>
              </a:rPr>
              <a:t>ءادلأا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90282" y="2381123"/>
            <a:ext cx="972400" cy="10859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180833" y="2110370"/>
            <a:ext cx="857120" cy="1071880"/>
          </a:xfrm>
          <a:custGeom>
            <a:avLst/>
            <a:gdLst/>
            <a:ahLst/>
            <a:cxnLst/>
            <a:rect l="l" t="t" r="r" b="b"/>
            <a:pathLst>
              <a:path w="857120" h="1071880">
                <a:moveTo>
                  <a:pt x="857120" y="911860"/>
                </a:moveTo>
                <a:lnTo>
                  <a:pt x="843490" y="914400"/>
                </a:lnTo>
                <a:lnTo>
                  <a:pt x="831304" y="915670"/>
                </a:lnTo>
                <a:lnTo>
                  <a:pt x="820547" y="916940"/>
                </a:lnTo>
                <a:lnTo>
                  <a:pt x="761038" y="960120"/>
                </a:lnTo>
                <a:lnTo>
                  <a:pt x="752039" y="969010"/>
                </a:lnTo>
                <a:lnTo>
                  <a:pt x="742551" y="977900"/>
                </a:lnTo>
                <a:lnTo>
                  <a:pt x="732338" y="986790"/>
                </a:lnTo>
                <a:lnTo>
                  <a:pt x="723822" y="993140"/>
                </a:lnTo>
                <a:lnTo>
                  <a:pt x="714497" y="1002030"/>
                </a:lnTo>
                <a:lnTo>
                  <a:pt x="703970" y="1009650"/>
                </a:lnTo>
                <a:lnTo>
                  <a:pt x="691845" y="1019810"/>
                </a:lnTo>
                <a:lnTo>
                  <a:pt x="681795" y="1027430"/>
                </a:lnTo>
                <a:lnTo>
                  <a:pt x="671940" y="1035050"/>
                </a:lnTo>
                <a:lnTo>
                  <a:pt x="661541" y="1041400"/>
                </a:lnTo>
                <a:lnTo>
                  <a:pt x="651445" y="1047750"/>
                </a:lnTo>
                <a:lnTo>
                  <a:pt x="639550" y="1052830"/>
                </a:lnTo>
                <a:lnTo>
                  <a:pt x="625856" y="1059180"/>
                </a:lnTo>
                <a:lnTo>
                  <a:pt x="636430" y="1071880"/>
                </a:lnTo>
                <a:lnTo>
                  <a:pt x="648666" y="1070610"/>
                </a:lnTo>
                <a:lnTo>
                  <a:pt x="660522" y="1068070"/>
                </a:lnTo>
                <a:lnTo>
                  <a:pt x="672607" y="1064260"/>
                </a:lnTo>
                <a:lnTo>
                  <a:pt x="685532" y="1060450"/>
                </a:lnTo>
                <a:lnTo>
                  <a:pt x="708279" y="1047750"/>
                </a:lnTo>
                <a:lnTo>
                  <a:pt x="718283" y="1041400"/>
                </a:lnTo>
                <a:lnTo>
                  <a:pt x="728237" y="1033780"/>
                </a:lnTo>
                <a:lnTo>
                  <a:pt x="738525" y="1026160"/>
                </a:lnTo>
                <a:lnTo>
                  <a:pt x="749311" y="1017270"/>
                </a:lnTo>
                <a:lnTo>
                  <a:pt x="757896" y="1009650"/>
                </a:lnTo>
                <a:lnTo>
                  <a:pt x="766886" y="1002030"/>
                </a:lnTo>
                <a:lnTo>
                  <a:pt x="776272" y="994410"/>
                </a:lnTo>
                <a:lnTo>
                  <a:pt x="786043" y="985520"/>
                </a:lnTo>
                <a:lnTo>
                  <a:pt x="796190" y="976630"/>
                </a:lnTo>
                <a:lnTo>
                  <a:pt x="806704" y="966470"/>
                </a:lnTo>
                <a:lnTo>
                  <a:pt x="857120" y="911860"/>
                </a:lnTo>
                <a:close/>
              </a:path>
              <a:path w="857120" h="1071880">
                <a:moveTo>
                  <a:pt x="540437" y="914190"/>
                </a:moveTo>
                <a:lnTo>
                  <a:pt x="540131" y="914400"/>
                </a:lnTo>
                <a:lnTo>
                  <a:pt x="608584" y="1016000"/>
                </a:lnTo>
                <a:lnTo>
                  <a:pt x="659002" y="981710"/>
                </a:lnTo>
                <a:lnTo>
                  <a:pt x="681322" y="960120"/>
                </a:lnTo>
                <a:lnTo>
                  <a:pt x="644017" y="960120"/>
                </a:lnTo>
                <a:lnTo>
                  <a:pt x="621898" y="927100"/>
                </a:lnTo>
                <a:lnTo>
                  <a:pt x="549148" y="927100"/>
                </a:lnTo>
                <a:lnTo>
                  <a:pt x="540437" y="914190"/>
                </a:lnTo>
                <a:close/>
              </a:path>
              <a:path w="857120" h="1071880">
                <a:moveTo>
                  <a:pt x="813737" y="816610"/>
                </a:moveTo>
                <a:lnTo>
                  <a:pt x="765391" y="829310"/>
                </a:lnTo>
                <a:lnTo>
                  <a:pt x="754507" y="835660"/>
                </a:lnTo>
                <a:lnTo>
                  <a:pt x="754761" y="852170"/>
                </a:lnTo>
                <a:lnTo>
                  <a:pt x="644017" y="960120"/>
                </a:lnTo>
                <a:lnTo>
                  <a:pt x="681322" y="960120"/>
                </a:lnTo>
                <a:lnTo>
                  <a:pt x="760095" y="883920"/>
                </a:lnTo>
                <a:lnTo>
                  <a:pt x="794075" y="883920"/>
                </a:lnTo>
                <a:lnTo>
                  <a:pt x="802345" y="880110"/>
                </a:lnTo>
                <a:lnTo>
                  <a:pt x="812516" y="869950"/>
                </a:lnTo>
                <a:lnTo>
                  <a:pt x="810590" y="857250"/>
                </a:lnTo>
                <a:lnTo>
                  <a:pt x="810370" y="849630"/>
                </a:lnTo>
                <a:lnTo>
                  <a:pt x="820547" y="829310"/>
                </a:lnTo>
                <a:lnTo>
                  <a:pt x="822579" y="828040"/>
                </a:lnTo>
                <a:lnTo>
                  <a:pt x="823341" y="828040"/>
                </a:lnTo>
                <a:lnTo>
                  <a:pt x="813737" y="816610"/>
                </a:lnTo>
                <a:close/>
              </a:path>
              <a:path w="857120" h="1071880">
                <a:moveTo>
                  <a:pt x="590423" y="880110"/>
                </a:moveTo>
                <a:lnTo>
                  <a:pt x="540437" y="914190"/>
                </a:lnTo>
                <a:lnTo>
                  <a:pt x="549148" y="927100"/>
                </a:lnTo>
                <a:lnTo>
                  <a:pt x="599570" y="893766"/>
                </a:lnTo>
                <a:lnTo>
                  <a:pt x="590423" y="880110"/>
                </a:lnTo>
                <a:close/>
              </a:path>
              <a:path w="857120" h="1071880">
                <a:moveTo>
                  <a:pt x="599570" y="893766"/>
                </a:moveTo>
                <a:lnTo>
                  <a:pt x="549148" y="927100"/>
                </a:lnTo>
                <a:lnTo>
                  <a:pt x="621898" y="927100"/>
                </a:lnTo>
                <a:lnTo>
                  <a:pt x="599570" y="893766"/>
                </a:lnTo>
                <a:close/>
              </a:path>
              <a:path w="857120" h="1071880">
                <a:moveTo>
                  <a:pt x="471303" y="811439"/>
                </a:moveTo>
                <a:lnTo>
                  <a:pt x="471170" y="811530"/>
                </a:lnTo>
                <a:lnTo>
                  <a:pt x="540437" y="914190"/>
                </a:lnTo>
                <a:lnTo>
                  <a:pt x="590423" y="880110"/>
                </a:lnTo>
                <a:lnTo>
                  <a:pt x="617569" y="880110"/>
                </a:lnTo>
                <a:lnTo>
                  <a:pt x="624325" y="875030"/>
                </a:lnTo>
                <a:lnTo>
                  <a:pt x="587121" y="875030"/>
                </a:lnTo>
                <a:lnTo>
                  <a:pt x="553078" y="824230"/>
                </a:lnTo>
                <a:lnTo>
                  <a:pt x="479933" y="824230"/>
                </a:lnTo>
                <a:lnTo>
                  <a:pt x="471303" y="811439"/>
                </a:lnTo>
                <a:close/>
              </a:path>
              <a:path w="857120" h="1071880">
                <a:moveTo>
                  <a:pt x="617569" y="880110"/>
                </a:moveTo>
                <a:lnTo>
                  <a:pt x="590423" y="880110"/>
                </a:lnTo>
                <a:lnTo>
                  <a:pt x="599570" y="893766"/>
                </a:lnTo>
                <a:lnTo>
                  <a:pt x="602939" y="891540"/>
                </a:lnTo>
                <a:lnTo>
                  <a:pt x="614191" y="882650"/>
                </a:lnTo>
                <a:lnTo>
                  <a:pt x="617569" y="880110"/>
                </a:lnTo>
                <a:close/>
              </a:path>
              <a:path w="857120" h="1071880">
                <a:moveTo>
                  <a:pt x="794075" y="883920"/>
                </a:moveTo>
                <a:lnTo>
                  <a:pt x="760095" y="883920"/>
                </a:lnTo>
                <a:lnTo>
                  <a:pt x="765855" y="892810"/>
                </a:lnTo>
                <a:lnTo>
                  <a:pt x="776978" y="890270"/>
                </a:lnTo>
                <a:lnTo>
                  <a:pt x="791319" y="885190"/>
                </a:lnTo>
                <a:lnTo>
                  <a:pt x="794075" y="883920"/>
                </a:lnTo>
                <a:close/>
              </a:path>
              <a:path w="857120" h="1071880">
                <a:moveTo>
                  <a:pt x="665480" y="814070"/>
                </a:moveTo>
                <a:lnTo>
                  <a:pt x="610762" y="831850"/>
                </a:lnTo>
                <a:lnTo>
                  <a:pt x="606552" y="844550"/>
                </a:lnTo>
                <a:lnTo>
                  <a:pt x="602720" y="854710"/>
                </a:lnTo>
                <a:lnTo>
                  <a:pt x="596295" y="864870"/>
                </a:lnTo>
                <a:lnTo>
                  <a:pt x="587121" y="875030"/>
                </a:lnTo>
                <a:lnTo>
                  <a:pt x="624325" y="875030"/>
                </a:lnTo>
                <a:lnTo>
                  <a:pt x="656078" y="839470"/>
                </a:lnTo>
                <a:lnTo>
                  <a:pt x="661335" y="826770"/>
                </a:lnTo>
                <a:lnTo>
                  <a:pt x="665480" y="814070"/>
                </a:lnTo>
                <a:close/>
              </a:path>
              <a:path w="857120" h="1071880">
                <a:moveTo>
                  <a:pt x="521589" y="777240"/>
                </a:moveTo>
                <a:lnTo>
                  <a:pt x="471303" y="811439"/>
                </a:lnTo>
                <a:lnTo>
                  <a:pt x="479933" y="824230"/>
                </a:lnTo>
                <a:lnTo>
                  <a:pt x="525930" y="783718"/>
                </a:lnTo>
                <a:lnTo>
                  <a:pt x="521589" y="777240"/>
                </a:lnTo>
                <a:close/>
              </a:path>
              <a:path w="857120" h="1071880">
                <a:moveTo>
                  <a:pt x="525930" y="783718"/>
                </a:moveTo>
                <a:lnTo>
                  <a:pt x="479933" y="824230"/>
                </a:lnTo>
                <a:lnTo>
                  <a:pt x="553078" y="824230"/>
                </a:lnTo>
                <a:lnTo>
                  <a:pt x="525930" y="783718"/>
                </a:lnTo>
                <a:close/>
              </a:path>
              <a:path w="857120" h="1071880">
                <a:moveTo>
                  <a:pt x="337861" y="613295"/>
                </a:moveTo>
                <a:lnTo>
                  <a:pt x="337693" y="613410"/>
                </a:lnTo>
                <a:lnTo>
                  <a:pt x="471303" y="811439"/>
                </a:lnTo>
                <a:lnTo>
                  <a:pt x="521589" y="777240"/>
                </a:lnTo>
                <a:lnTo>
                  <a:pt x="526194" y="777240"/>
                </a:lnTo>
                <a:lnTo>
                  <a:pt x="524538" y="770890"/>
                </a:lnTo>
                <a:lnTo>
                  <a:pt x="523567" y="758190"/>
                </a:lnTo>
                <a:lnTo>
                  <a:pt x="524913" y="748030"/>
                </a:lnTo>
                <a:lnTo>
                  <a:pt x="527745" y="735330"/>
                </a:lnTo>
                <a:lnTo>
                  <a:pt x="532368" y="715010"/>
                </a:lnTo>
                <a:lnTo>
                  <a:pt x="533194" y="711200"/>
                </a:lnTo>
                <a:lnTo>
                  <a:pt x="476631" y="711200"/>
                </a:lnTo>
                <a:lnTo>
                  <a:pt x="419604" y="626110"/>
                </a:lnTo>
                <a:lnTo>
                  <a:pt x="346456" y="626110"/>
                </a:lnTo>
                <a:lnTo>
                  <a:pt x="337861" y="613295"/>
                </a:lnTo>
                <a:close/>
              </a:path>
              <a:path w="857120" h="1071880">
                <a:moveTo>
                  <a:pt x="742661" y="759460"/>
                </a:moveTo>
                <a:lnTo>
                  <a:pt x="690880" y="759460"/>
                </a:lnTo>
                <a:lnTo>
                  <a:pt x="693674" y="796290"/>
                </a:lnTo>
                <a:lnTo>
                  <a:pt x="745236" y="791210"/>
                </a:lnTo>
                <a:lnTo>
                  <a:pt x="742661" y="759460"/>
                </a:lnTo>
                <a:close/>
              </a:path>
              <a:path w="857120" h="1071880">
                <a:moveTo>
                  <a:pt x="526194" y="777240"/>
                </a:moveTo>
                <a:lnTo>
                  <a:pt x="521589" y="777240"/>
                </a:lnTo>
                <a:lnTo>
                  <a:pt x="525930" y="783718"/>
                </a:lnTo>
                <a:lnTo>
                  <a:pt x="527518" y="782320"/>
                </a:lnTo>
                <a:lnTo>
                  <a:pt x="526194" y="777240"/>
                </a:lnTo>
                <a:close/>
              </a:path>
              <a:path w="857120" h="1071880">
                <a:moveTo>
                  <a:pt x="696214" y="712470"/>
                </a:moveTo>
                <a:lnTo>
                  <a:pt x="647319" y="717550"/>
                </a:lnTo>
                <a:lnTo>
                  <a:pt x="651637" y="764540"/>
                </a:lnTo>
                <a:lnTo>
                  <a:pt x="690880" y="759460"/>
                </a:lnTo>
                <a:lnTo>
                  <a:pt x="742661" y="759460"/>
                </a:lnTo>
                <a:lnTo>
                  <a:pt x="741837" y="749300"/>
                </a:lnTo>
                <a:lnTo>
                  <a:pt x="700913" y="749300"/>
                </a:lnTo>
                <a:lnTo>
                  <a:pt x="696214" y="712470"/>
                </a:lnTo>
                <a:close/>
              </a:path>
              <a:path w="857120" h="1071880">
                <a:moveTo>
                  <a:pt x="741426" y="744220"/>
                </a:moveTo>
                <a:lnTo>
                  <a:pt x="700913" y="749300"/>
                </a:lnTo>
                <a:lnTo>
                  <a:pt x="741837" y="749300"/>
                </a:lnTo>
                <a:lnTo>
                  <a:pt x="741426" y="744220"/>
                </a:lnTo>
                <a:close/>
              </a:path>
              <a:path w="857120" h="1071880">
                <a:moveTo>
                  <a:pt x="492292" y="586740"/>
                </a:moveTo>
                <a:lnTo>
                  <a:pt x="467225" y="586740"/>
                </a:lnTo>
                <a:lnTo>
                  <a:pt x="452627" y="589280"/>
                </a:lnTo>
                <a:lnTo>
                  <a:pt x="457200" y="593090"/>
                </a:lnTo>
                <a:lnTo>
                  <a:pt x="460501" y="596900"/>
                </a:lnTo>
                <a:lnTo>
                  <a:pt x="462534" y="599440"/>
                </a:lnTo>
                <a:lnTo>
                  <a:pt x="466851" y="604520"/>
                </a:lnTo>
                <a:lnTo>
                  <a:pt x="470972" y="610870"/>
                </a:lnTo>
                <a:lnTo>
                  <a:pt x="476248" y="621030"/>
                </a:lnTo>
                <a:lnTo>
                  <a:pt x="479970" y="633730"/>
                </a:lnTo>
                <a:lnTo>
                  <a:pt x="482173" y="647700"/>
                </a:lnTo>
                <a:lnTo>
                  <a:pt x="482729" y="657860"/>
                </a:lnTo>
                <a:lnTo>
                  <a:pt x="482441" y="670560"/>
                </a:lnTo>
                <a:lnTo>
                  <a:pt x="481321" y="683260"/>
                </a:lnTo>
                <a:lnTo>
                  <a:pt x="479380" y="695960"/>
                </a:lnTo>
                <a:lnTo>
                  <a:pt x="476631" y="711200"/>
                </a:lnTo>
                <a:lnTo>
                  <a:pt x="533194" y="711200"/>
                </a:lnTo>
                <a:lnTo>
                  <a:pt x="535121" y="702310"/>
                </a:lnTo>
                <a:lnTo>
                  <a:pt x="537566" y="690880"/>
                </a:lnTo>
                <a:lnTo>
                  <a:pt x="541715" y="666750"/>
                </a:lnTo>
                <a:lnTo>
                  <a:pt x="542613" y="655320"/>
                </a:lnTo>
                <a:lnTo>
                  <a:pt x="542416" y="642620"/>
                </a:lnTo>
                <a:lnTo>
                  <a:pt x="528509" y="604520"/>
                </a:lnTo>
                <a:lnTo>
                  <a:pt x="508562" y="591820"/>
                </a:lnTo>
                <a:lnTo>
                  <a:pt x="492292" y="586740"/>
                </a:lnTo>
                <a:close/>
              </a:path>
              <a:path w="857120" h="1071880">
                <a:moveTo>
                  <a:pt x="388112" y="579120"/>
                </a:moveTo>
                <a:lnTo>
                  <a:pt x="337861" y="613295"/>
                </a:lnTo>
                <a:lnTo>
                  <a:pt x="346456" y="626110"/>
                </a:lnTo>
                <a:lnTo>
                  <a:pt x="396718" y="591961"/>
                </a:lnTo>
                <a:lnTo>
                  <a:pt x="388112" y="579120"/>
                </a:lnTo>
                <a:close/>
              </a:path>
              <a:path w="857120" h="1071880">
                <a:moveTo>
                  <a:pt x="396718" y="591961"/>
                </a:moveTo>
                <a:lnTo>
                  <a:pt x="346456" y="626110"/>
                </a:lnTo>
                <a:lnTo>
                  <a:pt x="419604" y="626110"/>
                </a:lnTo>
                <a:lnTo>
                  <a:pt x="396718" y="591961"/>
                </a:lnTo>
                <a:close/>
              </a:path>
              <a:path w="857120" h="1071880">
                <a:moveTo>
                  <a:pt x="621157" y="558800"/>
                </a:moveTo>
                <a:lnTo>
                  <a:pt x="564134" y="563880"/>
                </a:lnTo>
                <a:lnTo>
                  <a:pt x="570738" y="623570"/>
                </a:lnTo>
                <a:lnTo>
                  <a:pt x="627126" y="617220"/>
                </a:lnTo>
                <a:lnTo>
                  <a:pt x="621157" y="558800"/>
                </a:lnTo>
                <a:close/>
              </a:path>
              <a:path w="857120" h="1071880">
                <a:moveTo>
                  <a:pt x="262391" y="392434"/>
                </a:moveTo>
                <a:lnTo>
                  <a:pt x="212610" y="426537"/>
                </a:lnTo>
                <a:lnTo>
                  <a:pt x="337861" y="613295"/>
                </a:lnTo>
                <a:lnTo>
                  <a:pt x="388112" y="579120"/>
                </a:lnTo>
                <a:lnTo>
                  <a:pt x="415620" y="579120"/>
                </a:lnTo>
                <a:lnTo>
                  <a:pt x="439921" y="562610"/>
                </a:lnTo>
                <a:lnTo>
                  <a:pt x="447206" y="556260"/>
                </a:lnTo>
                <a:lnTo>
                  <a:pt x="392592" y="556260"/>
                </a:lnTo>
                <a:lnTo>
                  <a:pt x="385828" y="554990"/>
                </a:lnTo>
                <a:lnTo>
                  <a:pt x="338327" y="505460"/>
                </a:lnTo>
                <a:lnTo>
                  <a:pt x="306150" y="457200"/>
                </a:lnTo>
                <a:lnTo>
                  <a:pt x="406925" y="457200"/>
                </a:lnTo>
                <a:lnTo>
                  <a:pt x="401062" y="454660"/>
                </a:lnTo>
                <a:lnTo>
                  <a:pt x="386931" y="449580"/>
                </a:lnTo>
                <a:lnTo>
                  <a:pt x="363093" y="440690"/>
                </a:lnTo>
                <a:lnTo>
                  <a:pt x="367919" y="438150"/>
                </a:lnTo>
                <a:lnTo>
                  <a:pt x="371475" y="436880"/>
                </a:lnTo>
                <a:lnTo>
                  <a:pt x="375793" y="434340"/>
                </a:lnTo>
                <a:lnTo>
                  <a:pt x="378714" y="433070"/>
                </a:lnTo>
                <a:lnTo>
                  <a:pt x="387588" y="426720"/>
                </a:lnTo>
                <a:lnTo>
                  <a:pt x="326009" y="426720"/>
                </a:lnTo>
                <a:lnTo>
                  <a:pt x="315728" y="424180"/>
                </a:lnTo>
                <a:lnTo>
                  <a:pt x="304015" y="420370"/>
                </a:lnTo>
                <a:lnTo>
                  <a:pt x="288975" y="414020"/>
                </a:lnTo>
                <a:lnTo>
                  <a:pt x="276642" y="408940"/>
                </a:lnTo>
                <a:lnTo>
                  <a:pt x="271145" y="405130"/>
                </a:lnTo>
                <a:lnTo>
                  <a:pt x="262391" y="392434"/>
                </a:lnTo>
                <a:close/>
              </a:path>
              <a:path w="857120" h="1071880">
                <a:moveTo>
                  <a:pt x="415620" y="579120"/>
                </a:moveTo>
                <a:lnTo>
                  <a:pt x="388112" y="579120"/>
                </a:lnTo>
                <a:lnTo>
                  <a:pt x="396718" y="591961"/>
                </a:lnTo>
                <a:lnTo>
                  <a:pt x="415620" y="579120"/>
                </a:lnTo>
                <a:close/>
              </a:path>
              <a:path w="857120" h="1071880">
                <a:moveTo>
                  <a:pt x="406925" y="457200"/>
                </a:moveTo>
                <a:lnTo>
                  <a:pt x="306150" y="457200"/>
                </a:lnTo>
                <a:lnTo>
                  <a:pt x="321349" y="462280"/>
                </a:lnTo>
                <a:lnTo>
                  <a:pt x="334773" y="467360"/>
                </a:lnTo>
                <a:lnTo>
                  <a:pt x="346426" y="472440"/>
                </a:lnTo>
                <a:lnTo>
                  <a:pt x="356311" y="477520"/>
                </a:lnTo>
                <a:lnTo>
                  <a:pt x="364431" y="481330"/>
                </a:lnTo>
                <a:lnTo>
                  <a:pt x="397630" y="518160"/>
                </a:lnTo>
                <a:lnTo>
                  <a:pt x="403733" y="543560"/>
                </a:lnTo>
                <a:lnTo>
                  <a:pt x="402717" y="551180"/>
                </a:lnTo>
                <a:lnTo>
                  <a:pt x="398399" y="553720"/>
                </a:lnTo>
                <a:lnTo>
                  <a:pt x="392592" y="556260"/>
                </a:lnTo>
                <a:lnTo>
                  <a:pt x="447206" y="556260"/>
                </a:lnTo>
                <a:lnTo>
                  <a:pt x="448663" y="554990"/>
                </a:lnTo>
                <a:lnTo>
                  <a:pt x="455266" y="544830"/>
                </a:lnTo>
                <a:lnTo>
                  <a:pt x="459759" y="532130"/>
                </a:lnTo>
                <a:lnTo>
                  <a:pt x="462166" y="516890"/>
                </a:lnTo>
                <a:lnTo>
                  <a:pt x="459854" y="505460"/>
                </a:lnTo>
                <a:lnTo>
                  <a:pt x="454714" y="492760"/>
                </a:lnTo>
                <a:lnTo>
                  <a:pt x="446419" y="480060"/>
                </a:lnTo>
                <a:lnTo>
                  <a:pt x="437231" y="472440"/>
                </a:lnTo>
                <a:lnTo>
                  <a:pt x="412787" y="459740"/>
                </a:lnTo>
                <a:lnTo>
                  <a:pt x="406925" y="457200"/>
                </a:lnTo>
                <a:close/>
              </a:path>
              <a:path w="857120" h="1071880">
                <a:moveTo>
                  <a:pt x="175225" y="414020"/>
                </a:moveTo>
                <a:lnTo>
                  <a:pt x="123444" y="414020"/>
                </a:lnTo>
                <a:lnTo>
                  <a:pt x="126365" y="450850"/>
                </a:lnTo>
                <a:lnTo>
                  <a:pt x="177800" y="445770"/>
                </a:lnTo>
                <a:lnTo>
                  <a:pt x="175225" y="414020"/>
                </a:lnTo>
                <a:close/>
              </a:path>
              <a:path w="857120" h="1071880">
                <a:moveTo>
                  <a:pt x="134591" y="310996"/>
                </a:moveTo>
                <a:lnTo>
                  <a:pt x="134366" y="311150"/>
                </a:lnTo>
                <a:lnTo>
                  <a:pt x="212344" y="426720"/>
                </a:lnTo>
                <a:lnTo>
                  <a:pt x="212610" y="426537"/>
                </a:lnTo>
                <a:lnTo>
                  <a:pt x="204216" y="414020"/>
                </a:lnTo>
                <a:lnTo>
                  <a:pt x="254508" y="381000"/>
                </a:lnTo>
                <a:lnTo>
                  <a:pt x="279055" y="381000"/>
                </a:lnTo>
                <a:lnTo>
                  <a:pt x="287506" y="374650"/>
                </a:lnTo>
                <a:lnTo>
                  <a:pt x="250317" y="374650"/>
                </a:lnTo>
                <a:lnTo>
                  <a:pt x="215423" y="322580"/>
                </a:lnTo>
                <a:lnTo>
                  <a:pt x="142367" y="322580"/>
                </a:lnTo>
                <a:lnTo>
                  <a:pt x="134591" y="310996"/>
                </a:lnTo>
                <a:close/>
              </a:path>
              <a:path w="857120" h="1071880">
                <a:moveTo>
                  <a:pt x="494675" y="303530"/>
                </a:moveTo>
                <a:lnTo>
                  <a:pt x="446411" y="316230"/>
                </a:lnTo>
                <a:lnTo>
                  <a:pt x="423687" y="346710"/>
                </a:lnTo>
                <a:lnTo>
                  <a:pt x="413553" y="358140"/>
                </a:lnTo>
                <a:lnTo>
                  <a:pt x="405123" y="367030"/>
                </a:lnTo>
                <a:lnTo>
                  <a:pt x="397999" y="374650"/>
                </a:lnTo>
                <a:lnTo>
                  <a:pt x="391782" y="381000"/>
                </a:lnTo>
                <a:lnTo>
                  <a:pt x="361818" y="407670"/>
                </a:lnTo>
                <a:lnTo>
                  <a:pt x="326009" y="426720"/>
                </a:lnTo>
                <a:lnTo>
                  <a:pt x="387588" y="426720"/>
                </a:lnTo>
                <a:lnTo>
                  <a:pt x="389363" y="425450"/>
                </a:lnTo>
                <a:lnTo>
                  <a:pt x="410301" y="407670"/>
                </a:lnTo>
                <a:lnTo>
                  <a:pt x="418264" y="400050"/>
                </a:lnTo>
                <a:lnTo>
                  <a:pt x="427853" y="389890"/>
                </a:lnTo>
                <a:lnTo>
                  <a:pt x="439039" y="378460"/>
                </a:lnTo>
                <a:lnTo>
                  <a:pt x="474017" y="378460"/>
                </a:lnTo>
                <a:lnTo>
                  <a:pt x="485140" y="372110"/>
                </a:lnTo>
                <a:lnTo>
                  <a:pt x="495809" y="363220"/>
                </a:lnTo>
                <a:lnTo>
                  <a:pt x="493380" y="351790"/>
                </a:lnTo>
                <a:lnTo>
                  <a:pt x="491354" y="339090"/>
                </a:lnTo>
                <a:lnTo>
                  <a:pt x="491436" y="323850"/>
                </a:lnTo>
                <a:lnTo>
                  <a:pt x="495173" y="316230"/>
                </a:lnTo>
                <a:lnTo>
                  <a:pt x="497967" y="314960"/>
                </a:lnTo>
                <a:lnTo>
                  <a:pt x="499745" y="313690"/>
                </a:lnTo>
                <a:lnTo>
                  <a:pt x="500507" y="313690"/>
                </a:lnTo>
                <a:lnTo>
                  <a:pt x="494675" y="303530"/>
                </a:lnTo>
                <a:close/>
              </a:path>
              <a:path w="857120" h="1071880">
                <a:moveTo>
                  <a:pt x="254508" y="381000"/>
                </a:moveTo>
                <a:lnTo>
                  <a:pt x="204216" y="414020"/>
                </a:lnTo>
                <a:lnTo>
                  <a:pt x="212610" y="426537"/>
                </a:lnTo>
                <a:lnTo>
                  <a:pt x="262391" y="392434"/>
                </a:lnTo>
                <a:lnTo>
                  <a:pt x="254508" y="381000"/>
                </a:lnTo>
                <a:close/>
              </a:path>
              <a:path w="857120" h="1071880">
                <a:moveTo>
                  <a:pt x="128777" y="367030"/>
                </a:moveTo>
                <a:lnTo>
                  <a:pt x="79883" y="372110"/>
                </a:lnTo>
                <a:lnTo>
                  <a:pt x="84200" y="419100"/>
                </a:lnTo>
                <a:lnTo>
                  <a:pt x="123444" y="414020"/>
                </a:lnTo>
                <a:lnTo>
                  <a:pt x="175225" y="414020"/>
                </a:lnTo>
                <a:lnTo>
                  <a:pt x="174401" y="403860"/>
                </a:lnTo>
                <a:lnTo>
                  <a:pt x="133604" y="403860"/>
                </a:lnTo>
                <a:lnTo>
                  <a:pt x="128777" y="367030"/>
                </a:lnTo>
                <a:close/>
              </a:path>
              <a:path w="857120" h="1071880">
                <a:moveTo>
                  <a:pt x="173990" y="398780"/>
                </a:moveTo>
                <a:lnTo>
                  <a:pt x="133604" y="403860"/>
                </a:lnTo>
                <a:lnTo>
                  <a:pt x="174401" y="403860"/>
                </a:lnTo>
                <a:lnTo>
                  <a:pt x="173990" y="398780"/>
                </a:lnTo>
                <a:close/>
              </a:path>
              <a:path w="857120" h="1071880">
                <a:moveTo>
                  <a:pt x="279055" y="381000"/>
                </a:moveTo>
                <a:lnTo>
                  <a:pt x="254508" y="381000"/>
                </a:lnTo>
                <a:lnTo>
                  <a:pt x="262391" y="392434"/>
                </a:lnTo>
                <a:lnTo>
                  <a:pt x="277365" y="382270"/>
                </a:lnTo>
                <a:lnTo>
                  <a:pt x="279055" y="381000"/>
                </a:lnTo>
                <a:close/>
              </a:path>
              <a:path w="857120" h="1071880">
                <a:moveTo>
                  <a:pt x="474017" y="378460"/>
                </a:moveTo>
                <a:lnTo>
                  <a:pt x="439039" y="378460"/>
                </a:lnTo>
                <a:lnTo>
                  <a:pt x="449246" y="384810"/>
                </a:lnTo>
                <a:lnTo>
                  <a:pt x="460794" y="382270"/>
                </a:lnTo>
                <a:lnTo>
                  <a:pt x="474017" y="378460"/>
                </a:lnTo>
                <a:close/>
              </a:path>
              <a:path w="857120" h="1071880">
                <a:moveTo>
                  <a:pt x="328675" y="313690"/>
                </a:moveTo>
                <a:lnTo>
                  <a:pt x="273959" y="330200"/>
                </a:lnTo>
                <a:lnTo>
                  <a:pt x="269754" y="344170"/>
                </a:lnTo>
                <a:lnTo>
                  <a:pt x="265952" y="354330"/>
                </a:lnTo>
                <a:lnTo>
                  <a:pt x="259453" y="364490"/>
                </a:lnTo>
                <a:lnTo>
                  <a:pt x="250317" y="374650"/>
                </a:lnTo>
                <a:lnTo>
                  <a:pt x="287506" y="374650"/>
                </a:lnTo>
                <a:lnTo>
                  <a:pt x="296697" y="365760"/>
                </a:lnTo>
                <a:lnTo>
                  <a:pt x="305107" y="358140"/>
                </a:lnTo>
                <a:lnTo>
                  <a:pt x="312906" y="349250"/>
                </a:lnTo>
                <a:lnTo>
                  <a:pt x="319274" y="337820"/>
                </a:lnTo>
                <a:lnTo>
                  <a:pt x="324531" y="326390"/>
                </a:lnTo>
                <a:lnTo>
                  <a:pt x="328675" y="313690"/>
                </a:lnTo>
                <a:close/>
              </a:path>
              <a:path w="857120" h="1071880">
                <a:moveTo>
                  <a:pt x="184785" y="276860"/>
                </a:moveTo>
                <a:lnTo>
                  <a:pt x="134591" y="310996"/>
                </a:lnTo>
                <a:lnTo>
                  <a:pt x="142367" y="322580"/>
                </a:lnTo>
                <a:lnTo>
                  <a:pt x="192564" y="288469"/>
                </a:lnTo>
                <a:lnTo>
                  <a:pt x="184785" y="276860"/>
                </a:lnTo>
                <a:close/>
              </a:path>
              <a:path w="857120" h="1071880">
                <a:moveTo>
                  <a:pt x="192564" y="288469"/>
                </a:moveTo>
                <a:lnTo>
                  <a:pt x="142367" y="322580"/>
                </a:lnTo>
                <a:lnTo>
                  <a:pt x="215423" y="322580"/>
                </a:lnTo>
                <a:lnTo>
                  <a:pt x="192564" y="288469"/>
                </a:lnTo>
                <a:close/>
              </a:path>
              <a:path w="857120" h="1071880">
                <a:moveTo>
                  <a:pt x="50419" y="77470"/>
                </a:moveTo>
                <a:lnTo>
                  <a:pt x="0" y="110490"/>
                </a:lnTo>
                <a:lnTo>
                  <a:pt x="134591" y="310996"/>
                </a:lnTo>
                <a:lnTo>
                  <a:pt x="184785" y="276860"/>
                </a:lnTo>
                <a:lnTo>
                  <a:pt x="209649" y="276860"/>
                </a:lnTo>
                <a:lnTo>
                  <a:pt x="235814" y="259080"/>
                </a:lnTo>
                <a:lnTo>
                  <a:pt x="243105" y="252730"/>
                </a:lnTo>
                <a:lnTo>
                  <a:pt x="188503" y="252730"/>
                </a:lnTo>
                <a:lnTo>
                  <a:pt x="181739" y="251460"/>
                </a:lnTo>
                <a:lnTo>
                  <a:pt x="134239" y="201930"/>
                </a:lnTo>
                <a:lnTo>
                  <a:pt x="101998" y="153670"/>
                </a:lnTo>
                <a:lnTo>
                  <a:pt x="202827" y="153670"/>
                </a:lnTo>
                <a:lnTo>
                  <a:pt x="196960" y="151130"/>
                </a:lnTo>
                <a:lnTo>
                  <a:pt x="182806" y="146050"/>
                </a:lnTo>
                <a:lnTo>
                  <a:pt x="170873" y="140970"/>
                </a:lnTo>
                <a:lnTo>
                  <a:pt x="159004" y="137160"/>
                </a:lnTo>
                <a:lnTo>
                  <a:pt x="163830" y="134620"/>
                </a:lnTo>
                <a:lnTo>
                  <a:pt x="167386" y="133350"/>
                </a:lnTo>
                <a:lnTo>
                  <a:pt x="171704" y="130810"/>
                </a:lnTo>
                <a:lnTo>
                  <a:pt x="174625" y="129540"/>
                </a:lnTo>
                <a:lnTo>
                  <a:pt x="183508" y="123190"/>
                </a:lnTo>
                <a:lnTo>
                  <a:pt x="121896" y="123190"/>
                </a:lnTo>
                <a:lnTo>
                  <a:pt x="111619" y="120650"/>
                </a:lnTo>
                <a:lnTo>
                  <a:pt x="99899" y="116840"/>
                </a:lnTo>
                <a:lnTo>
                  <a:pt x="72540" y="105410"/>
                </a:lnTo>
                <a:lnTo>
                  <a:pt x="67056" y="101600"/>
                </a:lnTo>
                <a:lnTo>
                  <a:pt x="50419" y="77470"/>
                </a:lnTo>
                <a:close/>
              </a:path>
              <a:path w="857120" h="1071880">
                <a:moveTo>
                  <a:pt x="209649" y="276860"/>
                </a:moveTo>
                <a:lnTo>
                  <a:pt x="184785" y="276860"/>
                </a:lnTo>
                <a:lnTo>
                  <a:pt x="192564" y="288469"/>
                </a:lnTo>
                <a:lnTo>
                  <a:pt x="209649" y="276860"/>
                </a:lnTo>
                <a:close/>
              </a:path>
              <a:path w="857120" h="1071880">
                <a:moveTo>
                  <a:pt x="202827" y="153670"/>
                </a:moveTo>
                <a:lnTo>
                  <a:pt x="101998" y="153670"/>
                </a:lnTo>
                <a:lnTo>
                  <a:pt x="117215" y="158750"/>
                </a:lnTo>
                <a:lnTo>
                  <a:pt x="130655" y="163830"/>
                </a:lnTo>
                <a:lnTo>
                  <a:pt x="142320" y="168910"/>
                </a:lnTo>
                <a:lnTo>
                  <a:pt x="152215" y="173990"/>
                </a:lnTo>
                <a:lnTo>
                  <a:pt x="160342" y="177800"/>
                </a:lnTo>
                <a:lnTo>
                  <a:pt x="193541" y="214630"/>
                </a:lnTo>
                <a:lnTo>
                  <a:pt x="199517" y="240030"/>
                </a:lnTo>
                <a:lnTo>
                  <a:pt x="198627" y="247650"/>
                </a:lnTo>
                <a:lnTo>
                  <a:pt x="194310" y="250190"/>
                </a:lnTo>
                <a:lnTo>
                  <a:pt x="188503" y="252730"/>
                </a:lnTo>
                <a:lnTo>
                  <a:pt x="243105" y="252730"/>
                </a:lnTo>
                <a:lnTo>
                  <a:pt x="244563" y="251460"/>
                </a:lnTo>
                <a:lnTo>
                  <a:pt x="251173" y="241300"/>
                </a:lnTo>
                <a:lnTo>
                  <a:pt x="255669" y="228600"/>
                </a:lnTo>
                <a:lnTo>
                  <a:pt x="258080" y="213360"/>
                </a:lnTo>
                <a:lnTo>
                  <a:pt x="255772" y="201930"/>
                </a:lnTo>
                <a:lnTo>
                  <a:pt x="250631" y="189230"/>
                </a:lnTo>
                <a:lnTo>
                  <a:pt x="242329" y="176530"/>
                </a:lnTo>
                <a:lnTo>
                  <a:pt x="233141" y="168910"/>
                </a:lnTo>
                <a:lnTo>
                  <a:pt x="208694" y="156210"/>
                </a:lnTo>
                <a:lnTo>
                  <a:pt x="202827" y="153670"/>
                </a:lnTo>
                <a:close/>
              </a:path>
              <a:path w="857120" h="1071880">
                <a:moveTo>
                  <a:pt x="290548" y="0"/>
                </a:moveTo>
                <a:lnTo>
                  <a:pt x="242306" y="12700"/>
                </a:lnTo>
                <a:lnTo>
                  <a:pt x="219602" y="43180"/>
                </a:lnTo>
                <a:lnTo>
                  <a:pt x="209479" y="54610"/>
                </a:lnTo>
                <a:lnTo>
                  <a:pt x="201038" y="63500"/>
                </a:lnTo>
                <a:lnTo>
                  <a:pt x="193883" y="71120"/>
                </a:lnTo>
                <a:lnTo>
                  <a:pt x="187616" y="77470"/>
                </a:lnTo>
                <a:lnTo>
                  <a:pt x="157667" y="104140"/>
                </a:lnTo>
                <a:lnTo>
                  <a:pt x="121896" y="123190"/>
                </a:lnTo>
                <a:lnTo>
                  <a:pt x="183508" y="123190"/>
                </a:lnTo>
                <a:lnTo>
                  <a:pt x="185285" y="121920"/>
                </a:lnTo>
                <a:lnTo>
                  <a:pt x="206170" y="104140"/>
                </a:lnTo>
                <a:lnTo>
                  <a:pt x="214130" y="96520"/>
                </a:lnTo>
                <a:lnTo>
                  <a:pt x="223695" y="86360"/>
                </a:lnTo>
                <a:lnTo>
                  <a:pt x="234823" y="74930"/>
                </a:lnTo>
                <a:lnTo>
                  <a:pt x="269878" y="74930"/>
                </a:lnTo>
                <a:lnTo>
                  <a:pt x="281007" y="68580"/>
                </a:lnTo>
                <a:lnTo>
                  <a:pt x="291639" y="59690"/>
                </a:lnTo>
                <a:lnTo>
                  <a:pt x="289276" y="48260"/>
                </a:lnTo>
                <a:lnTo>
                  <a:pt x="287251" y="34290"/>
                </a:lnTo>
                <a:lnTo>
                  <a:pt x="287355" y="20320"/>
                </a:lnTo>
                <a:lnTo>
                  <a:pt x="291084" y="12700"/>
                </a:lnTo>
                <a:lnTo>
                  <a:pt x="293877" y="11430"/>
                </a:lnTo>
                <a:lnTo>
                  <a:pt x="295656" y="10160"/>
                </a:lnTo>
                <a:lnTo>
                  <a:pt x="296418" y="10160"/>
                </a:lnTo>
                <a:lnTo>
                  <a:pt x="290548" y="0"/>
                </a:lnTo>
                <a:close/>
              </a:path>
              <a:path w="857120" h="1071880">
                <a:moveTo>
                  <a:pt x="269878" y="74930"/>
                </a:moveTo>
                <a:lnTo>
                  <a:pt x="234823" y="74930"/>
                </a:lnTo>
                <a:lnTo>
                  <a:pt x="245110" y="81280"/>
                </a:lnTo>
                <a:lnTo>
                  <a:pt x="256669" y="78740"/>
                </a:lnTo>
                <a:lnTo>
                  <a:pt x="269878" y="74930"/>
                </a:lnTo>
                <a:close/>
              </a:path>
            </a:pathLst>
          </a:custGeom>
          <a:solidFill>
            <a:srgbClr val="1616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465042" y="6020104"/>
            <a:ext cx="2061210" cy="556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337945" algn="l"/>
              </a:tabLst>
            </a:pPr>
            <a:r>
              <a:rPr dirty="0" smtClean="0" sz="3600" spc="5" b="1">
                <a:solidFill>
                  <a:srgbClr val="161645"/>
                </a:solidFill>
                <a:latin typeface="Arial"/>
                <a:cs typeface="Arial"/>
              </a:rPr>
              <a:t>ت</a:t>
            </a:r>
            <a:r>
              <a:rPr dirty="0" smtClean="0" sz="3600" spc="-125" b="1">
                <a:solidFill>
                  <a:srgbClr val="161645"/>
                </a:solidFill>
                <a:latin typeface="Arial"/>
                <a:cs typeface="Arial"/>
              </a:rPr>
              <a:t>اٌل</a:t>
            </a:r>
            <a:r>
              <a:rPr dirty="0" smtClean="0" sz="3600" spc="-180" b="1">
                <a:solidFill>
                  <a:srgbClr val="161645"/>
                </a:solidFill>
                <a:latin typeface="Arial"/>
                <a:cs typeface="Arial"/>
              </a:rPr>
              <a:t>م</a:t>
            </a:r>
            <a:r>
              <a:rPr dirty="0" smtClean="0" sz="3600" spc="-480" b="1">
                <a:solidFill>
                  <a:srgbClr val="161645"/>
                </a:solidFill>
                <a:latin typeface="Arial"/>
                <a:cs typeface="Arial"/>
              </a:rPr>
              <a:t>علا</a:t>
            </a:r>
            <a:r>
              <a:rPr dirty="0" smtClean="0" sz="3600" spc="-480" b="1">
                <a:solidFill>
                  <a:srgbClr val="161645"/>
                </a:solidFill>
                <a:latin typeface="Arial"/>
                <a:cs typeface="Arial"/>
              </a:rPr>
              <a:t>	</a:t>
            </a:r>
            <a:r>
              <a:rPr dirty="0" smtClean="0" sz="3600" spc="-480" b="1">
                <a:solidFill>
                  <a:srgbClr val="161645"/>
                </a:solidFill>
                <a:latin typeface="Arial"/>
                <a:cs typeface="Arial"/>
              </a:rPr>
              <a:t>ةرادإ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63884" y="168147"/>
            <a:ext cx="4236720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64030" algn="l"/>
                <a:tab pos="2753360" algn="l"/>
                <a:tab pos="3451225" algn="l"/>
              </a:tabLst>
            </a:pPr>
            <a:r>
              <a:rPr dirty="0" smtClean="0" sz="3200" spc="-37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32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3200" spc="-1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254" b="1">
                <a:solidFill>
                  <a:srgbClr val="FFFFFF"/>
                </a:solidFill>
                <a:latin typeface="Microsoft Uighur"/>
                <a:cs typeface="Microsoft Uighur"/>
              </a:rPr>
              <a:t>ٍخ</a:t>
            </a:r>
            <a:r>
              <a:rPr dirty="0" smtClean="0" sz="3200" spc="-1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رخشلإا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45" b="1">
                <a:solidFill>
                  <a:srgbClr val="FFFFFF"/>
                </a:solidFill>
                <a:latin typeface="Microsoft Uighur"/>
                <a:cs typeface="Microsoft Uighur"/>
              </a:rPr>
              <a:t>ثرادلإه</a:t>
            </a:r>
            <a:r>
              <a:rPr dirty="0" smtClean="0" sz="3200" spc="-145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484" b="1">
                <a:solidFill>
                  <a:srgbClr val="FFFFFF"/>
                </a:solidFill>
                <a:latin typeface="Microsoft Uighur"/>
                <a:cs typeface="Microsoft Uighur"/>
              </a:rPr>
              <a:t>ى</a:t>
            </a:r>
            <a:r>
              <a:rPr dirty="0" smtClean="0" sz="3200" spc="-935" b="1">
                <a:solidFill>
                  <a:srgbClr val="FFFFFF"/>
                </a:solidFill>
                <a:latin typeface="Microsoft Uighur"/>
                <a:cs typeface="Microsoft Uighur"/>
              </a:rPr>
              <a:t>بؼ</a:t>
            </a:r>
            <a:r>
              <a:rPr dirty="0" smtClean="0" sz="3200" spc="-67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9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3200" spc="-370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-100" b="1">
                <a:solidFill>
                  <a:srgbClr val="FFFFFF"/>
                </a:solidFill>
                <a:latin typeface="Microsoft Uighur"/>
                <a:cs typeface="Microsoft Uighur"/>
              </a:rPr>
              <a:t>طلإا</a:t>
            </a:r>
            <a:endParaRPr sz="3200">
              <a:latin typeface="Microsoft Uighur"/>
              <a:cs typeface="Microsoft Uighu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2057400"/>
            <a:ext cx="5715000" cy="4038600"/>
          </a:xfrm>
          <a:custGeom>
            <a:avLst/>
            <a:gdLst/>
            <a:ahLst/>
            <a:cxnLst/>
            <a:rect l="l" t="t" r="r" b="b"/>
            <a:pathLst>
              <a:path w="5715000" h="4038600">
                <a:moveTo>
                  <a:pt x="5041900" y="0"/>
                </a:moveTo>
                <a:lnTo>
                  <a:pt x="673100" y="0"/>
                </a:lnTo>
                <a:lnTo>
                  <a:pt x="617897" y="2231"/>
                </a:lnTo>
                <a:lnTo>
                  <a:pt x="563923" y="8810"/>
                </a:lnTo>
                <a:lnTo>
                  <a:pt x="511350" y="19562"/>
                </a:lnTo>
                <a:lnTo>
                  <a:pt x="460353" y="34316"/>
                </a:lnTo>
                <a:lnTo>
                  <a:pt x="411104" y="52897"/>
                </a:lnTo>
                <a:lnTo>
                  <a:pt x="363777" y="75132"/>
                </a:lnTo>
                <a:lnTo>
                  <a:pt x="318545" y="100849"/>
                </a:lnTo>
                <a:lnTo>
                  <a:pt x="275581" y="129873"/>
                </a:lnTo>
                <a:lnTo>
                  <a:pt x="235059" y="162031"/>
                </a:lnTo>
                <a:lnTo>
                  <a:pt x="197151" y="197151"/>
                </a:lnTo>
                <a:lnTo>
                  <a:pt x="162031" y="235059"/>
                </a:lnTo>
                <a:lnTo>
                  <a:pt x="129873" y="275581"/>
                </a:lnTo>
                <a:lnTo>
                  <a:pt x="100849" y="318545"/>
                </a:lnTo>
                <a:lnTo>
                  <a:pt x="75132" y="363777"/>
                </a:lnTo>
                <a:lnTo>
                  <a:pt x="52897" y="411104"/>
                </a:lnTo>
                <a:lnTo>
                  <a:pt x="34316" y="460353"/>
                </a:lnTo>
                <a:lnTo>
                  <a:pt x="19562" y="511350"/>
                </a:lnTo>
                <a:lnTo>
                  <a:pt x="8810" y="563923"/>
                </a:lnTo>
                <a:lnTo>
                  <a:pt x="2231" y="617897"/>
                </a:lnTo>
                <a:lnTo>
                  <a:pt x="0" y="673100"/>
                </a:lnTo>
                <a:lnTo>
                  <a:pt x="0" y="3365500"/>
                </a:lnTo>
                <a:lnTo>
                  <a:pt x="2231" y="3420704"/>
                </a:lnTo>
                <a:lnTo>
                  <a:pt x="8810" y="3474680"/>
                </a:lnTo>
                <a:lnTo>
                  <a:pt x="19562" y="3527253"/>
                </a:lnTo>
                <a:lnTo>
                  <a:pt x="34316" y="3578251"/>
                </a:lnTo>
                <a:lnTo>
                  <a:pt x="52897" y="3627500"/>
                </a:lnTo>
                <a:lnTo>
                  <a:pt x="75132" y="3674827"/>
                </a:lnTo>
                <a:lnTo>
                  <a:pt x="100849" y="3720059"/>
                </a:lnTo>
                <a:lnTo>
                  <a:pt x="129873" y="3763023"/>
                </a:lnTo>
                <a:lnTo>
                  <a:pt x="162031" y="3803545"/>
                </a:lnTo>
                <a:lnTo>
                  <a:pt x="197151" y="3841453"/>
                </a:lnTo>
                <a:lnTo>
                  <a:pt x="235059" y="3876572"/>
                </a:lnTo>
                <a:lnTo>
                  <a:pt x="275581" y="3908730"/>
                </a:lnTo>
                <a:lnTo>
                  <a:pt x="318545" y="3937753"/>
                </a:lnTo>
                <a:lnTo>
                  <a:pt x="363777" y="3963469"/>
                </a:lnTo>
                <a:lnTo>
                  <a:pt x="411104" y="3985704"/>
                </a:lnTo>
                <a:lnTo>
                  <a:pt x="460353" y="4004284"/>
                </a:lnTo>
                <a:lnTo>
                  <a:pt x="511350" y="4019037"/>
                </a:lnTo>
                <a:lnTo>
                  <a:pt x="563923" y="4029790"/>
                </a:lnTo>
                <a:lnTo>
                  <a:pt x="617897" y="4036368"/>
                </a:lnTo>
                <a:lnTo>
                  <a:pt x="673100" y="4038600"/>
                </a:lnTo>
                <a:lnTo>
                  <a:pt x="5041900" y="4038600"/>
                </a:lnTo>
                <a:lnTo>
                  <a:pt x="5097102" y="4036368"/>
                </a:lnTo>
                <a:lnTo>
                  <a:pt x="5151076" y="4029790"/>
                </a:lnTo>
                <a:lnTo>
                  <a:pt x="5203649" y="4019037"/>
                </a:lnTo>
                <a:lnTo>
                  <a:pt x="5254646" y="4004284"/>
                </a:lnTo>
                <a:lnTo>
                  <a:pt x="5303895" y="3985704"/>
                </a:lnTo>
                <a:lnTo>
                  <a:pt x="5351222" y="3963469"/>
                </a:lnTo>
                <a:lnTo>
                  <a:pt x="5396454" y="3937753"/>
                </a:lnTo>
                <a:lnTo>
                  <a:pt x="5439418" y="3908730"/>
                </a:lnTo>
                <a:lnTo>
                  <a:pt x="5479940" y="3876572"/>
                </a:lnTo>
                <a:lnTo>
                  <a:pt x="5517848" y="3841453"/>
                </a:lnTo>
                <a:lnTo>
                  <a:pt x="5552968" y="3803545"/>
                </a:lnTo>
                <a:lnTo>
                  <a:pt x="5585126" y="3763023"/>
                </a:lnTo>
                <a:lnTo>
                  <a:pt x="5614150" y="3720059"/>
                </a:lnTo>
                <a:lnTo>
                  <a:pt x="5639867" y="3674827"/>
                </a:lnTo>
                <a:lnTo>
                  <a:pt x="5662102" y="3627500"/>
                </a:lnTo>
                <a:lnTo>
                  <a:pt x="5680683" y="3578251"/>
                </a:lnTo>
                <a:lnTo>
                  <a:pt x="5695437" y="3527253"/>
                </a:lnTo>
                <a:lnTo>
                  <a:pt x="5706189" y="3474680"/>
                </a:lnTo>
                <a:lnTo>
                  <a:pt x="5712768" y="3420704"/>
                </a:lnTo>
                <a:lnTo>
                  <a:pt x="5715000" y="3365500"/>
                </a:lnTo>
                <a:lnTo>
                  <a:pt x="5715000" y="673100"/>
                </a:lnTo>
                <a:lnTo>
                  <a:pt x="5712768" y="617897"/>
                </a:lnTo>
                <a:lnTo>
                  <a:pt x="5706189" y="563923"/>
                </a:lnTo>
                <a:lnTo>
                  <a:pt x="5695437" y="511350"/>
                </a:lnTo>
                <a:lnTo>
                  <a:pt x="5680683" y="460353"/>
                </a:lnTo>
                <a:lnTo>
                  <a:pt x="5662102" y="411104"/>
                </a:lnTo>
                <a:lnTo>
                  <a:pt x="5639867" y="363777"/>
                </a:lnTo>
                <a:lnTo>
                  <a:pt x="5614150" y="318545"/>
                </a:lnTo>
                <a:lnTo>
                  <a:pt x="5585126" y="275581"/>
                </a:lnTo>
                <a:lnTo>
                  <a:pt x="5552968" y="235059"/>
                </a:lnTo>
                <a:lnTo>
                  <a:pt x="5517848" y="197151"/>
                </a:lnTo>
                <a:lnTo>
                  <a:pt x="5479940" y="162031"/>
                </a:lnTo>
                <a:lnTo>
                  <a:pt x="5439418" y="129873"/>
                </a:lnTo>
                <a:lnTo>
                  <a:pt x="5396454" y="100849"/>
                </a:lnTo>
                <a:lnTo>
                  <a:pt x="5351222" y="75132"/>
                </a:lnTo>
                <a:lnTo>
                  <a:pt x="5303895" y="52897"/>
                </a:lnTo>
                <a:lnTo>
                  <a:pt x="5254646" y="34316"/>
                </a:lnTo>
                <a:lnTo>
                  <a:pt x="5203649" y="19562"/>
                </a:lnTo>
                <a:lnTo>
                  <a:pt x="5151076" y="8810"/>
                </a:lnTo>
                <a:lnTo>
                  <a:pt x="5097102" y="2231"/>
                </a:lnTo>
                <a:lnTo>
                  <a:pt x="50419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600200" y="2057400"/>
            <a:ext cx="5715000" cy="4038600"/>
          </a:xfrm>
          <a:custGeom>
            <a:avLst/>
            <a:gdLst/>
            <a:ahLst/>
            <a:cxnLst/>
            <a:rect l="l" t="t" r="r" b="b"/>
            <a:pathLst>
              <a:path w="5715000" h="4038600">
                <a:moveTo>
                  <a:pt x="0" y="673100"/>
                </a:moveTo>
                <a:lnTo>
                  <a:pt x="2231" y="617897"/>
                </a:lnTo>
                <a:lnTo>
                  <a:pt x="8810" y="563923"/>
                </a:lnTo>
                <a:lnTo>
                  <a:pt x="19562" y="511350"/>
                </a:lnTo>
                <a:lnTo>
                  <a:pt x="34316" y="460353"/>
                </a:lnTo>
                <a:lnTo>
                  <a:pt x="52897" y="411104"/>
                </a:lnTo>
                <a:lnTo>
                  <a:pt x="75132" y="363777"/>
                </a:lnTo>
                <a:lnTo>
                  <a:pt x="100849" y="318545"/>
                </a:lnTo>
                <a:lnTo>
                  <a:pt x="129873" y="275581"/>
                </a:lnTo>
                <a:lnTo>
                  <a:pt x="162031" y="235059"/>
                </a:lnTo>
                <a:lnTo>
                  <a:pt x="197151" y="197151"/>
                </a:lnTo>
                <a:lnTo>
                  <a:pt x="235059" y="162031"/>
                </a:lnTo>
                <a:lnTo>
                  <a:pt x="275581" y="129873"/>
                </a:lnTo>
                <a:lnTo>
                  <a:pt x="318545" y="100849"/>
                </a:lnTo>
                <a:lnTo>
                  <a:pt x="363777" y="75132"/>
                </a:lnTo>
                <a:lnTo>
                  <a:pt x="411104" y="52897"/>
                </a:lnTo>
                <a:lnTo>
                  <a:pt x="460353" y="34316"/>
                </a:lnTo>
                <a:lnTo>
                  <a:pt x="511350" y="19562"/>
                </a:lnTo>
                <a:lnTo>
                  <a:pt x="563923" y="8810"/>
                </a:lnTo>
                <a:lnTo>
                  <a:pt x="617897" y="2231"/>
                </a:lnTo>
                <a:lnTo>
                  <a:pt x="673100" y="0"/>
                </a:lnTo>
                <a:lnTo>
                  <a:pt x="5041900" y="0"/>
                </a:lnTo>
                <a:lnTo>
                  <a:pt x="5097102" y="2231"/>
                </a:lnTo>
                <a:lnTo>
                  <a:pt x="5151076" y="8810"/>
                </a:lnTo>
                <a:lnTo>
                  <a:pt x="5203649" y="19562"/>
                </a:lnTo>
                <a:lnTo>
                  <a:pt x="5254646" y="34316"/>
                </a:lnTo>
                <a:lnTo>
                  <a:pt x="5303895" y="52897"/>
                </a:lnTo>
                <a:lnTo>
                  <a:pt x="5351222" y="75132"/>
                </a:lnTo>
                <a:lnTo>
                  <a:pt x="5396454" y="100849"/>
                </a:lnTo>
                <a:lnTo>
                  <a:pt x="5439418" y="129873"/>
                </a:lnTo>
                <a:lnTo>
                  <a:pt x="5479940" y="162031"/>
                </a:lnTo>
                <a:lnTo>
                  <a:pt x="5517848" y="197151"/>
                </a:lnTo>
                <a:lnTo>
                  <a:pt x="5552968" y="235059"/>
                </a:lnTo>
                <a:lnTo>
                  <a:pt x="5585126" y="275581"/>
                </a:lnTo>
                <a:lnTo>
                  <a:pt x="5614150" y="318545"/>
                </a:lnTo>
                <a:lnTo>
                  <a:pt x="5639867" y="363777"/>
                </a:lnTo>
                <a:lnTo>
                  <a:pt x="5662102" y="411104"/>
                </a:lnTo>
                <a:lnTo>
                  <a:pt x="5680683" y="460353"/>
                </a:lnTo>
                <a:lnTo>
                  <a:pt x="5695437" y="511350"/>
                </a:lnTo>
                <a:lnTo>
                  <a:pt x="5706189" y="563923"/>
                </a:lnTo>
                <a:lnTo>
                  <a:pt x="5712768" y="617897"/>
                </a:lnTo>
                <a:lnTo>
                  <a:pt x="5715000" y="673100"/>
                </a:lnTo>
                <a:lnTo>
                  <a:pt x="5715000" y="3365500"/>
                </a:lnTo>
                <a:lnTo>
                  <a:pt x="5712768" y="3420704"/>
                </a:lnTo>
                <a:lnTo>
                  <a:pt x="5706189" y="3474680"/>
                </a:lnTo>
                <a:lnTo>
                  <a:pt x="5695437" y="3527253"/>
                </a:lnTo>
                <a:lnTo>
                  <a:pt x="5680683" y="3578251"/>
                </a:lnTo>
                <a:lnTo>
                  <a:pt x="5662102" y="3627500"/>
                </a:lnTo>
                <a:lnTo>
                  <a:pt x="5639867" y="3674827"/>
                </a:lnTo>
                <a:lnTo>
                  <a:pt x="5614150" y="3720059"/>
                </a:lnTo>
                <a:lnTo>
                  <a:pt x="5585126" y="3763023"/>
                </a:lnTo>
                <a:lnTo>
                  <a:pt x="5552968" y="3803545"/>
                </a:lnTo>
                <a:lnTo>
                  <a:pt x="5517848" y="3841453"/>
                </a:lnTo>
                <a:lnTo>
                  <a:pt x="5479940" y="3876572"/>
                </a:lnTo>
                <a:lnTo>
                  <a:pt x="5439418" y="3908730"/>
                </a:lnTo>
                <a:lnTo>
                  <a:pt x="5396454" y="3937753"/>
                </a:lnTo>
                <a:lnTo>
                  <a:pt x="5351222" y="3963469"/>
                </a:lnTo>
                <a:lnTo>
                  <a:pt x="5303895" y="3985704"/>
                </a:lnTo>
                <a:lnTo>
                  <a:pt x="5254646" y="4004284"/>
                </a:lnTo>
                <a:lnTo>
                  <a:pt x="5203649" y="4019037"/>
                </a:lnTo>
                <a:lnTo>
                  <a:pt x="5151076" y="4029790"/>
                </a:lnTo>
                <a:lnTo>
                  <a:pt x="5097102" y="4036368"/>
                </a:lnTo>
                <a:lnTo>
                  <a:pt x="5041900" y="4038600"/>
                </a:lnTo>
                <a:lnTo>
                  <a:pt x="673100" y="4038600"/>
                </a:lnTo>
                <a:lnTo>
                  <a:pt x="617897" y="4036368"/>
                </a:lnTo>
                <a:lnTo>
                  <a:pt x="563923" y="4029790"/>
                </a:lnTo>
                <a:lnTo>
                  <a:pt x="511350" y="4019037"/>
                </a:lnTo>
                <a:lnTo>
                  <a:pt x="460353" y="4004284"/>
                </a:lnTo>
                <a:lnTo>
                  <a:pt x="411104" y="3985704"/>
                </a:lnTo>
                <a:lnTo>
                  <a:pt x="363777" y="3963469"/>
                </a:lnTo>
                <a:lnTo>
                  <a:pt x="318545" y="3937753"/>
                </a:lnTo>
                <a:lnTo>
                  <a:pt x="275581" y="3908730"/>
                </a:lnTo>
                <a:lnTo>
                  <a:pt x="235059" y="3876572"/>
                </a:lnTo>
                <a:lnTo>
                  <a:pt x="197151" y="3841453"/>
                </a:lnTo>
                <a:lnTo>
                  <a:pt x="162031" y="3803545"/>
                </a:lnTo>
                <a:lnTo>
                  <a:pt x="129873" y="3763023"/>
                </a:lnTo>
                <a:lnTo>
                  <a:pt x="100849" y="3720059"/>
                </a:lnTo>
                <a:lnTo>
                  <a:pt x="75132" y="3674827"/>
                </a:lnTo>
                <a:lnTo>
                  <a:pt x="52897" y="3627500"/>
                </a:lnTo>
                <a:lnTo>
                  <a:pt x="34316" y="3578251"/>
                </a:lnTo>
                <a:lnTo>
                  <a:pt x="19562" y="3527253"/>
                </a:lnTo>
                <a:lnTo>
                  <a:pt x="8810" y="3474680"/>
                </a:lnTo>
                <a:lnTo>
                  <a:pt x="2231" y="3420704"/>
                </a:lnTo>
                <a:lnTo>
                  <a:pt x="0" y="3365500"/>
                </a:lnTo>
                <a:lnTo>
                  <a:pt x="0" y="6731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52524" y="397002"/>
            <a:ext cx="545020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52245" algn="l"/>
                <a:tab pos="2732405" algn="l"/>
                <a:tab pos="3624579" algn="l"/>
                <a:tab pos="4723130" algn="l"/>
              </a:tabLst>
            </a:pPr>
            <a:r>
              <a:rPr dirty="0" smtClean="0" sz="3200" spc="-170" b="1">
                <a:solidFill>
                  <a:srgbClr val="FFFFFF"/>
                </a:solidFill>
                <a:latin typeface="Microsoft Uighur"/>
                <a:cs typeface="Microsoft Uighur"/>
              </a:rPr>
              <a:t>جٍش</a:t>
            </a:r>
            <a:r>
              <a:rPr dirty="0" smtClean="0" sz="3200" spc="-265" b="1">
                <a:solidFill>
                  <a:srgbClr val="FFFFFF"/>
                </a:solidFill>
                <a:latin typeface="Microsoft Uighur"/>
                <a:cs typeface="Microsoft Uighur"/>
              </a:rPr>
              <a:t>ش</a:t>
            </a:r>
            <a:r>
              <a:rPr dirty="0" smtClean="0" sz="3200" spc="80" b="1">
                <a:solidFill>
                  <a:srgbClr val="FFFFFF"/>
                </a:solidFill>
                <a:latin typeface="Microsoft Uighur"/>
                <a:cs typeface="Microsoft Uighur"/>
              </a:rPr>
              <a:t>ؤ</a:t>
            </a:r>
            <a:r>
              <a:rPr dirty="0" smtClean="0" sz="3200" spc="12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3200" spc="-240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3200" spc="-24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465" b="1">
                <a:solidFill>
                  <a:srgbClr val="FFFFFF"/>
                </a:solidFill>
                <a:latin typeface="Microsoft Uighur"/>
                <a:cs typeface="Microsoft Uighur"/>
              </a:rPr>
              <a:t>جٍشفبٌ</a:t>
            </a:r>
            <a:r>
              <a:rPr dirty="0" smtClean="0" sz="3200" spc="-62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240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3200" spc="-24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330" b="1">
                <a:solidFill>
                  <a:srgbClr val="FFFFFF"/>
                </a:solidFill>
                <a:latin typeface="Microsoft Uighur"/>
                <a:cs typeface="Microsoft Uighur"/>
              </a:rPr>
              <a:t>جي</a:t>
            </a:r>
            <a:r>
              <a:rPr dirty="0" smtClean="0" sz="3200" spc="-1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3200" spc="-595" b="1">
                <a:solidFill>
                  <a:srgbClr val="FFFFFF"/>
                </a:solidFill>
                <a:latin typeface="Microsoft Uighur"/>
                <a:cs typeface="Microsoft Uighur"/>
              </a:rPr>
              <a:t>ل</a:t>
            </a:r>
            <a:r>
              <a:rPr dirty="0" smtClean="0" sz="3200" spc="-53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32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3200" spc="-330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40" b="1">
                <a:solidFill>
                  <a:srgbClr val="FFFFFF"/>
                </a:solidFill>
                <a:latin typeface="Microsoft Uighur"/>
                <a:cs typeface="Microsoft Uighur"/>
              </a:rPr>
              <a:t>ٌو</a:t>
            </a:r>
            <a:r>
              <a:rPr dirty="0" smtClean="0" sz="3200" spc="120" b="1">
                <a:solidFill>
                  <a:srgbClr val="FFFFFF"/>
                </a:solidFill>
                <a:latin typeface="Microsoft Uighur"/>
                <a:cs typeface="Microsoft Uighur"/>
              </a:rPr>
              <a:t>ن</a:t>
            </a:r>
            <a:r>
              <a:rPr dirty="0" smtClean="0" sz="3200" spc="-29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3200" spc="-29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3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3200" spc="-200" b="1">
                <a:solidFill>
                  <a:srgbClr val="FFFFFF"/>
                </a:solidFill>
                <a:latin typeface="Microsoft Uighur"/>
                <a:cs typeface="Microsoft Uighur"/>
              </a:rPr>
              <a:t>ٍدحخ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905000" y="2209800"/>
            <a:ext cx="4953000" cy="1752600"/>
          </a:xfrm>
          <a:custGeom>
            <a:avLst/>
            <a:gdLst/>
            <a:ahLst/>
            <a:cxnLst/>
            <a:rect l="l" t="t" r="r" b="b"/>
            <a:pathLst>
              <a:path w="4953000" h="1752600">
                <a:moveTo>
                  <a:pt x="2476500" y="0"/>
                </a:moveTo>
                <a:lnTo>
                  <a:pt x="0" y="1752600"/>
                </a:lnTo>
                <a:lnTo>
                  <a:pt x="4953000" y="1752600"/>
                </a:lnTo>
                <a:lnTo>
                  <a:pt x="2476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905000" y="2209800"/>
            <a:ext cx="4953000" cy="1752600"/>
          </a:xfrm>
          <a:custGeom>
            <a:avLst/>
            <a:gdLst/>
            <a:ahLst/>
            <a:cxnLst/>
            <a:rect l="l" t="t" r="r" b="b"/>
            <a:pathLst>
              <a:path w="4953000" h="1752600">
                <a:moveTo>
                  <a:pt x="0" y="1752600"/>
                </a:moveTo>
                <a:lnTo>
                  <a:pt x="2476500" y="0"/>
                </a:lnTo>
                <a:lnTo>
                  <a:pt x="4953000" y="1752600"/>
                </a:lnTo>
                <a:lnTo>
                  <a:pt x="0" y="1752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95598" y="2927350"/>
            <a:ext cx="197485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40">
                <a:latin typeface="Arial"/>
                <a:cs typeface="Arial"/>
              </a:rPr>
              <a:t>ةد</a:t>
            </a:r>
            <a:r>
              <a:rPr dirty="0" smtClean="0" sz="1800" spc="-235">
                <a:latin typeface="Arial"/>
                <a:cs typeface="Arial"/>
              </a:rPr>
              <a:t>ن</a:t>
            </a:r>
            <a:r>
              <a:rPr dirty="0" smtClean="0" sz="1800" spc="-229">
                <a:latin typeface="Arial"/>
                <a:cs typeface="Arial"/>
              </a:rPr>
              <a:t>اسم</a:t>
            </a:r>
            <a:r>
              <a:rPr dirty="0" smtClean="0" sz="1800" spc="-270">
                <a:latin typeface="Arial"/>
                <a:cs typeface="Arial"/>
              </a:rPr>
              <a:t>ل</a:t>
            </a:r>
            <a:r>
              <a:rPr dirty="0" smtClean="0" sz="1800" spc="0">
                <a:latin typeface="Arial"/>
                <a:cs typeface="Arial"/>
              </a:rPr>
              <a:t>ا </a:t>
            </a:r>
            <a:r>
              <a:rPr dirty="0" smtClean="0" sz="1800" spc="-50">
                <a:latin typeface="Arial"/>
                <a:cs typeface="Arial"/>
              </a:rPr>
              <a:t>ةٌ</a:t>
            </a:r>
            <a:r>
              <a:rPr dirty="0" smtClean="0" sz="1800" spc="-265">
                <a:latin typeface="Arial"/>
                <a:cs typeface="Arial"/>
              </a:rPr>
              <a:t>س</a:t>
            </a:r>
            <a:r>
              <a:rPr dirty="0" smtClean="0" sz="1800" spc="-355">
                <a:latin typeface="Arial"/>
                <a:cs typeface="Arial"/>
              </a:rPr>
              <a:t>س</a:t>
            </a:r>
            <a:r>
              <a:rPr dirty="0" smtClean="0" sz="1800" spc="-185">
                <a:latin typeface="Arial"/>
                <a:cs typeface="Arial"/>
              </a:rPr>
              <a:t>ؤ</a:t>
            </a:r>
            <a:r>
              <a:rPr dirty="0" smtClean="0" sz="1800" spc="-155">
                <a:latin typeface="Arial"/>
                <a:cs typeface="Arial"/>
              </a:rPr>
              <a:t>ملا</a:t>
            </a:r>
            <a:r>
              <a:rPr dirty="0" smtClean="0" sz="1800" spc="-155">
                <a:latin typeface="Arial"/>
                <a:cs typeface="Arial"/>
              </a:rPr>
              <a:t> </a:t>
            </a:r>
            <a:r>
              <a:rPr dirty="0" smtClean="0" sz="1800" spc="-70">
                <a:latin typeface="Arial"/>
                <a:cs typeface="Arial"/>
              </a:rPr>
              <a:t>تامدخلا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75510" y="4114800"/>
            <a:ext cx="1295400" cy="1676400"/>
          </a:xfrm>
          <a:custGeom>
            <a:avLst/>
            <a:gdLst/>
            <a:ahLst/>
            <a:cxnLst/>
            <a:rect l="l" t="t" r="r" b="b"/>
            <a:pathLst>
              <a:path w="1295400" h="1676400">
                <a:moveTo>
                  <a:pt x="1079500" y="0"/>
                </a:moveTo>
                <a:lnTo>
                  <a:pt x="215900" y="0"/>
                </a:lnTo>
                <a:lnTo>
                  <a:pt x="198190" y="715"/>
                </a:lnTo>
                <a:lnTo>
                  <a:pt x="147653" y="11005"/>
                </a:lnTo>
                <a:lnTo>
                  <a:pt x="102166" y="32343"/>
                </a:lnTo>
                <a:lnTo>
                  <a:pt x="63230" y="63230"/>
                </a:lnTo>
                <a:lnTo>
                  <a:pt x="32343" y="102166"/>
                </a:lnTo>
                <a:lnTo>
                  <a:pt x="11005" y="147653"/>
                </a:lnTo>
                <a:lnTo>
                  <a:pt x="715" y="198190"/>
                </a:lnTo>
                <a:lnTo>
                  <a:pt x="0" y="215900"/>
                </a:lnTo>
                <a:lnTo>
                  <a:pt x="0" y="1460500"/>
                </a:lnTo>
                <a:lnTo>
                  <a:pt x="6273" y="1512383"/>
                </a:lnTo>
                <a:lnTo>
                  <a:pt x="24095" y="1559719"/>
                </a:lnTo>
                <a:lnTo>
                  <a:pt x="51966" y="1601006"/>
                </a:lnTo>
                <a:lnTo>
                  <a:pt x="88385" y="1634744"/>
                </a:lnTo>
                <a:lnTo>
                  <a:pt x="131855" y="1659433"/>
                </a:lnTo>
                <a:lnTo>
                  <a:pt x="180876" y="1673574"/>
                </a:lnTo>
                <a:lnTo>
                  <a:pt x="215900" y="1676400"/>
                </a:lnTo>
                <a:lnTo>
                  <a:pt x="1079500" y="1676400"/>
                </a:lnTo>
                <a:lnTo>
                  <a:pt x="1131346" y="1670125"/>
                </a:lnTo>
                <a:lnTo>
                  <a:pt x="1178668" y="1652302"/>
                </a:lnTo>
                <a:lnTo>
                  <a:pt x="1219959" y="1624429"/>
                </a:lnTo>
                <a:lnTo>
                  <a:pt x="1253711" y="1588008"/>
                </a:lnTo>
                <a:lnTo>
                  <a:pt x="1278417" y="1544538"/>
                </a:lnTo>
                <a:lnTo>
                  <a:pt x="1292571" y="1495520"/>
                </a:lnTo>
                <a:lnTo>
                  <a:pt x="1295400" y="1460500"/>
                </a:lnTo>
                <a:lnTo>
                  <a:pt x="1295400" y="215900"/>
                </a:lnTo>
                <a:lnTo>
                  <a:pt x="1289118" y="164011"/>
                </a:lnTo>
                <a:lnTo>
                  <a:pt x="1271280" y="116675"/>
                </a:lnTo>
                <a:lnTo>
                  <a:pt x="1243391" y="75388"/>
                </a:lnTo>
                <a:lnTo>
                  <a:pt x="1206959" y="41651"/>
                </a:lnTo>
                <a:lnTo>
                  <a:pt x="1163490" y="16964"/>
                </a:lnTo>
                <a:lnTo>
                  <a:pt x="1114492" y="2825"/>
                </a:lnTo>
                <a:lnTo>
                  <a:pt x="1079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675510" y="4114800"/>
            <a:ext cx="1295400" cy="1676400"/>
          </a:xfrm>
          <a:custGeom>
            <a:avLst/>
            <a:gdLst/>
            <a:ahLst/>
            <a:cxnLst/>
            <a:rect l="l" t="t" r="r" b="b"/>
            <a:pathLst>
              <a:path w="1295400" h="1676400">
                <a:moveTo>
                  <a:pt x="0" y="215900"/>
                </a:moveTo>
                <a:lnTo>
                  <a:pt x="6273" y="164011"/>
                </a:lnTo>
                <a:lnTo>
                  <a:pt x="24095" y="116675"/>
                </a:lnTo>
                <a:lnTo>
                  <a:pt x="51966" y="75388"/>
                </a:lnTo>
                <a:lnTo>
                  <a:pt x="88385" y="41651"/>
                </a:lnTo>
                <a:lnTo>
                  <a:pt x="131855" y="16964"/>
                </a:lnTo>
                <a:lnTo>
                  <a:pt x="180876" y="2825"/>
                </a:lnTo>
                <a:lnTo>
                  <a:pt x="215900" y="0"/>
                </a:lnTo>
                <a:lnTo>
                  <a:pt x="1079500" y="0"/>
                </a:lnTo>
                <a:lnTo>
                  <a:pt x="1097191" y="715"/>
                </a:lnTo>
                <a:lnTo>
                  <a:pt x="1114492" y="2825"/>
                </a:lnTo>
                <a:lnTo>
                  <a:pt x="1163490" y="16964"/>
                </a:lnTo>
                <a:lnTo>
                  <a:pt x="1206959" y="41651"/>
                </a:lnTo>
                <a:lnTo>
                  <a:pt x="1243391" y="75388"/>
                </a:lnTo>
                <a:lnTo>
                  <a:pt x="1271280" y="116675"/>
                </a:lnTo>
                <a:lnTo>
                  <a:pt x="1289118" y="164011"/>
                </a:lnTo>
                <a:lnTo>
                  <a:pt x="1295400" y="215900"/>
                </a:lnTo>
                <a:lnTo>
                  <a:pt x="1295400" y="1460500"/>
                </a:lnTo>
                <a:lnTo>
                  <a:pt x="1294683" y="1478207"/>
                </a:lnTo>
                <a:lnTo>
                  <a:pt x="1292571" y="1495520"/>
                </a:lnTo>
                <a:lnTo>
                  <a:pt x="1278417" y="1544538"/>
                </a:lnTo>
                <a:lnTo>
                  <a:pt x="1253711" y="1588008"/>
                </a:lnTo>
                <a:lnTo>
                  <a:pt x="1219959" y="1624429"/>
                </a:lnTo>
                <a:lnTo>
                  <a:pt x="1178668" y="1652302"/>
                </a:lnTo>
                <a:lnTo>
                  <a:pt x="1131346" y="1670125"/>
                </a:lnTo>
                <a:lnTo>
                  <a:pt x="1079500" y="1676400"/>
                </a:lnTo>
                <a:lnTo>
                  <a:pt x="215900" y="1676400"/>
                </a:lnTo>
                <a:lnTo>
                  <a:pt x="198190" y="1675684"/>
                </a:lnTo>
                <a:lnTo>
                  <a:pt x="180876" y="1673574"/>
                </a:lnTo>
                <a:lnTo>
                  <a:pt x="131855" y="1659433"/>
                </a:lnTo>
                <a:lnTo>
                  <a:pt x="88385" y="1634744"/>
                </a:lnTo>
                <a:lnTo>
                  <a:pt x="51966" y="1601006"/>
                </a:lnTo>
                <a:lnTo>
                  <a:pt x="24095" y="1559719"/>
                </a:lnTo>
                <a:lnTo>
                  <a:pt x="6273" y="1512383"/>
                </a:lnTo>
                <a:lnTo>
                  <a:pt x="0" y="1460500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7110" y="4114800"/>
            <a:ext cx="1295400" cy="1676400"/>
          </a:xfrm>
          <a:custGeom>
            <a:avLst/>
            <a:gdLst/>
            <a:ahLst/>
            <a:cxnLst/>
            <a:rect l="l" t="t" r="r" b="b"/>
            <a:pathLst>
              <a:path w="1295400" h="1676400">
                <a:moveTo>
                  <a:pt x="1079500" y="0"/>
                </a:moveTo>
                <a:lnTo>
                  <a:pt x="215900" y="0"/>
                </a:lnTo>
                <a:lnTo>
                  <a:pt x="198190" y="715"/>
                </a:lnTo>
                <a:lnTo>
                  <a:pt x="147653" y="11005"/>
                </a:lnTo>
                <a:lnTo>
                  <a:pt x="102166" y="32343"/>
                </a:lnTo>
                <a:lnTo>
                  <a:pt x="63230" y="63230"/>
                </a:lnTo>
                <a:lnTo>
                  <a:pt x="32343" y="102166"/>
                </a:lnTo>
                <a:lnTo>
                  <a:pt x="11005" y="147653"/>
                </a:lnTo>
                <a:lnTo>
                  <a:pt x="715" y="198190"/>
                </a:lnTo>
                <a:lnTo>
                  <a:pt x="0" y="215900"/>
                </a:lnTo>
                <a:lnTo>
                  <a:pt x="0" y="1460500"/>
                </a:lnTo>
                <a:lnTo>
                  <a:pt x="6273" y="1512383"/>
                </a:lnTo>
                <a:lnTo>
                  <a:pt x="24095" y="1559719"/>
                </a:lnTo>
                <a:lnTo>
                  <a:pt x="51966" y="1601006"/>
                </a:lnTo>
                <a:lnTo>
                  <a:pt x="88385" y="1634744"/>
                </a:lnTo>
                <a:lnTo>
                  <a:pt x="131855" y="1659433"/>
                </a:lnTo>
                <a:lnTo>
                  <a:pt x="180876" y="1673574"/>
                </a:lnTo>
                <a:lnTo>
                  <a:pt x="215900" y="1676400"/>
                </a:lnTo>
                <a:lnTo>
                  <a:pt x="1079500" y="1676400"/>
                </a:lnTo>
                <a:lnTo>
                  <a:pt x="1131346" y="1670125"/>
                </a:lnTo>
                <a:lnTo>
                  <a:pt x="1178668" y="1652302"/>
                </a:lnTo>
                <a:lnTo>
                  <a:pt x="1219959" y="1624429"/>
                </a:lnTo>
                <a:lnTo>
                  <a:pt x="1253711" y="1588008"/>
                </a:lnTo>
                <a:lnTo>
                  <a:pt x="1278417" y="1544538"/>
                </a:lnTo>
                <a:lnTo>
                  <a:pt x="1292571" y="1495520"/>
                </a:lnTo>
                <a:lnTo>
                  <a:pt x="1295400" y="1460500"/>
                </a:lnTo>
                <a:lnTo>
                  <a:pt x="1295400" y="215900"/>
                </a:lnTo>
                <a:lnTo>
                  <a:pt x="1289118" y="164011"/>
                </a:lnTo>
                <a:lnTo>
                  <a:pt x="1271280" y="116675"/>
                </a:lnTo>
                <a:lnTo>
                  <a:pt x="1243391" y="75388"/>
                </a:lnTo>
                <a:lnTo>
                  <a:pt x="1206959" y="41651"/>
                </a:lnTo>
                <a:lnTo>
                  <a:pt x="1163490" y="16964"/>
                </a:lnTo>
                <a:lnTo>
                  <a:pt x="1114492" y="2825"/>
                </a:lnTo>
                <a:lnTo>
                  <a:pt x="1079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7110" y="4114800"/>
            <a:ext cx="1295400" cy="1676400"/>
          </a:xfrm>
          <a:custGeom>
            <a:avLst/>
            <a:gdLst/>
            <a:ahLst/>
            <a:cxnLst/>
            <a:rect l="l" t="t" r="r" b="b"/>
            <a:pathLst>
              <a:path w="1295400" h="1676400">
                <a:moveTo>
                  <a:pt x="0" y="215900"/>
                </a:moveTo>
                <a:lnTo>
                  <a:pt x="6273" y="164011"/>
                </a:lnTo>
                <a:lnTo>
                  <a:pt x="24095" y="116675"/>
                </a:lnTo>
                <a:lnTo>
                  <a:pt x="51966" y="75388"/>
                </a:lnTo>
                <a:lnTo>
                  <a:pt x="88385" y="41651"/>
                </a:lnTo>
                <a:lnTo>
                  <a:pt x="131855" y="16964"/>
                </a:lnTo>
                <a:lnTo>
                  <a:pt x="180876" y="2825"/>
                </a:lnTo>
                <a:lnTo>
                  <a:pt x="215900" y="0"/>
                </a:lnTo>
                <a:lnTo>
                  <a:pt x="1079500" y="0"/>
                </a:lnTo>
                <a:lnTo>
                  <a:pt x="1097191" y="715"/>
                </a:lnTo>
                <a:lnTo>
                  <a:pt x="1114492" y="2825"/>
                </a:lnTo>
                <a:lnTo>
                  <a:pt x="1163490" y="16964"/>
                </a:lnTo>
                <a:lnTo>
                  <a:pt x="1206959" y="41651"/>
                </a:lnTo>
                <a:lnTo>
                  <a:pt x="1243391" y="75388"/>
                </a:lnTo>
                <a:lnTo>
                  <a:pt x="1271280" y="116675"/>
                </a:lnTo>
                <a:lnTo>
                  <a:pt x="1289118" y="164011"/>
                </a:lnTo>
                <a:lnTo>
                  <a:pt x="1295400" y="215900"/>
                </a:lnTo>
                <a:lnTo>
                  <a:pt x="1295400" y="1460500"/>
                </a:lnTo>
                <a:lnTo>
                  <a:pt x="1294683" y="1478207"/>
                </a:lnTo>
                <a:lnTo>
                  <a:pt x="1292571" y="1495520"/>
                </a:lnTo>
                <a:lnTo>
                  <a:pt x="1278417" y="1544538"/>
                </a:lnTo>
                <a:lnTo>
                  <a:pt x="1253711" y="1588008"/>
                </a:lnTo>
                <a:lnTo>
                  <a:pt x="1219959" y="1624429"/>
                </a:lnTo>
                <a:lnTo>
                  <a:pt x="1178668" y="1652302"/>
                </a:lnTo>
                <a:lnTo>
                  <a:pt x="1131346" y="1670125"/>
                </a:lnTo>
                <a:lnTo>
                  <a:pt x="1079500" y="1676400"/>
                </a:lnTo>
                <a:lnTo>
                  <a:pt x="215900" y="1676400"/>
                </a:lnTo>
                <a:lnTo>
                  <a:pt x="198190" y="1675684"/>
                </a:lnTo>
                <a:lnTo>
                  <a:pt x="180876" y="1673574"/>
                </a:lnTo>
                <a:lnTo>
                  <a:pt x="131855" y="1659433"/>
                </a:lnTo>
                <a:lnTo>
                  <a:pt x="88385" y="1634744"/>
                </a:lnTo>
                <a:lnTo>
                  <a:pt x="51966" y="1601006"/>
                </a:lnTo>
                <a:lnTo>
                  <a:pt x="24095" y="1559719"/>
                </a:lnTo>
                <a:lnTo>
                  <a:pt x="6273" y="1512383"/>
                </a:lnTo>
                <a:lnTo>
                  <a:pt x="0" y="1460500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418710" y="4114800"/>
            <a:ext cx="1295400" cy="1676400"/>
          </a:xfrm>
          <a:custGeom>
            <a:avLst/>
            <a:gdLst/>
            <a:ahLst/>
            <a:cxnLst/>
            <a:rect l="l" t="t" r="r" b="b"/>
            <a:pathLst>
              <a:path w="1295400" h="1676400">
                <a:moveTo>
                  <a:pt x="1079500" y="0"/>
                </a:moveTo>
                <a:lnTo>
                  <a:pt x="215900" y="0"/>
                </a:lnTo>
                <a:lnTo>
                  <a:pt x="198190" y="715"/>
                </a:lnTo>
                <a:lnTo>
                  <a:pt x="147653" y="11005"/>
                </a:lnTo>
                <a:lnTo>
                  <a:pt x="102166" y="32343"/>
                </a:lnTo>
                <a:lnTo>
                  <a:pt x="63230" y="63230"/>
                </a:lnTo>
                <a:lnTo>
                  <a:pt x="32343" y="102166"/>
                </a:lnTo>
                <a:lnTo>
                  <a:pt x="11005" y="147653"/>
                </a:lnTo>
                <a:lnTo>
                  <a:pt x="715" y="198190"/>
                </a:lnTo>
                <a:lnTo>
                  <a:pt x="0" y="215900"/>
                </a:lnTo>
                <a:lnTo>
                  <a:pt x="0" y="1460500"/>
                </a:lnTo>
                <a:lnTo>
                  <a:pt x="6273" y="1512383"/>
                </a:lnTo>
                <a:lnTo>
                  <a:pt x="24095" y="1559719"/>
                </a:lnTo>
                <a:lnTo>
                  <a:pt x="51966" y="1601006"/>
                </a:lnTo>
                <a:lnTo>
                  <a:pt x="88385" y="1634744"/>
                </a:lnTo>
                <a:lnTo>
                  <a:pt x="131855" y="1659433"/>
                </a:lnTo>
                <a:lnTo>
                  <a:pt x="180876" y="1673574"/>
                </a:lnTo>
                <a:lnTo>
                  <a:pt x="215900" y="1676400"/>
                </a:lnTo>
                <a:lnTo>
                  <a:pt x="1079500" y="1676400"/>
                </a:lnTo>
                <a:lnTo>
                  <a:pt x="1131346" y="1670125"/>
                </a:lnTo>
                <a:lnTo>
                  <a:pt x="1178668" y="1652302"/>
                </a:lnTo>
                <a:lnTo>
                  <a:pt x="1219959" y="1624429"/>
                </a:lnTo>
                <a:lnTo>
                  <a:pt x="1253711" y="1588008"/>
                </a:lnTo>
                <a:lnTo>
                  <a:pt x="1278417" y="1544538"/>
                </a:lnTo>
                <a:lnTo>
                  <a:pt x="1292571" y="1495520"/>
                </a:lnTo>
                <a:lnTo>
                  <a:pt x="1295400" y="1460500"/>
                </a:lnTo>
                <a:lnTo>
                  <a:pt x="1295400" y="215900"/>
                </a:lnTo>
                <a:lnTo>
                  <a:pt x="1289118" y="164011"/>
                </a:lnTo>
                <a:lnTo>
                  <a:pt x="1271280" y="116675"/>
                </a:lnTo>
                <a:lnTo>
                  <a:pt x="1243391" y="75388"/>
                </a:lnTo>
                <a:lnTo>
                  <a:pt x="1206959" y="41651"/>
                </a:lnTo>
                <a:lnTo>
                  <a:pt x="1163490" y="16964"/>
                </a:lnTo>
                <a:lnTo>
                  <a:pt x="1114492" y="2825"/>
                </a:lnTo>
                <a:lnTo>
                  <a:pt x="1079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418710" y="4114800"/>
            <a:ext cx="1295400" cy="1676400"/>
          </a:xfrm>
          <a:custGeom>
            <a:avLst/>
            <a:gdLst/>
            <a:ahLst/>
            <a:cxnLst/>
            <a:rect l="l" t="t" r="r" b="b"/>
            <a:pathLst>
              <a:path w="1295400" h="1676400">
                <a:moveTo>
                  <a:pt x="0" y="215900"/>
                </a:moveTo>
                <a:lnTo>
                  <a:pt x="6273" y="164011"/>
                </a:lnTo>
                <a:lnTo>
                  <a:pt x="24095" y="116675"/>
                </a:lnTo>
                <a:lnTo>
                  <a:pt x="51966" y="75388"/>
                </a:lnTo>
                <a:lnTo>
                  <a:pt x="88385" y="41651"/>
                </a:lnTo>
                <a:lnTo>
                  <a:pt x="131855" y="16964"/>
                </a:lnTo>
                <a:lnTo>
                  <a:pt x="180876" y="2825"/>
                </a:lnTo>
                <a:lnTo>
                  <a:pt x="215900" y="0"/>
                </a:lnTo>
                <a:lnTo>
                  <a:pt x="1079500" y="0"/>
                </a:lnTo>
                <a:lnTo>
                  <a:pt x="1097191" y="715"/>
                </a:lnTo>
                <a:lnTo>
                  <a:pt x="1114492" y="2825"/>
                </a:lnTo>
                <a:lnTo>
                  <a:pt x="1163490" y="16964"/>
                </a:lnTo>
                <a:lnTo>
                  <a:pt x="1206959" y="41651"/>
                </a:lnTo>
                <a:lnTo>
                  <a:pt x="1243391" y="75388"/>
                </a:lnTo>
                <a:lnTo>
                  <a:pt x="1271280" y="116675"/>
                </a:lnTo>
                <a:lnTo>
                  <a:pt x="1289118" y="164011"/>
                </a:lnTo>
                <a:lnTo>
                  <a:pt x="1295400" y="215900"/>
                </a:lnTo>
                <a:lnTo>
                  <a:pt x="1295400" y="1460500"/>
                </a:lnTo>
                <a:lnTo>
                  <a:pt x="1294683" y="1478207"/>
                </a:lnTo>
                <a:lnTo>
                  <a:pt x="1292571" y="1495520"/>
                </a:lnTo>
                <a:lnTo>
                  <a:pt x="1278417" y="1544538"/>
                </a:lnTo>
                <a:lnTo>
                  <a:pt x="1253711" y="1588008"/>
                </a:lnTo>
                <a:lnTo>
                  <a:pt x="1219959" y="1624429"/>
                </a:lnTo>
                <a:lnTo>
                  <a:pt x="1178668" y="1652302"/>
                </a:lnTo>
                <a:lnTo>
                  <a:pt x="1131346" y="1670125"/>
                </a:lnTo>
                <a:lnTo>
                  <a:pt x="1079500" y="1676400"/>
                </a:lnTo>
                <a:lnTo>
                  <a:pt x="215900" y="1676400"/>
                </a:lnTo>
                <a:lnTo>
                  <a:pt x="198190" y="1675684"/>
                </a:lnTo>
                <a:lnTo>
                  <a:pt x="180876" y="1673574"/>
                </a:lnTo>
                <a:lnTo>
                  <a:pt x="131855" y="1659433"/>
                </a:lnTo>
                <a:lnTo>
                  <a:pt x="88385" y="1634744"/>
                </a:lnTo>
                <a:lnTo>
                  <a:pt x="51966" y="1601006"/>
                </a:lnTo>
                <a:lnTo>
                  <a:pt x="24095" y="1559719"/>
                </a:lnTo>
                <a:lnTo>
                  <a:pt x="6273" y="1512383"/>
                </a:lnTo>
                <a:lnTo>
                  <a:pt x="0" y="1460500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790310" y="4114800"/>
            <a:ext cx="1295399" cy="1676400"/>
          </a:xfrm>
          <a:custGeom>
            <a:avLst/>
            <a:gdLst/>
            <a:ahLst/>
            <a:cxnLst/>
            <a:rect l="l" t="t" r="r" b="b"/>
            <a:pathLst>
              <a:path w="1295400" h="1676400">
                <a:moveTo>
                  <a:pt x="1079499" y="0"/>
                </a:moveTo>
                <a:lnTo>
                  <a:pt x="215900" y="0"/>
                </a:lnTo>
                <a:lnTo>
                  <a:pt x="198190" y="715"/>
                </a:lnTo>
                <a:lnTo>
                  <a:pt x="147653" y="11005"/>
                </a:lnTo>
                <a:lnTo>
                  <a:pt x="102166" y="32343"/>
                </a:lnTo>
                <a:lnTo>
                  <a:pt x="63230" y="63230"/>
                </a:lnTo>
                <a:lnTo>
                  <a:pt x="32343" y="102166"/>
                </a:lnTo>
                <a:lnTo>
                  <a:pt x="11005" y="147653"/>
                </a:lnTo>
                <a:lnTo>
                  <a:pt x="715" y="198190"/>
                </a:lnTo>
                <a:lnTo>
                  <a:pt x="0" y="215900"/>
                </a:lnTo>
                <a:lnTo>
                  <a:pt x="0" y="1460500"/>
                </a:lnTo>
                <a:lnTo>
                  <a:pt x="6273" y="1512383"/>
                </a:lnTo>
                <a:lnTo>
                  <a:pt x="24095" y="1559719"/>
                </a:lnTo>
                <a:lnTo>
                  <a:pt x="51966" y="1601006"/>
                </a:lnTo>
                <a:lnTo>
                  <a:pt x="88385" y="1634744"/>
                </a:lnTo>
                <a:lnTo>
                  <a:pt x="131855" y="1659433"/>
                </a:lnTo>
                <a:lnTo>
                  <a:pt x="180876" y="1673574"/>
                </a:lnTo>
                <a:lnTo>
                  <a:pt x="215900" y="1676400"/>
                </a:lnTo>
                <a:lnTo>
                  <a:pt x="1079499" y="1676400"/>
                </a:lnTo>
                <a:lnTo>
                  <a:pt x="1131346" y="1670125"/>
                </a:lnTo>
                <a:lnTo>
                  <a:pt x="1178668" y="1652302"/>
                </a:lnTo>
                <a:lnTo>
                  <a:pt x="1219959" y="1624429"/>
                </a:lnTo>
                <a:lnTo>
                  <a:pt x="1253711" y="1588008"/>
                </a:lnTo>
                <a:lnTo>
                  <a:pt x="1278417" y="1544538"/>
                </a:lnTo>
                <a:lnTo>
                  <a:pt x="1292571" y="1495520"/>
                </a:lnTo>
                <a:lnTo>
                  <a:pt x="1295399" y="1460500"/>
                </a:lnTo>
                <a:lnTo>
                  <a:pt x="1295399" y="215900"/>
                </a:lnTo>
                <a:lnTo>
                  <a:pt x="1289118" y="164011"/>
                </a:lnTo>
                <a:lnTo>
                  <a:pt x="1271280" y="116675"/>
                </a:lnTo>
                <a:lnTo>
                  <a:pt x="1243391" y="75388"/>
                </a:lnTo>
                <a:lnTo>
                  <a:pt x="1206959" y="41651"/>
                </a:lnTo>
                <a:lnTo>
                  <a:pt x="1163490" y="16964"/>
                </a:lnTo>
                <a:lnTo>
                  <a:pt x="1114492" y="2825"/>
                </a:lnTo>
                <a:lnTo>
                  <a:pt x="107949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790310" y="4114800"/>
            <a:ext cx="1295399" cy="1676400"/>
          </a:xfrm>
          <a:custGeom>
            <a:avLst/>
            <a:gdLst/>
            <a:ahLst/>
            <a:cxnLst/>
            <a:rect l="l" t="t" r="r" b="b"/>
            <a:pathLst>
              <a:path w="1295400" h="1676400">
                <a:moveTo>
                  <a:pt x="0" y="215900"/>
                </a:moveTo>
                <a:lnTo>
                  <a:pt x="6273" y="164011"/>
                </a:lnTo>
                <a:lnTo>
                  <a:pt x="24095" y="116675"/>
                </a:lnTo>
                <a:lnTo>
                  <a:pt x="51966" y="75388"/>
                </a:lnTo>
                <a:lnTo>
                  <a:pt x="88385" y="41651"/>
                </a:lnTo>
                <a:lnTo>
                  <a:pt x="131855" y="16964"/>
                </a:lnTo>
                <a:lnTo>
                  <a:pt x="180876" y="2825"/>
                </a:lnTo>
                <a:lnTo>
                  <a:pt x="215900" y="0"/>
                </a:lnTo>
                <a:lnTo>
                  <a:pt x="1079499" y="0"/>
                </a:lnTo>
                <a:lnTo>
                  <a:pt x="1097191" y="715"/>
                </a:lnTo>
                <a:lnTo>
                  <a:pt x="1114492" y="2825"/>
                </a:lnTo>
                <a:lnTo>
                  <a:pt x="1163490" y="16964"/>
                </a:lnTo>
                <a:lnTo>
                  <a:pt x="1206959" y="41651"/>
                </a:lnTo>
                <a:lnTo>
                  <a:pt x="1243391" y="75388"/>
                </a:lnTo>
                <a:lnTo>
                  <a:pt x="1271280" y="116675"/>
                </a:lnTo>
                <a:lnTo>
                  <a:pt x="1289118" y="164011"/>
                </a:lnTo>
                <a:lnTo>
                  <a:pt x="1295399" y="215900"/>
                </a:lnTo>
                <a:lnTo>
                  <a:pt x="1295399" y="1460500"/>
                </a:lnTo>
                <a:lnTo>
                  <a:pt x="1294683" y="1478207"/>
                </a:lnTo>
                <a:lnTo>
                  <a:pt x="1292571" y="1495520"/>
                </a:lnTo>
                <a:lnTo>
                  <a:pt x="1278417" y="1544538"/>
                </a:lnTo>
                <a:lnTo>
                  <a:pt x="1253711" y="1588008"/>
                </a:lnTo>
                <a:lnTo>
                  <a:pt x="1219959" y="1624429"/>
                </a:lnTo>
                <a:lnTo>
                  <a:pt x="1178668" y="1652302"/>
                </a:lnTo>
                <a:lnTo>
                  <a:pt x="1131346" y="1670125"/>
                </a:lnTo>
                <a:lnTo>
                  <a:pt x="1079499" y="1676400"/>
                </a:lnTo>
                <a:lnTo>
                  <a:pt x="215900" y="1676400"/>
                </a:lnTo>
                <a:lnTo>
                  <a:pt x="198190" y="1675684"/>
                </a:lnTo>
                <a:lnTo>
                  <a:pt x="180876" y="1673574"/>
                </a:lnTo>
                <a:lnTo>
                  <a:pt x="131855" y="1659433"/>
                </a:lnTo>
                <a:lnTo>
                  <a:pt x="88385" y="1634744"/>
                </a:lnTo>
                <a:lnTo>
                  <a:pt x="51966" y="1601006"/>
                </a:lnTo>
                <a:lnTo>
                  <a:pt x="24095" y="1559719"/>
                </a:lnTo>
                <a:lnTo>
                  <a:pt x="6273" y="1512383"/>
                </a:lnTo>
                <a:lnTo>
                  <a:pt x="0" y="1460500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657600"/>
            <a:ext cx="9144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810000"/>
            <a:ext cx="10668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52400" y="3962400"/>
            <a:ext cx="10668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4114800"/>
            <a:ext cx="1066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400800" y="1143012"/>
            <a:ext cx="1600200" cy="9521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951989" y="4204080"/>
            <a:ext cx="678815" cy="307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280">
                <a:latin typeface="Simplified Arabic"/>
                <a:cs typeface="Simplified Arabic"/>
              </a:rPr>
              <a:t>وي</a:t>
            </a:r>
            <a:r>
              <a:rPr dirty="0" smtClean="0" sz="1800" spc="-965">
                <a:latin typeface="Simplified Arabic"/>
                <a:cs typeface="Simplified Arabic"/>
              </a:rPr>
              <a:t>ف</a:t>
            </a:r>
            <a:r>
              <a:rPr dirty="0" smtClean="0" sz="1800" spc="5">
                <a:latin typeface="Simplified Arabic"/>
                <a:cs typeface="Simplified Arabic"/>
              </a:rPr>
              <a:t>ظ</a:t>
            </a:r>
            <a:r>
              <a:rPr dirty="0" smtClean="0" sz="1800" spc="-240">
                <a:latin typeface="Simplified Arabic"/>
                <a:cs typeface="Simplified Arabic"/>
              </a:rPr>
              <a:t>وهلا</a:t>
            </a:r>
            <a:endParaRPr sz="1800">
              <a:latin typeface="Simplified Arabic"/>
              <a:cs typeface="Simplified Arab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50463" y="4204080"/>
            <a:ext cx="561975" cy="307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254">
                <a:latin typeface="Simplified Arabic"/>
                <a:cs typeface="Simplified Arabic"/>
              </a:rPr>
              <a:t>جه</a:t>
            </a:r>
            <a:r>
              <a:rPr dirty="0" smtClean="0" sz="1800" spc="-265">
                <a:latin typeface="Simplified Arabic"/>
                <a:cs typeface="Simplified Arabic"/>
              </a:rPr>
              <a:t>ظ</a:t>
            </a:r>
            <a:r>
              <a:rPr dirty="0" smtClean="0" sz="1800" spc="-434">
                <a:latin typeface="Simplified Arabic"/>
                <a:cs typeface="Simplified Arabic"/>
              </a:rPr>
              <a:t>ىل</a:t>
            </a:r>
            <a:r>
              <a:rPr dirty="0" smtClean="0" sz="1800" spc="-155">
                <a:latin typeface="Simplified Arabic"/>
                <a:cs typeface="Simplified Arabic"/>
              </a:rPr>
              <a:t>أ</a:t>
            </a:r>
            <a:r>
              <a:rPr dirty="0" smtClean="0" sz="1800" spc="0">
                <a:latin typeface="Simplified Arabic"/>
                <a:cs typeface="Simplified Arabic"/>
              </a:rPr>
              <a:t>ا</a:t>
            </a:r>
            <a:endParaRPr sz="1800">
              <a:latin typeface="Simplified Arabic"/>
              <a:cs typeface="Simplified Arab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5078" y="4204080"/>
            <a:ext cx="621030" cy="307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270">
                <a:latin typeface="Simplified Arabic"/>
                <a:cs typeface="Simplified Arabic"/>
              </a:rPr>
              <a:t>ح</a:t>
            </a:r>
            <a:r>
              <a:rPr dirty="0" smtClean="0" sz="1800" spc="-869">
                <a:latin typeface="Simplified Arabic"/>
                <a:cs typeface="Simplified Arabic"/>
              </a:rPr>
              <a:t>ب</a:t>
            </a:r>
            <a:r>
              <a:rPr dirty="0" smtClean="0" sz="1800" spc="-360">
                <a:latin typeface="Simplified Arabic"/>
                <a:cs typeface="Simplified Arabic"/>
              </a:rPr>
              <a:t>يمهعلا</a:t>
            </a:r>
            <a:endParaRPr sz="1800">
              <a:latin typeface="Simplified Arabic"/>
              <a:cs typeface="Simplified Arab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85179" y="4204080"/>
            <a:ext cx="1034415" cy="307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245">
                <a:latin typeface="Simplified Arabic"/>
                <a:cs typeface="Simplified Arabic"/>
              </a:rPr>
              <a:t>ح</a:t>
            </a:r>
            <a:r>
              <a:rPr dirty="0" smtClean="0" sz="1800" spc="-585">
                <a:latin typeface="Simplified Arabic"/>
                <a:cs typeface="Simplified Arabic"/>
              </a:rPr>
              <a:t>بي</a:t>
            </a:r>
            <a:r>
              <a:rPr dirty="0" smtClean="0" sz="1800" spc="-500">
                <a:latin typeface="Simplified Arabic"/>
                <a:cs typeface="Simplified Arabic"/>
              </a:rPr>
              <a:t>ج</a:t>
            </a:r>
            <a:r>
              <a:rPr dirty="0" smtClean="0" sz="1800" spc="-325">
                <a:latin typeface="Simplified Arabic"/>
                <a:cs typeface="Simplified Arabic"/>
              </a:rPr>
              <a:t>يخا</a:t>
            </a:r>
            <a:r>
              <a:rPr dirty="0" smtClean="0" sz="1800" spc="-345">
                <a:latin typeface="Simplified Arabic"/>
                <a:cs typeface="Simplified Arabic"/>
              </a:rPr>
              <a:t>ر</a:t>
            </a:r>
            <a:r>
              <a:rPr dirty="0" smtClean="0" sz="1800" spc="-285">
                <a:latin typeface="Simplified Arabic"/>
                <a:cs typeface="Simplified Arabic"/>
              </a:rPr>
              <a:t>خسلإا</a:t>
            </a:r>
            <a:endParaRPr sz="1800">
              <a:latin typeface="Simplified Arabic"/>
              <a:cs typeface="Simplified Arab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00" y="2514600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838200"/>
                </a:moveTo>
                <a:lnTo>
                  <a:pt x="1066800" y="838200"/>
                </a:lnTo>
                <a:lnTo>
                  <a:pt x="1066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57200" y="2514600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838200"/>
                </a:moveTo>
                <a:lnTo>
                  <a:pt x="1066800" y="838200"/>
                </a:lnTo>
                <a:lnTo>
                  <a:pt x="1066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68300" y="251460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64579" y="2671826"/>
            <a:ext cx="103720" cy="992251"/>
          </a:xfrm>
          <a:custGeom>
            <a:avLst/>
            <a:gdLst/>
            <a:ahLst/>
            <a:cxnLst/>
            <a:rect l="l" t="t" r="r" b="b"/>
            <a:pathLst>
              <a:path w="103720" h="992251">
                <a:moveTo>
                  <a:pt x="103720" y="0"/>
                </a:moveTo>
                <a:lnTo>
                  <a:pt x="0" y="992251"/>
                </a:lnTo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54837" y="2791078"/>
            <a:ext cx="86614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95" b="1">
                <a:latin typeface="Arial"/>
                <a:cs typeface="Arial"/>
              </a:rPr>
              <a:t>نٌرمث</a:t>
            </a:r>
            <a:r>
              <a:rPr dirty="0" smtClean="0" sz="1800" spc="-315" b="1">
                <a:latin typeface="Arial"/>
                <a:cs typeface="Arial"/>
              </a:rPr>
              <a:t>ت</a:t>
            </a:r>
            <a:r>
              <a:rPr dirty="0" smtClean="0" sz="1800" spc="-310" b="1">
                <a:latin typeface="Arial"/>
                <a:cs typeface="Arial"/>
              </a:rPr>
              <a:t>س</a:t>
            </a:r>
            <a:r>
              <a:rPr dirty="0" smtClean="0" sz="1800" spc="-135" b="1">
                <a:latin typeface="Arial"/>
                <a:cs typeface="Arial"/>
              </a:rPr>
              <a:t>م</a:t>
            </a:r>
            <a:r>
              <a:rPr dirty="0" smtClean="0" sz="1800" spc="-200" b="1">
                <a:latin typeface="Arial"/>
                <a:cs typeface="Arial"/>
              </a:rPr>
              <a:t>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772400" y="2514600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838200"/>
                </a:moveTo>
                <a:lnTo>
                  <a:pt x="1066800" y="838200"/>
                </a:lnTo>
                <a:lnTo>
                  <a:pt x="1066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772400" y="2514600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838200"/>
                </a:moveTo>
                <a:lnTo>
                  <a:pt x="1066800" y="838200"/>
                </a:lnTo>
                <a:lnTo>
                  <a:pt x="1066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7683500" y="251460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363459" y="2671826"/>
            <a:ext cx="320040" cy="785749"/>
          </a:xfrm>
          <a:custGeom>
            <a:avLst/>
            <a:gdLst/>
            <a:ahLst/>
            <a:cxnLst/>
            <a:rect l="l" t="t" r="r" b="b"/>
            <a:pathLst>
              <a:path w="320040" h="785749">
                <a:moveTo>
                  <a:pt x="320040" y="0"/>
                </a:moveTo>
                <a:lnTo>
                  <a:pt x="0" y="785749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996173" y="2791078"/>
            <a:ext cx="61722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0" b="1">
                <a:latin typeface="Arial"/>
                <a:cs typeface="Arial"/>
              </a:rPr>
              <a:t>ق</a:t>
            </a:r>
            <a:r>
              <a:rPr dirty="0" smtClean="0" sz="1800" spc="0" b="1">
                <a:latin typeface="Arial"/>
                <a:cs typeface="Arial"/>
              </a:rPr>
              <a:t>ا</a:t>
            </a:r>
            <a:r>
              <a:rPr dirty="0" smtClean="0" sz="1800" spc="-180" b="1">
                <a:latin typeface="Arial"/>
                <a:cs typeface="Arial"/>
              </a:rPr>
              <a:t>وسلأا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72400" y="3810000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838200"/>
                </a:moveTo>
                <a:lnTo>
                  <a:pt x="1066800" y="838200"/>
                </a:lnTo>
                <a:lnTo>
                  <a:pt x="1066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7772400" y="3810000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838200"/>
                </a:moveTo>
                <a:lnTo>
                  <a:pt x="1066800" y="838200"/>
                </a:lnTo>
                <a:lnTo>
                  <a:pt x="1066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683500" y="381000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7363459" y="3967098"/>
            <a:ext cx="320040" cy="785876"/>
          </a:xfrm>
          <a:custGeom>
            <a:avLst/>
            <a:gdLst/>
            <a:ahLst/>
            <a:cxnLst/>
            <a:rect l="l" t="t" r="r" b="b"/>
            <a:pathLst>
              <a:path w="320040" h="785876">
                <a:moveTo>
                  <a:pt x="320040" y="0"/>
                </a:moveTo>
                <a:lnTo>
                  <a:pt x="0" y="785876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979257" y="3949572"/>
            <a:ext cx="715010" cy="559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970" marR="12700" indent="-1905">
              <a:lnSpc>
                <a:spcPct val="100000"/>
              </a:lnSpc>
            </a:pPr>
            <a:r>
              <a:rPr dirty="0" smtClean="0" sz="1800" spc="-95" b="1">
                <a:latin typeface="Arial"/>
                <a:cs typeface="Arial"/>
              </a:rPr>
              <a:t>تا</a:t>
            </a:r>
            <a:r>
              <a:rPr dirty="0" smtClean="0" sz="1800" spc="-130" b="1">
                <a:latin typeface="Arial"/>
                <a:cs typeface="Arial"/>
              </a:rPr>
              <a:t>ك</a:t>
            </a:r>
            <a:r>
              <a:rPr dirty="0" smtClean="0" sz="1800" spc="-235" b="1">
                <a:latin typeface="Arial"/>
                <a:cs typeface="Arial"/>
              </a:rPr>
              <a:t>رشلا</a:t>
            </a:r>
            <a:r>
              <a:rPr dirty="0" smtClean="0" sz="1800" spc="-130" b="1">
                <a:latin typeface="Arial"/>
                <a:cs typeface="Arial"/>
              </a:rPr>
              <a:t> </a:t>
            </a:r>
            <a:r>
              <a:rPr dirty="0" smtClean="0" sz="1800" spc="110" b="1">
                <a:latin typeface="Arial"/>
                <a:cs typeface="Arial"/>
              </a:rPr>
              <a:t>ة</a:t>
            </a:r>
            <a:r>
              <a:rPr dirty="0" smtClean="0" sz="1800" spc="105" b="1">
                <a:latin typeface="Arial"/>
                <a:cs typeface="Arial"/>
              </a:rPr>
              <a:t>م</a:t>
            </a:r>
            <a:r>
              <a:rPr dirty="0" smtClean="0" sz="1800" spc="225" b="1">
                <a:latin typeface="Arial"/>
                <a:cs typeface="Arial"/>
              </a:rPr>
              <a:t>ه</a:t>
            </a:r>
            <a:r>
              <a:rPr dirty="0" smtClean="0" sz="1800" spc="30" b="1">
                <a:latin typeface="Arial"/>
                <a:cs typeface="Arial"/>
              </a:rPr>
              <a:t>ا</a:t>
            </a:r>
            <a:r>
              <a:rPr dirty="0" smtClean="0" sz="1800" spc="-310" b="1">
                <a:latin typeface="Arial"/>
                <a:cs typeface="Arial"/>
              </a:rPr>
              <a:t>س</a:t>
            </a:r>
            <a:r>
              <a:rPr dirty="0" smtClean="0" sz="1800" spc="-135" b="1">
                <a:latin typeface="Arial"/>
                <a:cs typeface="Arial"/>
              </a:rPr>
              <a:t>م</a:t>
            </a:r>
            <a:r>
              <a:rPr dirty="0" smtClean="0" sz="1800" spc="-200" b="1">
                <a:latin typeface="Arial"/>
                <a:cs typeface="Arial"/>
              </a:rPr>
              <a:t>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13960" y="4648237"/>
            <a:ext cx="1133475" cy="902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887846" y="4648225"/>
            <a:ext cx="1113231" cy="8865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228085" y="4724400"/>
            <a:ext cx="1052512" cy="83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770760" y="4724400"/>
            <a:ext cx="1133475" cy="9026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886200" y="1143000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838200"/>
                </a:moveTo>
                <a:lnTo>
                  <a:pt x="1066800" y="838200"/>
                </a:lnTo>
                <a:lnTo>
                  <a:pt x="1066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3886200" y="1143000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838200"/>
                </a:moveTo>
                <a:lnTo>
                  <a:pt x="1066800" y="838200"/>
                </a:lnTo>
                <a:lnTo>
                  <a:pt x="1066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797300" y="114300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3477259" y="1300225"/>
            <a:ext cx="320039" cy="785749"/>
          </a:xfrm>
          <a:custGeom>
            <a:avLst/>
            <a:gdLst/>
            <a:ahLst/>
            <a:cxnLst/>
            <a:rect l="l" t="t" r="r" b="b"/>
            <a:pathLst>
              <a:path w="320039" h="785749">
                <a:moveTo>
                  <a:pt x="320039" y="0"/>
                </a:moveTo>
                <a:lnTo>
                  <a:pt x="0" y="785749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050029" y="1419097"/>
            <a:ext cx="73533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5" b="1">
                <a:latin typeface="Arial"/>
                <a:cs typeface="Arial"/>
              </a:rPr>
              <a:t>ن</a:t>
            </a:r>
            <a:r>
              <a:rPr dirty="0" smtClean="0" sz="1800" spc="-355" b="1">
                <a:latin typeface="Arial"/>
                <a:cs typeface="Arial"/>
              </a:rPr>
              <a:t>ٌسفا</a:t>
            </a:r>
            <a:r>
              <a:rPr dirty="0" smtClean="0" sz="1800" spc="-405" b="1">
                <a:latin typeface="Arial"/>
                <a:cs typeface="Arial"/>
              </a:rPr>
              <a:t>ن</a:t>
            </a:r>
            <a:r>
              <a:rPr dirty="0" smtClean="0" sz="1800" spc="-100" b="1">
                <a:latin typeface="Arial"/>
                <a:cs typeface="Arial"/>
              </a:rPr>
              <a:t>ملا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0258" y="397002"/>
            <a:ext cx="412178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49045" algn="l"/>
                <a:tab pos="2578100" algn="l"/>
                <a:tab pos="3395979" algn="l"/>
              </a:tabLst>
            </a:pP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3200" spc="-500" b="1">
                <a:solidFill>
                  <a:srgbClr val="FFFFFF"/>
                </a:solidFill>
                <a:latin typeface="Microsoft Uighur"/>
                <a:cs typeface="Microsoft Uighur"/>
              </a:rPr>
              <a:t>شفبٌخها</a:t>
            </a:r>
            <a:r>
              <a:rPr dirty="0" smtClean="0" sz="3200" spc="-50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60" b="1">
                <a:solidFill>
                  <a:srgbClr val="FFFFFF"/>
                </a:solidFill>
                <a:latin typeface="Microsoft Uighur"/>
                <a:cs typeface="Microsoft Uighur"/>
              </a:rPr>
              <a:t>جشش</a:t>
            </a:r>
            <a:r>
              <a:rPr dirty="0" smtClean="0" sz="3200" spc="-40" b="1">
                <a:solidFill>
                  <a:srgbClr val="FFFFFF"/>
                </a:solidFill>
                <a:latin typeface="Microsoft Uighur"/>
                <a:cs typeface="Microsoft Uighur"/>
              </a:rPr>
              <a:t>ؤ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يها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غ</a:t>
            </a: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ض</a:t>
            </a:r>
            <a:r>
              <a:rPr dirty="0" smtClean="0" sz="3200" spc="52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3200" spc="52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55" b="1">
                <a:solidFill>
                  <a:srgbClr val="FFFFFF"/>
                </a:solidFill>
                <a:latin typeface="Microsoft Uighur"/>
                <a:cs typeface="Microsoft Uighur"/>
              </a:rPr>
              <a:t>دٍدحخ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663440" y="1504188"/>
            <a:ext cx="121920" cy="404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724400" y="1524000"/>
            <a:ext cx="0" cy="3962400"/>
          </a:xfrm>
          <a:custGeom>
            <a:avLst/>
            <a:gdLst/>
            <a:ahLst/>
            <a:cxnLst/>
            <a:rect l="l" t="t" r="r" b="b"/>
            <a:pathLst>
              <a:path w="0" h="3962400">
                <a:moveTo>
                  <a:pt x="0" y="0"/>
                </a:moveTo>
                <a:lnTo>
                  <a:pt x="0" y="396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243327" y="3390900"/>
            <a:ext cx="5190744" cy="123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286000" y="34290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 h="0">
                <a:moveTo>
                  <a:pt x="51054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905000" y="5715000"/>
            <a:ext cx="5715000" cy="533400"/>
          </a:xfrm>
          <a:custGeom>
            <a:avLst/>
            <a:gdLst/>
            <a:ahLst/>
            <a:cxnLst/>
            <a:rect l="l" t="t" r="r" b="b"/>
            <a:pathLst>
              <a:path w="5715000" h="533400">
                <a:moveTo>
                  <a:pt x="5448300" y="0"/>
                </a:moveTo>
                <a:lnTo>
                  <a:pt x="544830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5448300" y="400050"/>
                </a:lnTo>
                <a:lnTo>
                  <a:pt x="5448300" y="533400"/>
                </a:lnTo>
                <a:lnTo>
                  <a:pt x="5715000" y="266700"/>
                </a:lnTo>
                <a:lnTo>
                  <a:pt x="54483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905000" y="5715000"/>
            <a:ext cx="5715000" cy="533400"/>
          </a:xfrm>
          <a:custGeom>
            <a:avLst/>
            <a:gdLst/>
            <a:ahLst/>
            <a:cxnLst/>
            <a:rect l="l" t="t" r="r" b="b"/>
            <a:pathLst>
              <a:path w="5715000" h="533400">
                <a:moveTo>
                  <a:pt x="0" y="133350"/>
                </a:moveTo>
                <a:lnTo>
                  <a:pt x="5448300" y="133350"/>
                </a:lnTo>
                <a:lnTo>
                  <a:pt x="5448300" y="0"/>
                </a:lnTo>
                <a:lnTo>
                  <a:pt x="5715000" y="266700"/>
                </a:lnTo>
                <a:lnTo>
                  <a:pt x="5448300" y="533400"/>
                </a:lnTo>
                <a:lnTo>
                  <a:pt x="5448300" y="400050"/>
                </a:lnTo>
                <a:lnTo>
                  <a:pt x="0" y="400050"/>
                </a:lnTo>
                <a:lnTo>
                  <a:pt x="0" y="13335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72001" y="5839663"/>
            <a:ext cx="210693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55">
                <a:solidFill>
                  <a:srgbClr val="FFFFFF"/>
                </a:solidFill>
                <a:latin typeface="Arial"/>
                <a:cs typeface="Arial"/>
              </a:rPr>
              <a:t>تارٌغت</a:t>
            </a:r>
            <a:r>
              <a:rPr dirty="0" smtClean="0" sz="1800" spc="-11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800" spc="-27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1800" spc="-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320">
                <a:solidFill>
                  <a:srgbClr val="FFFFFF"/>
                </a:solidFill>
                <a:latin typeface="Arial"/>
                <a:cs typeface="Arial"/>
              </a:rPr>
              <a:t>ةبك</a:t>
            </a:r>
            <a:r>
              <a:rPr dirty="0" smtClean="0" sz="1800" spc="-114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45">
                <a:solidFill>
                  <a:srgbClr val="FFFFFF"/>
                </a:solidFill>
                <a:latin typeface="Arial"/>
                <a:cs typeface="Arial"/>
              </a:rPr>
              <a:t>وم</a:t>
            </a:r>
            <a:r>
              <a:rPr dirty="0" smtClean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225">
                <a:solidFill>
                  <a:srgbClr val="FFFFFF"/>
                </a:solidFill>
                <a:latin typeface="Arial"/>
                <a:cs typeface="Arial"/>
              </a:rPr>
              <a:t>ىلع</a:t>
            </a: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ةر</a:t>
            </a: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1800" spc="-590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mtClean="0" sz="1800" spc="-27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19200" y="1219200"/>
            <a:ext cx="457200" cy="4876800"/>
          </a:xfrm>
          <a:custGeom>
            <a:avLst/>
            <a:gdLst/>
            <a:ahLst/>
            <a:cxnLst/>
            <a:rect l="l" t="t" r="r" b="b"/>
            <a:pathLst>
              <a:path w="457200" h="4876800">
                <a:moveTo>
                  <a:pt x="457200" y="304800"/>
                </a:moveTo>
                <a:lnTo>
                  <a:pt x="152400" y="304800"/>
                </a:lnTo>
                <a:lnTo>
                  <a:pt x="152400" y="4876800"/>
                </a:lnTo>
                <a:lnTo>
                  <a:pt x="457200" y="4876800"/>
                </a:lnTo>
                <a:lnTo>
                  <a:pt x="457200" y="304800"/>
                </a:lnTo>
                <a:close/>
              </a:path>
              <a:path w="457200" h="4876800">
                <a:moveTo>
                  <a:pt x="304800" y="0"/>
                </a:moveTo>
                <a:lnTo>
                  <a:pt x="0" y="304800"/>
                </a:lnTo>
                <a:lnTo>
                  <a:pt x="6096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219200" y="121920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304800"/>
                </a:moveTo>
                <a:lnTo>
                  <a:pt x="304800" y="0"/>
                </a:lnTo>
                <a:lnTo>
                  <a:pt x="609600" y="304800"/>
                </a:lnTo>
                <a:lnTo>
                  <a:pt x="457200" y="304800"/>
                </a:lnTo>
                <a:lnTo>
                  <a:pt x="457200" y="4876800"/>
                </a:lnTo>
                <a:lnTo>
                  <a:pt x="152400" y="4876800"/>
                </a:lnTo>
                <a:lnTo>
                  <a:pt x="152400" y="30480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82847" y="3030092"/>
            <a:ext cx="285115" cy="1404620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FFFFFF"/>
                </a:solidFill>
                <a:latin typeface="Arial"/>
                <a:cs typeface="Arial"/>
              </a:rPr>
              <a:t>ةٌحبر</a:t>
            </a:r>
            <a:r>
              <a:rPr dirty="0" smtClean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Arial"/>
                <a:cs typeface="Arial"/>
              </a:rPr>
              <a:t>ىلعأ</a:t>
            </a:r>
            <a:r>
              <a:rPr dirty="0" smtClean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Arial"/>
                <a:cs typeface="Arial"/>
              </a:rPr>
              <a:t>قٌق</a:t>
            </a:r>
            <a:r>
              <a:rPr dirty="0" smtClean="0" sz="1800" spc="-10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ـت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4994" y="1315465"/>
            <a:ext cx="111569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Arial"/>
                <a:cs typeface="Arial"/>
              </a:rPr>
              <a:t>H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gh</a:t>
            </a:r>
            <a:r>
              <a:rPr dirty="0" smtClean="0" sz="1800" spc="-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- </a:t>
            </a:r>
            <a:r>
              <a:rPr dirty="0" smtClean="0" sz="1800" spc="-5">
                <a:latin typeface="Arial"/>
                <a:cs typeface="Arial"/>
              </a:rPr>
              <a:t>Low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4994" y="5214239"/>
            <a:ext cx="106362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Arial"/>
                <a:cs typeface="Arial"/>
              </a:rPr>
              <a:t>L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w -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-5">
                <a:latin typeface="Arial"/>
                <a:cs typeface="Arial"/>
              </a:rPr>
              <a:t>Low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36029" y="1315465"/>
            <a:ext cx="116713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Arial"/>
                <a:cs typeface="Arial"/>
              </a:rPr>
              <a:t>H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gh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-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H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gh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8028" y="5202682"/>
            <a:ext cx="111569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Arial"/>
                <a:cs typeface="Arial"/>
              </a:rPr>
              <a:t>L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w -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H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gh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369310">
              <a:lnSpc>
                <a:spcPct val="100000"/>
              </a:lnSpc>
            </a:pPr>
            <a:r>
              <a:rPr dirty="0" smtClean="0" sz="3200" spc="-32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3200" spc="-33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-55" b="1">
                <a:solidFill>
                  <a:srgbClr val="FFFFFF"/>
                </a:solidFill>
                <a:latin typeface="Microsoft Uighur"/>
                <a:cs typeface="Microsoft Uighur"/>
              </a:rPr>
              <a:t>ٍو</a:t>
            </a:r>
            <a:r>
              <a:rPr dirty="0" smtClean="0" sz="3200" spc="-22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330" b="1">
                <a:solidFill>
                  <a:srgbClr val="FFFFFF"/>
                </a:solidFill>
                <a:latin typeface="Microsoft Uighur"/>
                <a:cs typeface="Microsoft Uighur"/>
              </a:rPr>
              <a:t>حي</a:t>
            </a:r>
            <a:r>
              <a:rPr dirty="0" smtClean="0" sz="3200" spc="-27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27800" y="1981136"/>
            <a:ext cx="1600200" cy="3681476"/>
          </a:xfrm>
          <a:custGeom>
            <a:avLst/>
            <a:gdLst/>
            <a:ahLst/>
            <a:cxnLst/>
            <a:rect l="l" t="t" r="r" b="b"/>
            <a:pathLst>
              <a:path w="1600200" h="3681476">
                <a:moveTo>
                  <a:pt x="0" y="3681476"/>
                </a:moveTo>
                <a:lnTo>
                  <a:pt x="1600200" y="3681476"/>
                </a:lnTo>
                <a:lnTo>
                  <a:pt x="1600200" y="0"/>
                </a:lnTo>
                <a:lnTo>
                  <a:pt x="0" y="0"/>
                </a:lnTo>
                <a:lnTo>
                  <a:pt x="0" y="368147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4800536"/>
            <a:ext cx="4887976" cy="407987"/>
          </a:xfrm>
          <a:custGeom>
            <a:avLst/>
            <a:gdLst/>
            <a:ahLst/>
            <a:cxnLst/>
            <a:rect l="l" t="t" r="r" b="b"/>
            <a:pathLst>
              <a:path w="4887976" h="407987">
                <a:moveTo>
                  <a:pt x="0" y="407987"/>
                </a:moveTo>
                <a:lnTo>
                  <a:pt x="4887976" y="407987"/>
                </a:lnTo>
                <a:lnTo>
                  <a:pt x="4887976" y="0"/>
                </a:lnTo>
                <a:lnTo>
                  <a:pt x="0" y="0"/>
                </a:lnTo>
                <a:lnTo>
                  <a:pt x="0" y="40798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15717" y="4838954"/>
            <a:ext cx="177927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160" b="1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dirty="0" smtClean="0" sz="2000" spc="-590" b="1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dirty="0" smtClean="0" sz="2000" spc="-590" b="1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dirty="0" smtClean="0" sz="2000" spc="50" b="1">
                <a:solidFill>
                  <a:srgbClr val="FFFFFF"/>
                </a:solidFill>
                <a:latin typeface="Times New Roman"/>
                <a:cs typeface="Times New Roman"/>
              </a:rPr>
              <a:t>ؤ</a:t>
            </a:r>
            <a:r>
              <a:rPr dirty="0" smtClean="0" sz="2000" spc="30" b="1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dirty="0" smtClean="0" sz="2000" spc="-225" b="1">
                <a:solidFill>
                  <a:srgbClr val="FFFFFF"/>
                </a:solidFill>
                <a:latin typeface="Times New Roman"/>
                <a:cs typeface="Times New Roman"/>
              </a:rPr>
              <a:t>لا</a:t>
            </a:r>
            <a:r>
              <a:rPr dirty="0" smtClean="0" sz="2000" spc="-225" b="1">
                <a:solidFill>
                  <a:srgbClr val="FFFFFF"/>
                </a:solidFill>
                <a:latin typeface="Times New Roman"/>
                <a:cs typeface="Times New Roman"/>
              </a:rPr>
              <a:t> ءا</a:t>
            </a:r>
            <a:r>
              <a:rPr dirty="0" smtClean="0" sz="2000" spc="-95" b="1">
                <a:solidFill>
                  <a:srgbClr val="FFFFFF"/>
                </a:solidFill>
                <a:latin typeface="Times New Roman"/>
                <a:cs typeface="Times New Roman"/>
              </a:rPr>
              <a:t>دلأا</a:t>
            </a:r>
            <a:r>
              <a:rPr dirty="0" smtClean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ةر</a:t>
            </a:r>
            <a:r>
              <a:rPr dirty="0" smtClean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ا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دإ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2836798"/>
            <a:ext cx="4891151" cy="409575"/>
          </a:xfrm>
          <a:custGeom>
            <a:avLst/>
            <a:gdLst/>
            <a:ahLst/>
            <a:cxnLst/>
            <a:rect l="l" t="t" r="r" b="b"/>
            <a:pathLst>
              <a:path w="4891151" h="409575">
                <a:moveTo>
                  <a:pt x="0" y="409575"/>
                </a:moveTo>
                <a:lnTo>
                  <a:pt x="4891151" y="409575"/>
                </a:lnTo>
                <a:lnTo>
                  <a:pt x="4891151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375279" y="2881121"/>
            <a:ext cx="1725295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310" b="1">
                <a:solidFill>
                  <a:srgbClr val="FFFFFF"/>
                </a:solidFill>
                <a:latin typeface="Times New Roman"/>
                <a:cs typeface="Times New Roman"/>
              </a:rPr>
              <a:t>يجيتا</a:t>
            </a:r>
            <a:r>
              <a:rPr dirty="0" smtClean="0" sz="2000" spc="-254" b="1">
                <a:solidFill>
                  <a:srgbClr val="FFFFFF"/>
                </a:solidFill>
                <a:latin typeface="Times New Roman"/>
                <a:cs typeface="Times New Roman"/>
              </a:rPr>
              <a:t>ر</a:t>
            </a:r>
            <a:r>
              <a:rPr dirty="0" smtClean="0" sz="2000" spc="-345" b="1">
                <a:solidFill>
                  <a:srgbClr val="FFFFFF"/>
                </a:solidFill>
                <a:latin typeface="Times New Roman"/>
                <a:cs typeface="Times New Roman"/>
              </a:rPr>
              <a:t>تسلإا</a:t>
            </a:r>
            <a:r>
              <a:rPr dirty="0" smtClean="0" sz="2000" spc="-3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335" b="1">
                <a:solidFill>
                  <a:srgbClr val="FFFFFF"/>
                </a:solidFill>
                <a:latin typeface="Times New Roman"/>
                <a:cs typeface="Times New Roman"/>
              </a:rPr>
              <a:t>ط</a:t>
            </a:r>
            <a:r>
              <a:rPr dirty="0" smtClean="0" sz="2000" spc="-425" b="1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dirty="0" smtClean="0" sz="2000" spc="-265" b="1">
                <a:solidFill>
                  <a:srgbClr val="FFFFFF"/>
                </a:solidFill>
                <a:latin typeface="Times New Roman"/>
                <a:cs typeface="Times New Roman"/>
              </a:rPr>
              <a:t>طختلا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0049" y="2918160"/>
            <a:ext cx="1403350" cy="2147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1905">
              <a:lnSpc>
                <a:spcPct val="100099"/>
              </a:lnSpc>
            </a:pPr>
            <a:r>
              <a:rPr dirty="0" smtClean="0" sz="2800" spc="-420" b="1">
                <a:solidFill>
                  <a:srgbClr val="FFFFFF"/>
                </a:solidFill>
                <a:latin typeface="Times New Roman"/>
                <a:cs typeface="Times New Roman"/>
              </a:rPr>
              <a:t>طيطختلا</a:t>
            </a:r>
            <a:r>
              <a:rPr dirty="0" smtClean="0" sz="2800" spc="-20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200" b="1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dirty="0" smtClean="0" sz="2800" spc="-175" b="1">
                <a:solidFill>
                  <a:srgbClr val="FFFFFF"/>
                </a:solidFill>
                <a:latin typeface="Times New Roman"/>
                <a:cs typeface="Times New Roman"/>
              </a:rPr>
              <a:t>ج</a:t>
            </a:r>
            <a:r>
              <a:rPr dirty="0" smtClean="0" sz="2800" spc="-1070" b="1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dirty="0" smtClean="0" sz="2800" spc="-1070" b="1">
                <a:solidFill>
                  <a:srgbClr val="FFFFFF"/>
                </a:solidFill>
                <a:latin typeface="Times New Roman"/>
                <a:cs typeface="Times New Roman"/>
              </a:rPr>
              <a:t>ت</a:t>
            </a:r>
            <a:r>
              <a:rPr dirty="0" smtClean="0" sz="2800" spc="-380" b="1">
                <a:solidFill>
                  <a:srgbClr val="FFFFFF"/>
                </a:solidFill>
                <a:latin typeface="Times New Roman"/>
                <a:cs typeface="Times New Roman"/>
              </a:rPr>
              <a:t>ارت</a:t>
            </a:r>
            <a:r>
              <a:rPr dirty="0" smtClean="0" sz="2800" spc="-780" b="1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dirty="0" smtClean="0" sz="2800" spc="-175" b="1">
                <a:solidFill>
                  <a:srgbClr val="FFFFFF"/>
                </a:solidFill>
                <a:latin typeface="Times New Roman"/>
                <a:cs typeface="Times New Roman"/>
              </a:rPr>
              <a:t>لإا</a:t>
            </a:r>
            <a:r>
              <a:rPr dirty="0" smtClean="0" sz="2800" spc="-1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ةرا</a:t>
            </a:r>
            <a:r>
              <a:rPr dirty="0" smtClean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د</a:t>
            </a:r>
            <a:r>
              <a:rPr dirty="0" smtClean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إ</a:t>
            </a:r>
            <a:r>
              <a:rPr dirty="0" smtClean="0" sz="28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و</a:t>
            </a:r>
            <a:r>
              <a:rPr dirty="0" smtClean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ء</a:t>
            </a:r>
            <a:r>
              <a:rPr dirty="0" smtClean="0" sz="2800" spc="-110" b="1">
                <a:solidFill>
                  <a:srgbClr val="FFFFFF"/>
                </a:solidFill>
                <a:latin typeface="Times New Roman"/>
                <a:cs typeface="Times New Roman"/>
              </a:rPr>
              <a:t>ادلأا</a:t>
            </a:r>
            <a:r>
              <a:rPr dirty="0" smtClean="0" sz="28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330" b="1">
                <a:solidFill>
                  <a:srgbClr val="FFFFFF"/>
                </a:solidFill>
                <a:latin typeface="Times New Roman"/>
                <a:cs typeface="Times New Roman"/>
              </a:rPr>
              <a:t>يسسؤملا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715000" y="3924300"/>
            <a:ext cx="635000" cy="2171700"/>
          </a:xfrm>
          <a:custGeom>
            <a:avLst/>
            <a:gdLst/>
            <a:ahLst/>
            <a:cxnLst/>
            <a:rect l="l" t="t" r="r" b="b"/>
            <a:pathLst>
              <a:path w="635000" h="2171700">
                <a:moveTo>
                  <a:pt x="635000" y="0"/>
                </a:moveTo>
                <a:lnTo>
                  <a:pt x="0" y="1085850"/>
                </a:lnTo>
                <a:lnTo>
                  <a:pt x="635000" y="2171700"/>
                </a:lnTo>
                <a:lnTo>
                  <a:pt x="6350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3335" y="1495044"/>
            <a:ext cx="562355" cy="329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403335" y="2253995"/>
            <a:ext cx="562355" cy="33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403335" y="2939795"/>
            <a:ext cx="562355" cy="333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403335" y="3703320"/>
            <a:ext cx="562355" cy="329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403335" y="4617720"/>
            <a:ext cx="562355" cy="329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403335" y="5454396"/>
            <a:ext cx="562355" cy="333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94333" y="378714"/>
            <a:ext cx="3376929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06525" algn="l"/>
                <a:tab pos="2240915" algn="l"/>
                <a:tab pos="3003550" algn="l"/>
              </a:tabLst>
            </a:pPr>
            <a:r>
              <a:rPr dirty="0" smtClean="0" sz="3200" spc="25" b="1">
                <a:solidFill>
                  <a:srgbClr val="FFFFFF"/>
                </a:solidFill>
                <a:latin typeface="Microsoft Uighur"/>
                <a:cs typeface="Microsoft Uighur"/>
              </a:rPr>
              <a:t>ٌشش</a:t>
            </a:r>
            <a:r>
              <a:rPr dirty="0" smtClean="0" sz="3200" spc="-5" b="1">
                <a:solidFill>
                  <a:srgbClr val="FFFFFF"/>
                </a:solidFill>
                <a:latin typeface="Microsoft Uighur"/>
                <a:cs typeface="Microsoft Uighur"/>
              </a:rPr>
              <a:t>ؤ</a:t>
            </a:r>
            <a:r>
              <a:rPr dirty="0" smtClean="0" sz="3200" spc="-250" b="1">
                <a:solidFill>
                  <a:srgbClr val="FFFFFF"/>
                </a:solidFill>
                <a:latin typeface="Microsoft Uighur"/>
                <a:cs typeface="Microsoft Uighur"/>
              </a:rPr>
              <a:t>يها</a:t>
            </a:r>
            <a:r>
              <a:rPr dirty="0" smtClean="0" sz="3200" spc="-25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60" b="1">
                <a:solidFill>
                  <a:srgbClr val="FFFFFF"/>
                </a:solidFill>
                <a:latin typeface="Microsoft Uighur"/>
                <a:cs typeface="Microsoft Uighur"/>
              </a:rPr>
              <a:t>ءادلأا</a:t>
            </a:r>
            <a:r>
              <a:rPr dirty="0" smtClean="0" sz="3200" spc="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25" b="1">
                <a:solidFill>
                  <a:srgbClr val="FFFFFF"/>
                </a:solidFill>
                <a:latin typeface="Microsoft Uighur"/>
                <a:cs typeface="Microsoft Uighur"/>
              </a:rPr>
              <a:t>ثرادإ</a:t>
            </a:r>
            <a:r>
              <a:rPr dirty="0" smtClean="0" sz="3200" spc="25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49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3200" spc="600" b="1">
                <a:solidFill>
                  <a:srgbClr val="FFFFFF"/>
                </a:solidFill>
                <a:latin typeface="Microsoft Uighur"/>
                <a:cs typeface="Microsoft Uighur"/>
              </a:rPr>
              <a:t>2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929383" y="1403603"/>
            <a:ext cx="6140196" cy="498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65860" y="5362955"/>
            <a:ext cx="6903720" cy="498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23060" y="4539996"/>
            <a:ext cx="6451092" cy="5623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700783" y="3625596"/>
            <a:ext cx="6368796" cy="5623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929383" y="2866644"/>
            <a:ext cx="6144768" cy="4983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929383" y="2180844"/>
            <a:ext cx="6144768" cy="4983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719576" y="1495297"/>
            <a:ext cx="4183379" cy="424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3335">
              <a:lnSpc>
                <a:spcPct val="100000"/>
              </a:lnSpc>
            </a:pPr>
            <a:r>
              <a:rPr dirty="0" smtClean="0" sz="1800" spc="65" b="1">
                <a:latin typeface="Arial"/>
                <a:cs typeface="Arial"/>
              </a:rPr>
              <a:t>مو</a:t>
            </a:r>
            <a:r>
              <a:rPr dirty="0" smtClean="0" sz="1800" spc="60" b="1">
                <a:latin typeface="Arial"/>
                <a:cs typeface="Arial"/>
              </a:rPr>
              <a:t>ه</a:t>
            </a:r>
            <a:r>
              <a:rPr dirty="0" smtClean="0" sz="1800" spc="-275" b="1">
                <a:latin typeface="Arial"/>
                <a:cs typeface="Arial"/>
              </a:rPr>
              <a:t>فملا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37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r" marR="13335">
              <a:lnSpc>
                <a:spcPct val="100000"/>
              </a:lnSpc>
            </a:pPr>
            <a:r>
              <a:rPr dirty="0" smtClean="0" sz="1800" spc="15" b="1">
                <a:latin typeface="Arial"/>
                <a:cs typeface="Arial"/>
              </a:rPr>
              <a:t>ً</a:t>
            </a:r>
            <a:r>
              <a:rPr dirty="0" smtClean="0" sz="1800" spc="-229" b="1">
                <a:latin typeface="Arial"/>
                <a:cs typeface="Arial"/>
              </a:rPr>
              <a:t>سسؤملا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-60" b="1">
                <a:latin typeface="Arial"/>
                <a:cs typeface="Arial"/>
              </a:rPr>
              <a:t>ءادلأا</a:t>
            </a:r>
            <a:r>
              <a:rPr dirty="0" smtClean="0" sz="1800" spc="-60" b="1">
                <a:latin typeface="Arial"/>
                <a:cs typeface="Arial"/>
              </a:rPr>
              <a:t> </a:t>
            </a:r>
            <a:r>
              <a:rPr dirty="0" smtClean="0" sz="1800" spc="-135" b="1">
                <a:latin typeface="Arial"/>
                <a:cs typeface="Arial"/>
              </a:rPr>
              <a:t>ساٌق</a:t>
            </a:r>
            <a:r>
              <a:rPr dirty="0" smtClean="0" sz="1800" spc="-135" b="1">
                <a:latin typeface="Arial"/>
                <a:cs typeface="Arial"/>
              </a:rPr>
              <a:t> ر</a:t>
            </a:r>
            <a:r>
              <a:rPr dirty="0" smtClean="0" sz="1800" spc="-10" b="1">
                <a:latin typeface="Arial"/>
                <a:cs typeface="Arial"/>
              </a:rPr>
              <a:t>و</a:t>
            </a:r>
            <a:r>
              <a:rPr dirty="0" smtClean="0" sz="1800" spc="-40" b="1">
                <a:latin typeface="Arial"/>
                <a:cs typeface="Arial"/>
              </a:rPr>
              <a:t>اح</a:t>
            </a:r>
            <a:r>
              <a:rPr dirty="0" smtClean="0" sz="1800" spc="95" b="1">
                <a:latin typeface="Arial"/>
                <a:cs typeface="Arial"/>
              </a:rPr>
              <a:t>م</a:t>
            </a:r>
            <a:r>
              <a:rPr dirty="0" smtClean="0" sz="1800" spc="95" b="1">
                <a:latin typeface="Arial"/>
                <a:cs typeface="Arial"/>
              </a:rPr>
              <a:t> ر</a:t>
            </a:r>
            <a:r>
              <a:rPr dirty="0" smtClean="0" sz="1800" spc="-10" b="1">
                <a:latin typeface="Arial"/>
                <a:cs typeface="Arial"/>
              </a:rPr>
              <a:t>و</a:t>
            </a:r>
            <a:r>
              <a:rPr dirty="0" smtClean="0" sz="1800" spc="5" b="1">
                <a:latin typeface="Arial"/>
                <a:cs typeface="Arial"/>
              </a:rPr>
              <a:t>ط</a:t>
            </a:r>
            <a:r>
              <a:rPr dirty="0" smtClean="0" sz="1800" spc="-690" b="1">
                <a:latin typeface="Arial"/>
                <a:cs typeface="Arial"/>
              </a:rPr>
              <a:t>ت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-55" b="1">
                <a:latin typeface="Arial"/>
                <a:cs typeface="Arial"/>
              </a:rPr>
              <a:t>خ</a:t>
            </a:r>
            <a:r>
              <a:rPr dirty="0" smtClean="0" sz="1800" spc="-165" b="1">
                <a:latin typeface="Arial"/>
                <a:cs typeface="Arial"/>
              </a:rPr>
              <a:t>ٌرات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9"/>
              </a:spcBef>
            </a:pPr>
            <a:endParaRPr sz="1200"/>
          </a:p>
          <a:p>
            <a:pPr algn="r" marR="13335">
              <a:lnSpc>
                <a:spcPct val="100000"/>
              </a:lnSpc>
            </a:pPr>
            <a:r>
              <a:rPr dirty="0" smtClean="0" sz="1800" spc="-195" b="1">
                <a:latin typeface="Arial"/>
                <a:cs typeface="Arial"/>
              </a:rPr>
              <a:t>ًسسؤملا</a:t>
            </a:r>
            <a:r>
              <a:rPr dirty="0" smtClean="0" sz="1800" spc="-195" b="1">
                <a:latin typeface="Arial"/>
                <a:cs typeface="Arial"/>
              </a:rPr>
              <a:t> </a:t>
            </a:r>
            <a:r>
              <a:rPr dirty="0" smtClean="0" sz="1800" spc="-60" b="1">
                <a:latin typeface="Arial"/>
                <a:cs typeface="Arial"/>
              </a:rPr>
              <a:t>ءادلأا</a:t>
            </a:r>
            <a:r>
              <a:rPr dirty="0" smtClean="0" sz="1800" spc="-60" b="1">
                <a:latin typeface="Arial"/>
                <a:cs typeface="Arial"/>
              </a:rPr>
              <a:t> س</a:t>
            </a:r>
            <a:r>
              <a:rPr dirty="0" smtClean="0" sz="1800" spc="25" b="1">
                <a:latin typeface="Arial"/>
                <a:cs typeface="Arial"/>
              </a:rPr>
              <a:t>ا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565" b="1">
                <a:latin typeface="Arial"/>
                <a:cs typeface="Arial"/>
              </a:rPr>
              <a:t>ق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تا</a:t>
            </a:r>
            <a:r>
              <a:rPr dirty="0" smtClean="0" sz="1800" spc="-10" b="1">
                <a:latin typeface="Arial"/>
                <a:cs typeface="Arial"/>
              </a:rPr>
              <a:t>و</a:t>
            </a:r>
            <a:r>
              <a:rPr dirty="0" smtClean="0" sz="1800" spc="0" b="1">
                <a:latin typeface="Arial"/>
                <a:cs typeface="Arial"/>
              </a:rPr>
              <a:t>دأ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ر</a:t>
            </a:r>
            <a:r>
              <a:rPr dirty="0" smtClean="0" sz="1800" spc="-10" b="1">
                <a:latin typeface="Arial"/>
                <a:cs typeface="Arial"/>
              </a:rPr>
              <a:t>و</a:t>
            </a:r>
            <a:r>
              <a:rPr dirty="0" smtClean="0" sz="1800" spc="5" b="1">
                <a:latin typeface="Arial"/>
                <a:cs typeface="Arial"/>
              </a:rPr>
              <a:t>ط</a:t>
            </a:r>
            <a:r>
              <a:rPr dirty="0" smtClean="0" sz="1800" spc="-690" b="1">
                <a:latin typeface="Arial"/>
                <a:cs typeface="Arial"/>
              </a:rPr>
              <a:t>ت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-55" b="1">
                <a:latin typeface="Arial"/>
                <a:cs typeface="Arial"/>
              </a:rPr>
              <a:t>خ</a:t>
            </a:r>
            <a:r>
              <a:rPr dirty="0" smtClean="0" sz="1800" spc="-165" b="1">
                <a:latin typeface="Arial"/>
                <a:cs typeface="Arial"/>
              </a:rPr>
              <a:t>ٌرات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42"/>
              </a:spcBef>
            </a:pPr>
            <a:endParaRPr sz="1100"/>
          </a:p>
          <a:p>
            <a:pPr algn="r" marR="17780">
              <a:lnSpc>
                <a:spcPct val="100000"/>
              </a:lnSpc>
            </a:pPr>
            <a:r>
              <a:rPr dirty="0" smtClean="0" sz="1800" spc="-15" b="1">
                <a:latin typeface="Arial"/>
                <a:cs typeface="Arial"/>
              </a:rPr>
              <a:t>ن</a:t>
            </a:r>
            <a:r>
              <a:rPr dirty="0" smtClean="0" sz="1800" spc="0" b="1">
                <a:latin typeface="Arial"/>
                <a:cs typeface="Arial"/>
              </a:rPr>
              <a:t>ز</a:t>
            </a:r>
            <a:r>
              <a:rPr dirty="0" smtClean="0" sz="1800" spc="-10" b="1">
                <a:latin typeface="Arial"/>
                <a:cs typeface="Arial"/>
              </a:rPr>
              <a:t>ا</a:t>
            </a:r>
            <a:r>
              <a:rPr dirty="0" smtClean="0" sz="1800" spc="-285" b="1">
                <a:latin typeface="Arial"/>
                <a:cs typeface="Arial"/>
              </a:rPr>
              <a:t>و</a:t>
            </a:r>
            <a:r>
              <a:rPr dirty="0" smtClean="0" sz="1800" spc="-405" b="1">
                <a:latin typeface="Arial"/>
                <a:cs typeface="Arial"/>
              </a:rPr>
              <a:t>ت</a:t>
            </a:r>
            <a:r>
              <a:rPr dirty="0" smtClean="0" sz="1800" spc="-100" b="1">
                <a:latin typeface="Arial"/>
                <a:cs typeface="Arial"/>
              </a:rPr>
              <a:t>ملا</a:t>
            </a:r>
            <a:r>
              <a:rPr dirty="0" smtClean="0" sz="1800" spc="-100" b="1">
                <a:latin typeface="Arial"/>
                <a:cs typeface="Arial"/>
              </a:rPr>
              <a:t> ءا</a:t>
            </a:r>
            <a:r>
              <a:rPr dirty="0" smtClean="0" sz="1800" spc="-85" b="1">
                <a:latin typeface="Arial"/>
                <a:cs typeface="Arial"/>
              </a:rPr>
              <a:t>دلأا</a:t>
            </a:r>
            <a:r>
              <a:rPr dirty="0" smtClean="0" sz="1800" spc="-85" b="1">
                <a:latin typeface="Arial"/>
                <a:cs typeface="Arial"/>
              </a:rPr>
              <a:t> </a:t>
            </a:r>
            <a:r>
              <a:rPr dirty="0" smtClean="0" sz="1800" spc="-100" b="1">
                <a:latin typeface="Arial"/>
                <a:cs typeface="Arial"/>
              </a:rPr>
              <a:t>تاقا</a:t>
            </a:r>
            <a:r>
              <a:rPr dirty="0" smtClean="0" sz="1800" spc="-120" b="1">
                <a:latin typeface="Arial"/>
                <a:cs typeface="Arial"/>
              </a:rPr>
              <a:t>ط</a:t>
            </a:r>
            <a:r>
              <a:rPr dirty="0" smtClean="0" sz="1800" spc="-690" b="1">
                <a:latin typeface="Arial"/>
                <a:cs typeface="Arial"/>
              </a:rPr>
              <a:t>ب</a:t>
            </a:r>
            <a:r>
              <a:rPr dirty="0" smtClean="0" sz="1800" spc="-20" b="1">
                <a:latin typeface="Arial"/>
                <a:cs typeface="Arial"/>
              </a:rPr>
              <a:t> </a:t>
            </a:r>
            <a:r>
              <a:rPr dirty="0" smtClean="0" sz="1800" spc="-409" b="1">
                <a:latin typeface="Arial"/>
                <a:cs typeface="Arial"/>
              </a:rPr>
              <a:t>ًف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5" b="1">
                <a:latin typeface="Arial"/>
                <a:cs typeface="Arial"/>
              </a:rPr>
              <a:t>ً</a:t>
            </a:r>
            <a:r>
              <a:rPr dirty="0" smtClean="0" sz="1800" spc="-535" b="1">
                <a:latin typeface="Arial"/>
                <a:cs typeface="Arial"/>
              </a:rPr>
              <a:t>س</a:t>
            </a:r>
            <a:r>
              <a:rPr dirty="0" smtClean="0" sz="1800" spc="-530" b="1">
                <a:latin typeface="Arial"/>
                <a:cs typeface="Arial"/>
              </a:rPr>
              <a:t>س</a:t>
            </a:r>
            <a:r>
              <a:rPr dirty="0" smtClean="0" sz="1800" spc="-75" b="1">
                <a:latin typeface="Arial"/>
                <a:cs typeface="Arial"/>
              </a:rPr>
              <a:t>ؤملا</a:t>
            </a:r>
            <a:r>
              <a:rPr dirty="0" smtClean="0" sz="1800" spc="-75" b="1">
                <a:latin typeface="Arial"/>
                <a:cs typeface="Arial"/>
              </a:rPr>
              <a:t> ءا</a:t>
            </a:r>
            <a:r>
              <a:rPr dirty="0" smtClean="0" sz="1800" spc="-15" b="1">
                <a:latin typeface="Arial"/>
                <a:cs typeface="Arial"/>
              </a:rPr>
              <a:t>د</a:t>
            </a:r>
            <a:r>
              <a:rPr dirty="0" smtClean="0" sz="1800" spc="-114" b="1">
                <a:latin typeface="Arial"/>
                <a:cs typeface="Arial"/>
              </a:rPr>
              <a:t>لأا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س</a:t>
            </a:r>
            <a:r>
              <a:rPr dirty="0" smtClean="0" sz="1800" spc="-175" b="1">
                <a:latin typeface="Arial"/>
                <a:cs typeface="Arial"/>
              </a:rPr>
              <a:t>اٌق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ر</a:t>
            </a:r>
            <a:r>
              <a:rPr dirty="0" smtClean="0" sz="1800" spc="5" b="1">
                <a:latin typeface="Arial"/>
                <a:cs typeface="Arial"/>
              </a:rPr>
              <a:t>و</a:t>
            </a:r>
            <a:r>
              <a:rPr dirty="0" smtClean="0" sz="1800" spc="-40" b="1">
                <a:latin typeface="Arial"/>
                <a:cs typeface="Arial"/>
              </a:rPr>
              <a:t>اح</a:t>
            </a:r>
            <a:r>
              <a:rPr dirty="0" smtClean="0" sz="1800" spc="95" b="1">
                <a:latin typeface="Arial"/>
                <a:cs typeface="Arial"/>
              </a:rPr>
              <a:t>م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r" marR="16510">
              <a:lnSpc>
                <a:spcPct val="100000"/>
              </a:lnSpc>
            </a:pPr>
            <a:r>
              <a:rPr dirty="0" smtClean="0" sz="1800" spc="-270" b="1">
                <a:latin typeface="Arial"/>
                <a:cs typeface="Arial"/>
              </a:rPr>
              <a:t>ًس</a:t>
            </a:r>
            <a:r>
              <a:rPr dirty="0" smtClean="0" sz="1800" spc="-530" b="1">
                <a:latin typeface="Arial"/>
                <a:cs typeface="Arial"/>
              </a:rPr>
              <a:t>س</a:t>
            </a:r>
            <a:r>
              <a:rPr dirty="0" smtClean="0" sz="1800" spc="-75" b="1">
                <a:latin typeface="Arial"/>
                <a:cs typeface="Arial"/>
              </a:rPr>
              <a:t>ؤملا</a:t>
            </a:r>
            <a:r>
              <a:rPr dirty="0" smtClean="0" sz="1800" spc="-75" b="1">
                <a:latin typeface="Arial"/>
                <a:cs typeface="Arial"/>
              </a:rPr>
              <a:t> ء</a:t>
            </a:r>
            <a:r>
              <a:rPr dirty="0" smtClean="0" sz="1800" spc="-10" b="1">
                <a:latin typeface="Arial"/>
                <a:cs typeface="Arial"/>
              </a:rPr>
              <a:t>ا</a:t>
            </a:r>
            <a:r>
              <a:rPr dirty="0" smtClean="0" sz="1800" spc="-20" b="1">
                <a:latin typeface="Arial"/>
                <a:cs typeface="Arial"/>
              </a:rPr>
              <a:t>د</a:t>
            </a:r>
            <a:r>
              <a:rPr dirty="0" smtClean="0" sz="1800" spc="-114" b="1">
                <a:latin typeface="Arial"/>
                <a:cs typeface="Arial"/>
              </a:rPr>
              <a:t>لأا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10" b="1">
                <a:latin typeface="Arial"/>
                <a:cs typeface="Arial"/>
              </a:rPr>
              <a:t>ت</a:t>
            </a:r>
            <a:r>
              <a:rPr dirty="0" smtClean="0" sz="1800" spc="-85" b="1">
                <a:latin typeface="Arial"/>
                <a:cs typeface="Arial"/>
              </a:rPr>
              <a:t>ارشؤم</a:t>
            </a:r>
            <a:r>
              <a:rPr dirty="0" smtClean="0" sz="1800" spc="-85" b="1">
                <a:latin typeface="Arial"/>
                <a:cs typeface="Arial"/>
              </a:rPr>
              <a:t> و</a:t>
            </a:r>
            <a:r>
              <a:rPr dirty="0" smtClean="0" sz="1800" spc="-5" b="1">
                <a:latin typeface="Arial"/>
                <a:cs typeface="Arial"/>
              </a:rPr>
              <a:t> </a:t>
            </a:r>
            <a:r>
              <a:rPr dirty="0" smtClean="0" sz="1800" spc="5" b="1">
                <a:latin typeface="Arial"/>
                <a:cs typeface="Arial"/>
              </a:rPr>
              <a:t>ةٌ</a:t>
            </a:r>
            <a:r>
              <a:rPr dirty="0" smtClean="0" sz="1800" spc="25" b="1">
                <a:latin typeface="Arial"/>
                <a:cs typeface="Arial"/>
              </a:rPr>
              <a:t>ج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280" b="1">
                <a:latin typeface="Arial"/>
                <a:cs typeface="Arial"/>
              </a:rPr>
              <a:t>تارتسلإا</a:t>
            </a:r>
            <a:r>
              <a:rPr dirty="0" smtClean="0" sz="1800" spc="-15" b="1">
                <a:latin typeface="Arial"/>
                <a:cs typeface="Arial"/>
              </a:rPr>
              <a:t> </a:t>
            </a:r>
            <a:r>
              <a:rPr dirty="0" smtClean="0" sz="1800" spc="-229" b="1">
                <a:latin typeface="Arial"/>
                <a:cs typeface="Arial"/>
              </a:rPr>
              <a:t>نٌب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200" b="1">
                <a:latin typeface="Arial"/>
                <a:cs typeface="Arial"/>
              </a:rPr>
              <a:t>ةقلاعلا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39"/>
              </a:spcBef>
            </a:pPr>
            <a:endParaRPr sz="1100"/>
          </a:p>
          <a:p>
            <a:pPr algn="r" marR="12700">
              <a:lnSpc>
                <a:spcPct val="100000"/>
              </a:lnSpc>
            </a:pPr>
            <a:r>
              <a:rPr dirty="0" smtClean="0" sz="1800" spc="-195" b="1">
                <a:latin typeface="Arial"/>
                <a:cs typeface="Arial"/>
              </a:rPr>
              <a:t>ًسسؤملا</a:t>
            </a:r>
            <a:r>
              <a:rPr dirty="0" smtClean="0" sz="1800" spc="-195" b="1">
                <a:latin typeface="Arial"/>
                <a:cs typeface="Arial"/>
              </a:rPr>
              <a:t> </a:t>
            </a:r>
            <a:r>
              <a:rPr dirty="0" smtClean="0" sz="1800" spc="-60" b="1">
                <a:latin typeface="Arial"/>
                <a:cs typeface="Arial"/>
              </a:rPr>
              <a:t>ءادلأا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ةر</a:t>
            </a:r>
            <a:r>
              <a:rPr dirty="0" smtClean="0" sz="1800" spc="-10" b="1">
                <a:latin typeface="Arial"/>
                <a:cs typeface="Arial"/>
              </a:rPr>
              <a:t>ا</a:t>
            </a:r>
            <a:r>
              <a:rPr dirty="0" smtClean="0" sz="1800" spc="0" b="1">
                <a:latin typeface="Arial"/>
                <a:cs typeface="Arial"/>
              </a:rPr>
              <a:t>دإ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-409" b="1">
                <a:latin typeface="Arial"/>
                <a:cs typeface="Arial"/>
              </a:rPr>
              <a:t>ًف</a:t>
            </a:r>
            <a:r>
              <a:rPr dirty="0" smtClean="0" sz="1800" spc="-409" b="1">
                <a:latin typeface="Arial"/>
                <a:cs typeface="Arial"/>
              </a:rPr>
              <a:t> </a:t>
            </a:r>
            <a:r>
              <a:rPr dirty="0" smtClean="0" sz="1800" spc="-110" b="1">
                <a:latin typeface="Arial"/>
                <a:cs typeface="Arial"/>
              </a:rPr>
              <a:t>و</a:t>
            </a:r>
            <a:r>
              <a:rPr dirty="0" smtClean="0" sz="1800" spc="-260" b="1">
                <a:latin typeface="Arial"/>
                <a:cs typeface="Arial"/>
              </a:rPr>
              <a:t>ض</a:t>
            </a:r>
            <a:r>
              <a:rPr dirty="0" smtClean="0" sz="1800" spc="-300" b="1">
                <a:latin typeface="Arial"/>
                <a:cs typeface="Arial"/>
              </a:rPr>
              <a:t>نلا</a:t>
            </a:r>
            <a:r>
              <a:rPr dirty="0" smtClean="0" sz="1800" spc="-5" b="1">
                <a:latin typeface="Arial"/>
                <a:cs typeface="Arial"/>
              </a:rPr>
              <a:t> </a:t>
            </a:r>
            <a:r>
              <a:rPr dirty="0" smtClean="0" sz="1800" spc="-85" b="1">
                <a:latin typeface="Arial"/>
                <a:cs typeface="Arial"/>
              </a:rPr>
              <a:t>جذومن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6135" y="1952244"/>
            <a:ext cx="562355" cy="329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946135" y="2788920"/>
            <a:ext cx="562355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946135" y="3552444"/>
            <a:ext cx="562355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946135" y="4311396"/>
            <a:ext cx="562355" cy="333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946135" y="5074920"/>
            <a:ext cx="562355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551301" y="378714"/>
            <a:ext cx="2261870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32560" algn="l"/>
              </a:tabLst>
            </a:pP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ثرضبحيها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200" b="1">
                <a:solidFill>
                  <a:srgbClr val="FFFFFF"/>
                </a:solidFill>
                <a:latin typeface="Microsoft Uighur"/>
                <a:cs typeface="Microsoft Uighur"/>
              </a:rPr>
              <a:t>فادهأ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72183" y="1860804"/>
            <a:ext cx="6144768" cy="498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43583" y="4846320"/>
            <a:ext cx="6373368" cy="557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472183" y="4238244"/>
            <a:ext cx="6144768" cy="4983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472183" y="2711195"/>
            <a:ext cx="6144768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472183" y="3552444"/>
            <a:ext cx="6144768" cy="498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956485" y="1952878"/>
            <a:ext cx="5489575" cy="3314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14400">
              <a:lnSpc>
                <a:spcPct val="100000"/>
              </a:lnSpc>
            </a:pPr>
            <a:r>
              <a:rPr dirty="0" smtClean="0" sz="1800" spc="-135" b="1">
                <a:latin typeface="Arial"/>
                <a:cs typeface="Arial"/>
              </a:rPr>
              <a:t>ةرصاع</a:t>
            </a:r>
            <a:r>
              <a:rPr dirty="0" smtClean="0" sz="1800" spc="-105" b="1">
                <a:latin typeface="Arial"/>
                <a:cs typeface="Arial"/>
              </a:rPr>
              <a:t>م</a:t>
            </a:r>
            <a:r>
              <a:rPr dirty="0" smtClean="0" sz="1800" spc="-200" b="1">
                <a:latin typeface="Arial"/>
                <a:cs typeface="Arial"/>
              </a:rPr>
              <a:t>لا</a:t>
            </a:r>
            <a:r>
              <a:rPr dirty="0" smtClean="0" sz="1800" spc="-200" b="1">
                <a:latin typeface="Arial"/>
                <a:cs typeface="Arial"/>
              </a:rPr>
              <a:t> </a:t>
            </a:r>
            <a:r>
              <a:rPr dirty="0" smtClean="0" sz="1800" spc="20" b="1">
                <a:latin typeface="Arial"/>
                <a:cs typeface="Arial"/>
              </a:rPr>
              <a:t>لام</a:t>
            </a:r>
            <a:r>
              <a:rPr dirty="0" smtClean="0" sz="1800" spc="25" b="1">
                <a:latin typeface="Arial"/>
                <a:cs typeface="Arial"/>
              </a:rPr>
              <a:t>ع</a:t>
            </a:r>
            <a:r>
              <a:rPr dirty="0" smtClean="0" sz="1800" spc="-114" b="1">
                <a:latin typeface="Arial"/>
                <a:cs typeface="Arial"/>
              </a:rPr>
              <a:t>لأا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280" b="1">
                <a:latin typeface="Arial"/>
                <a:cs typeface="Arial"/>
              </a:rPr>
              <a:t>ةئ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690" b="1">
                <a:latin typeface="Arial"/>
                <a:cs typeface="Arial"/>
              </a:rPr>
              <a:t>ب</a:t>
            </a:r>
            <a:r>
              <a:rPr dirty="0" smtClean="0" sz="1800" spc="-5" b="1">
                <a:latin typeface="Arial"/>
                <a:cs typeface="Arial"/>
              </a:rPr>
              <a:t> </a:t>
            </a:r>
            <a:r>
              <a:rPr dirty="0" smtClean="0" sz="1800" spc="-409" b="1">
                <a:latin typeface="Arial"/>
                <a:cs typeface="Arial"/>
              </a:rPr>
              <a:t>ًف</a:t>
            </a:r>
            <a:r>
              <a:rPr dirty="0" smtClean="0" sz="1800" spc="-5" b="1">
                <a:latin typeface="Arial"/>
                <a:cs typeface="Arial"/>
              </a:rPr>
              <a:t> </a:t>
            </a:r>
            <a:r>
              <a:rPr dirty="0" smtClean="0" sz="1800" spc="-125" b="1">
                <a:latin typeface="Arial"/>
                <a:cs typeface="Arial"/>
              </a:rPr>
              <a:t>ًجٌ</a:t>
            </a:r>
            <a:r>
              <a:rPr dirty="0" smtClean="0" sz="1800" spc="-434" b="1">
                <a:latin typeface="Arial"/>
                <a:cs typeface="Arial"/>
              </a:rPr>
              <a:t>ت</a:t>
            </a:r>
            <a:r>
              <a:rPr dirty="0" smtClean="0" sz="1800" spc="0" b="1">
                <a:latin typeface="Arial"/>
                <a:cs typeface="Arial"/>
              </a:rPr>
              <a:t>ا</a:t>
            </a:r>
            <a:r>
              <a:rPr dirty="0" smtClean="0" sz="1800" spc="-10" b="1">
                <a:latin typeface="Arial"/>
                <a:cs typeface="Arial"/>
              </a:rPr>
              <a:t>ر</a:t>
            </a:r>
            <a:r>
              <a:rPr dirty="0" smtClean="0" sz="1800" spc="-310" b="1">
                <a:latin typeface="Arial"/>
                <a:cs typeface="Arial"/>
              </a:rPr>
              <a:t>تسلإا</a:t>
            </a:r>
            <a:r>
              <a:rPr dirty="0" smtClean="0" sz="1800" spc="-310" b="1">
                <a:latin typeface="Arial"/>
                <a:cs typeface="Arial"/>
              </a:rPr>
              <a:t> ط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10" b="1">
                <a:latin typeface="Arial"/>
                <a:cs typeface="Arial"/>
              </a:rPr>
              <a:t>ط</a:t>
            </a:r>
            <a:r>
              <a:rPr dirty="0" smtClean="0" sz="1800" spc="-300" b="1">
                <a:latin typeface="Arial"/>
                <a:cs typeface="Arial"/>
              </a:rPr>
              <a:t>ختلا</a:t>
            </a:r>
            <a:r>
              <a:rPr dirty="0" smtClean="0" sz="1800" spc="-300" b="1">
                <a:latin typeface="Arial"/>
                <a:cs typeface="Arial"/>
              </a:rPr>
              <a:t> </a:t>
            </a:r>
            <a:r>
              <a:rPr dirty="0" smtClean="0" sz="1800" spc="100" b="1">
                <a:latin typeface="Arial"/>
                <a:cs typeface="Arial"/>
              </a:rPr>
              <a:t>ةٌم</a:t>
            </a:r>
            <a:r>
              <a:rPr dirty="0" smtClean="0" sz="1800" spc="135" b="1">
                <a:latin typeface="Arial"/>
                <a:cs typeface="Arial"/>
              </a:rPr>
              <a:t>ه</a:t>
            </a:r>
            <a:r>
              <a:rPr dirty="0" smtClean="0" sz="1800" spc="0" b="1">
                <a:latin typeface="Arial"/>
                <a:cs typeface="Arial"/>
              </a:rPr>
              <a:t>أ </a:t>
            </a:r>
            <a:r>
              <a:rPr dirty="0" smtClean="0" sz="1800" spc="-35" b="1">
                <a:latin typeface="Arial"/>
                <a:cs typeface="Arial"/>
              </a:rPr>
              <a:t>ح</a:t>
            </a:r>
            <a:r>
              <a:rPr dirty="0" smtClean="0" sz="1800" spc="-15" b="1">
                <a:latin typeface="Arial"/>
                <a:cs typeface="Arial"/>
              </a:rPr>
              <a:t>ٌ</a:t>
            </a:r>
            <a:r>
              <a:rPr dirty="0" smtClean="0" sz="1800" spc="-275" b="1">
                <a:latin typeface="Arial"/>
                <a:cs typeface="Arial"/>
              </a:rPr>
              <a:t>ضو</a:t>
            </a:r>
            <a:r>
              <a:rPr dirty="0" smtClean="0" sz="1800" spc="-690" b="1">
                <a:latin typeface="Arial"/>
                <a:cs typeface="Arial"/>
              </a:rPr>
              <a:t>ت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351280">
              <a:lnSpc>
                <a:spcPct val="100000"/>
              </a:lnSpc>
            </a:pPr>
            <a:r>
              <a:rPr dirty="0" smtClean="0" sz="1800" spc="-10" b="1">
                <a:latin typeface="Arial"/>
                <a:cs typeface="Arial"/>
              </a:rPr>
              <a:t>ً</a:t>
            </a:r>
            <a:r>
              <a:rPr dirty="0" smtClean="0" sz="1800" spc="-114" b="1">
                <a:latin typeface="Arial"/>
                <a:cs typeface="Arial"/>
              </a:rPr>
              <a:t>ج</a:t>
            </a:r>
            <a:r>
              <a:rPr dirty="0" smtClean="0" sz="1800" spc="-160" b="1">
                <a:latin typeface="Arial"/>
                <a:cs typeface="Arial"/>
              </a:rPr>
              <a:t>ٌتا</a:t>
            </a:r>
            <a:r>
              <a:rPr dirty="0" smtClean="0" sz="1800" spc="-245" b="1">
                <a:latin typeface="Arial"/>
                <a:cs typeface="Arial"/>
              </a:rPr>
              <a:t>ر</a:t>
            </a:r>
            <a:r>
              <a:rPr dirty="0" smtClean="0" sz="1800" spc="-310" b="1">
                <a:latin typeface="Arial"/>
                <a:cs typeface="Arial"/>
              </a:rPr>
              <a:t>تسلإا</a:t>
            </a:r>
            <a:r>
              <a:rPr dirty="0" smtClean="0" sz="1800" spc="-5" b="1">
                <a:latin typeface="Arial"/>
                <a:cs typeface="Arial"/>
              </a:rPr>
              <a:t> </a:t>
            </a:r>
            <a:r>
              <a:rPr dirty="0" smtClean="0" sz="1800" spc="5" b="1">
                <a:latin typeface="Arial"/>
                <a:cs typeface="Arial"/>
              </a:rPr>
              <a:t>ط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5" b="1">
                <a:latin typeface="Arial"/>
                <a:cs typeface="Arial"/>
              </a:rPr>
              <a:t>ط</a:t>
            </a:r>
            <a:r>
              <a:rPr dirty="0" smtClean="0" sz="1800" spc="-114" b="1">
                <a:latin typeface="Arial"/>
                <a:cs typeface="Arial"/>
              </a:rPr>
              <a:t>خ</a:t>
            </a:r>
            <a:r>
              <a:rPr dirty="0" smtClean="0" sz="1800" spc="-700" b="1">
                <a:latin typeface="Arial"/>
                <a:cs typeface="Arial"/>
              </a:rPr>
              <a:t>ت</a:t>
            </a:r>
            <a:r>
              <a:rPr dirty="0" smtClean="0" sz="1800" spc="-200" b="1">
                <a:latin typeface="Arial"/>
                <a:cs typeface="Arial"/>
              </a:rPr>
              <a:t>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تا</a:t>
            </a:r>
            <a:r>
              <a:rPr dirty="0" smtClean="0" sz="1800" spc="-10" b="1">
                <a:latin typeface="Arial"/>
                <a:cs typeface="Arial"/>
              </a:rPr>
              <a:t>و</a:t>
            </a:r>
            <a:r>
              <a:rPr dirty="0" smtClean="0" sz="1800" spc="0" b="1">
                <a:latin typeface="Arial"/>
                <a:cs typeface="Arial"/>
              </a:rPr>
              <a:t>دأ و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120" b="1">
                <a:latin typeface="Arial"/>
                <a:cs typeface="Arial"/>
              </a:rPr>
              <a:t>تان</a:t>
            </a:r>
            <a:r>
              <a:rPr dirty="0" smtClean="0" sz="1800" spc="-110" b="1">
                <a:latin typeface="Arial"/>
                <a:cs typeface="Arial"/>
              </a:rPr>
              <a:t>و</a:t>
            </a:r>
            <a:r>
              <a:rPr dirty="0" smtClean="0" sz="1800" spc="-325" b="1">
                <a:latin typeface="Arial"/>
                <a:cs typeface="Arial"/>
              </a:rPr>
              <a:t>ك</a:t>
            </a:r>
            <a:r>
              <a:rPr dirty="0" smtClean="0" sz="1800" spc="95" b="1">
                <a:latin typeface="Arial"/>
                <a:cs typeface="Arial"/>
              </a:rPr>
              <a:t>م</a:t>
            </a:r>
            <a:r>
              <a:rPr dirty="0" smtClean="0" sz="1800" spc="95" b="1">
                <a:latin typeface="Arial"/>
                <a:cs typeface="Arial"/>
              </a:rPr>
              <a:t> </a:t>
            </a:r>
            <a:r>
              <a:rPr dirty="0" smtClean="0" sz="1800" spc="-190" b="1">
                <a:latin typeface="Arial"/>
                <a:cs typeface="Arial"/>
              </a:rPr>
              <a:t>ىلع</a:t>
            </a:r>
            <a:r>
              <a:rPr dirty="0" smtClean="0" sz="1800" spc="-190" b="1">
                <a:latin typeface="Arial"/>
                <a:cs typeface="Arial"/>
              </a:rPr>
              <a:t> </a:t>
            </a:r>
            <a:r>
              <a:rPr dirty="0" smtClean="0" sz="1800" spc="-195" b="1">
                <a:latin typeface="Arial"/>
                <a:cs typeface="Arial"/>
              </a:rPr>
              <a:t>ءوضلا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180" b="1">
                <a:latin typeface="Arial"/>
                <a:cs typeface="Arial"/>
              </a:rPr>
              <a:t>ءاقلإ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/>
          </a:p>
          <a:p>
            <a:pPr marL="2823845">
              <a:lnSpc>
                <a:spcPct val="100000"/>
              </a:lnSpc>
            </a:pPr>
            <a:r>
              <a:rPr dirty="0" smtClean="0" sz="1800" spc="-195" b="1">
                <a:latin typeface="Arial"/>
                <a:cs typeface="Arial"/>
              </a:rPr>
              <a:t>ًسسؤملا</a:t>
            </a:r>
            <a:r>
              <a:rPr dirty="0" smtClean="0" sz="1800" spc="-195" b="1">
                <a:latin typeface="Arial"/>
                <a:cs typeface="Arial"/>
              </a:rPr>
              <a:t> </a:t>
            </a:r>
            <a:r>
              <a:rPr dirty="0" smtClean="0" sz="1800" spc="-60" b="1">
                <a:latin typeface="Arial"/>
                <a:cs typeface="Arial"/>
              </a:rPr>
              <a:t>ءادلأا</a:t>
            </a:r>
            <a:r>
              <a:rPr dirty="0" smtClean="0" sz="1800" spc="-1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ةر</a:t>
            </a:r>
            <a:r>
              <a:rPr dirty="0" smtClean="0" sz="1800" spc="-15" b="1">
                <a:latin typeface="Arial"/>
                <a:cs typeface="Arial"/>
              </a:rPr>
              <a:t>ا</a:t>
            </a:r>
            <a:r>
              <a:rPr dirty="0" smtClean="0" sz="1800" spc="0" b="1">
                <a:latin typeface="Arial"/>
                <a:cs typeface="Arial"/>
              </a:rPr>
              <a:t>دإ </a:t>
            </a:r>
            <a:r>
              <a:rPr dirty="0" smtClean="0" sz="1800" spc="90" b="1">
                <a:latin typeface="Arial"/>
                <a:cs typeface="Arial"/>
              </a:rPr>
              <a:t>ةٌمهأ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-45" b="1">
                <a:latin typeface="Arial"/>
                <a:cs typeface="Arial"/>
              </a:rPr>
              <a:t>ح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385" b="1">
                <a:latin typeface="Arial"/>
                <a:cs typeface="Arial"/>
              </a:rPr>
              <a:t>ض</a:t>
            </a:r>
            <a:r>
              <a:rPr dirty="0" smtClean="0" sz="1800" spc="-160" b="1">
                <a:latin typeface="Arial"/>
                <a:cs typeface="Arial"/>
              </a:rPr>
              <a:t>و</a:t>
            </a:r>
            <a:r>
              <a:rPr dirty="0" smtClean="0" sz="1800" spc="-690" b="1">
                <a:latin typeface="Arial"/>
                <a:cs typeface="Arial"/>
              </a:rPr>
              <a:t>ت</a:t>
            </a:r>
            <a:endParaRPr sz="1800">
              <a:latin typeface="Arial"/>
              <a:cs typeface="Arial"/>
            </a:endParaRPr>
          </a:p>
          <a:p>
            <a:pPr marL="1144270" marR="15875" indent="-1132205">
              <a:lnSpc>
                <a:spcPct val="236200"/>
              </a:lnSpc>
              <a:spcBef>
                <a:spcPts val="295"/>
              </a:spcBef>
            </a:pPr>
            <a:r>
              <a:rPr dirty="0" smtClean="0" sz="1800" spc="5" b="1">
                <a:latin typeface="Arial"/>
                <a:cs typeface="Arial"/>
              </a:rPr>
              <a:t>ً</a:t>
            </a:r>
            <a:r>
              <a:rPr dirty="0" smtClean="0" sz="1800" spc="-535" b="1">
                <a:latin typeface="Arial"/>
                <a:cs typeface="Arial"/>
              </a:rPr>
              <a:t>س</a:t>
            </a:r>
            <a:r>
              <a:rPr dirty="0" smtClean="0" sz="1800" spc="-530" b="1">
                <a:latin typeface="Arial"/>
                <a:cs typeface="Arial"/>
              </a:rPr>
              <a:t>س</a:t>
            </a:r>
            <a:r>
              <a:rPr dirty="0" smtClean="0" sz="1800" spc="-75" b="1">
                <a:latin typeface="Arial"/>
                <a:cs typeface="Arial"/>
              </a:rPr>
              <a:t>ؤملا</a:t>
            </a:r>
            <a:r>
              <a:rPr dirty="0" smtClean="0" sz="1800" spc="-75" b="1">
                <a:latin typeface="Arial"/>
                <a:cs typeface="Arial"/>
              </a:rPr>
              <a:t> ء</a:t>
            </a:r>
            <a:r>
              <a:rPr dirty="0" smtClean="0" sz="1800" spc="-10" b="1">
                <a:latin typeface="Arial"/>
                <a:cs typeface="Arial"/>
              </a:rPr>
              <a:t>ا</a:t>
            </a:r>
            <a:r>
              <a:rPr dirty="0" smtClean="0" sz="1800" spc="-85" b="1">
                <a:latin typeface="Arial"/>
                <a:cs typeface="Arial"/>
              </a:rPr>
              <a:t>دلأا</a:t>
            </a:r>
            <a:r>
              <a:rPr dirty="0" smtClean="0" sz="1800" spc="-15" b="1">
                <a:latin typeface="Arial"/>
                <a:cs typeface="Arial"/>
              </a:rPr>
              <a:t> </a:t>
            </a:r>
            <a:r>
              <a:rPr dirty="0" smtClean="0" sz="1800" spc="-15" b="1">
                <a:latin typeface="Arial"/>
                <a:cs typeface="Arial"/>
              </a:rPr>
              <a:t>ة</a:t>
            </a:r>
            <a:r>
              <a:rPr dirty="0" smtClean="0" sz="1800" spc="0" b="1">
                <a:latin typeface="Arial"/>
                <a:cs typeface="Arial"/>
              </a:rPr>
              <a:t>را</a:t>
            </a:r>
            <a:r>
              <a:rPr dirty="0" smtClean="0" sz="1800" spc="-20" b="1">
                <a:latin typeface="Arial"/>
                <a:cs typeface="Arial"/>
              </a:rPr>
              <a:t>د</a:t>
            </a:r>
            <a:r>
              <a:rPr dirty="0" smtClean="0" sz="1800" spc="0" b="1">
                <a:latin typeface="Arial"/>
                <a:cs typeface="Arial"/>
              </a:rPr>
              <a:t>إ و </a:t>
            </a:r>
            <a:r>
              <a:rPr dirty="0" smtClean="0" sz="1800" spc="-55" b="1">
                <a:latin typeface="Arial"/>
                <a:cs typeface="Arial"/>
              </a:rPr>
              <a:t>ًج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515" b="1">
                <a:latin typeface="Arial"/>
                <a:cs typeface="Arial"/>
              </a:rPr>
              <a:t>ت</a:t>
            </a:r>
            <a:r>
              <a:rPr dirty="0" smtClean="0" sz="1800" spc="-170" b="1">
                <a:latin typeface="Arial"/>
                <a:cs typeface="Arial"/>
              </a:rPr>
              <a:t>ا</a:t>
            </a:r>
            <a:r>
              <a:rPr dirty="0" smtClean="0" sz="1800" spc="-15" b="1">
                <a:latin typeface="Arial"/>
                <a:cs typeface="Arial"/>
              </a:rPr>
              <a:t>ر</a:t>
            </a:r>
            <a:r>
              <a:rPr dirty="0" smtClean="0" sz="1800" spc="-515" b="1">
                <a:latin typeface="Arial"/>
                <a:cs typeface="Arial"/>
              </a:rPr>
              <a:t>ت</a:t>
            </a:r>
            <a:r>
              <a:rPr dirty="0" smtClean="0" sz="1800" spc="-730" b="1">
                <a:latin typeface="Arial"/>
                <a:cs typeface="Arial"/>
              </a:rPr>
              <a:t>س</a:t>
            </a:r>
            <a:r>
              <a:rPr dirty="0" smtClean="0" sz="1800" spc="-114" b="1">
                <a:latin typeface="Arial"/>
                <a:cs typeface="Arial"/>
              </a:rPr>
              <a:t>لإا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ط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5" b="1">
                <a:latin typeface="Arial"/>
                <a:cs typeface="Arial"/>
              </a:rPr>
              <a:t>ط</a:t>
            </a:r>
            <a:r>
              <a:rPr dirty="0" smtClean="0" sz="1800" spc="-114" b="1">
                <a:latin typeface="Arial"/>
                <a:cs typeface="Arial"/>
              </a:rPr>
              <a:t>خ</a:t>
            </a:r>
            <a:r>
              <a:rPr dirty="0" smtClean="0" sz="1800" spc="-700" b="1">
                <a:latin typeface="Arial"/>
                <a:cs typeface="Arial"/>
              </a:rPr>
              <a:t>ت</a:t>
            </a:r>
            <a:r>
              <a:rPr dirty="0" smtClean="0" sz="1800" spc="-200" b="1">
                <a:latin typeface="Arial"/>
                <a:cs typeface="Arial"/>
              </a:rPr>
              <a:t>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229" b="1">
                <a:latin typeface="Arial"/>
                <a:cs typeface="Arial"/>
              </a:rPr>
              <a:t>نٌب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175" b="1">
                <a:latin typeface="Arial"/>
                <a:cs typeface="Arial"/>
              </a:rPr>
              <a:t>ةٌلماكتلا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200" b="1">
                <a:latin typeface="Arial"/>
                <a:cs typeface="Arial"/>
              </a:rPr>
              <a:t>ةقلاعلا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-45" b="1">
                <a:latin typeface="Arial"/>
                <a:cs typeface="Arial"/>
              </a:rPr>
              <a:t>ح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385" b="1">
                <a:latin typeface="Arial"/>
                <a:cs typeface="Arial"/>
              </a:rPr>
              <a:t>ض</a:t>
            </a:r>
            <a:r>
              <a:rPr dirty="0" smtClean="0" sz="1800" spc="-160" b="1">
                <a:latin typeface="Arial"/>
                <a:cs typeface="Arial"/>
              </a:rPr>
              <a:t>و</a:t>
            </a:r>
            <a:r>
              <a:rPr dirty="0" smtClean="0" sz="1800" spc="-690" b="1">
                <a:latin typeface="Arial"/>
                <a:cs typeface="Arial"/>
              </a:rPr>
              <a:t>ت</a:t>
            </a:r>
            <a:r>
              <a:rPr dirty="0" smtClean="0" sz="1800" spc="-300" b="1">
                <a:latin typeface="Arial"/>
                <a:cs typeface="Arial"/>
              </a:rPr>
              <a:t> </a:t>
            </a:r>
            <a:r>
              <a:rPr dirty="0" smtClean="0" sz="1800" spc="10" b="1">
                <a:latin typeface="Arial"/>
                <a:cs typeface="Arial"/>
              </a:rPr>
              <a:t>م</a:t>
            </a:r>
            <a:r>
              <a:rPr dirty="0" smtClean="0" sz="1800" spc="-175" b="1">
                <a:latin typeface="Arial"/>
                <a:cs typeface="Arial"/>
              </a:rPr>
              <a:t>ه</a:t>
            </a:r>
            <a:r>
              <a:rPr dirty="0" smtClean="0" sz="1800" spc="-325" b="1">
                <a:latin typeface="Arial"/>
                <a:cs typeface="Arial"/>
              </a:rPr>
              <a:t>ت</a:t>
            </a:r>
            <a:r>
              <a:rPr dirty="0" smtClean="0" sz="1800" spc="-355" b="1">
                <a:latin typeface="Arial"/>
                <a:cs typeface="Arial"/>
              </a:rPr>
              <a:t>اسس</a:t>
            </a:r>
            <a:r>
              <a:rPr dirty="0" smtClean="0" sz="1800" spc="-100" b="1">
                <a:latin typeface="Arial"/>
                <a:cs typeface="Arial"/>
              </a:rPr>
              <a:t>ؤمل</a:t>
            </a:r>
            <a:r>
              <a:rPr dirty="0" smtClean="0" sz="1800" spc="10" b="1">
                <a:latin typeface="Arial"/>
                <a:cs typeface="Arial"/>
              </a:rPr>
              <a:t> </a:t>
            </a:r>
            <a:r>
              <a:rPr dirty="0" smtClean="0" sz="1800" spc="-310" b="1">
                <a:latin typeface="Arial"/>
                <a:cs typeface="Arial"/>
              </a:rPr>
              <a:t>ةٌسفانتلا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110" b="1">
                <a:latin typeface="Arial"/>
                <a:cs typeface="Arial"/>
              </a:rPr>
              <a:t>ة</a:t>
            </a:r>
            <a:r>
              <a:rPr dirty="0" smtClean="0" sz="1800" spc="105" b="1">
                <a:latin typeface="Arial"/>
                <a:cs typeface="Arial"/>
              </a:rPr>
              <a:t>م</a:t>
            </a:r>
            <a:r>
              <a:rPr dirty="0" smtClean="0" sz="1800" spc="0" b="1">
                <a:latin typeface="Arial"/>
                <a:cs typeface="Arial"/>
              </a:rPr>
              <a:t>ٌ</a:t>
            </a:r>
            <a:r>
              <a:rPr dirty="0" smtClean="0" sz="1800" spc="-525" b="1">
                <a:latin typeface="Arial"/>
                <a:cs typeface="Arial"/>
              </a:rPr>
              <a:t>ق</a:t>
            </a:r>
            <a:r>
              <a:rPr dirty="0" smtClean="0" sz="1800" spc="-200" b="1">
                <a:latin typeface="Arial"/>
                <a:cs typeface="Arial"/>
              </a:rPr>
              <a:t>لا</a:t>
            </a:r>
            <a:r>
              <a:rPr dirty="0" smtClean="0" sz="1800" spc="-200" b="1">
                <a:latin typeface="Arial"/>
                <a:cs typeface="Arial"/>
              </a:rPr>
              <a:t> </a:t>
            </a:r>
            <a:r>
              <a:rPr dirty="0" smtClean="0" sz="1800" spc="-105" b="1">
                <a:latin typeface="Arial"/>
                <a:cs typeface="Arial"/>
              </a:rPr>
              <a:t>لٌل</a:t>
            </a:r>
            <a:r>
              <a:rPr dirty="0" smtClean="0" sz="1800" spc="-195" b="1">
                <a:latin typeface="Arial"/>
                <a:cs typeface="Arial"/>
              </a:rPr>
              <a:t>ح</a:t>
            </a:r>
            <a:r>
              <a:rPr dirty="0" smtClean="0" sz="1800" spc="-690" b="1">
                <a:latin typeface="Arial"/>
                <a:cs typeface="Arial"/>
              </a:rPr>
              <a:t>ت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تا</a:t>
            </a:r>
            <a:r>
              <a:rPr dirty="0" smtClean="0" sz="1800" spc="5" b="1">
                <a:latin typeface="Arial"/>
                <a:cs typeface="Arial"/>
              </a:rPr>
              <a:t>و</a:t>
            </a:r>
            <a:r>
              <a:rPr dirty="0" smtClean="0" sz="1800" spc="-20" b="1">
                <a:latin typeface="Arial"/>
                <a:cs typeface="Arial"/>
              </a:rPr>
              <a:t>د</a:t>
            </a:r>
            <a:r>
              <a:rPr dirty="0" smtClean="0" sz="1800" spc="-330" b="1">
                <a:latin typeface="Arial"/>
                <a:cs typeface="Arial"/>
              </a:rPr>
              <a:t>أب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نٌ</a:t>
            </a:r>
            <a:r>
              <a:rPr dirty="0" smtClean="0" sz="1800" spc="-10" b="1">
                <a:latin typeface="Arial"/>
                <a:cs typeface="Arial"/>
              </a:rPr>
              <a:t>ر</a:t>
            </a:r>
            <a:r>
              <a:rPr dirty="0" smtClean="0" sz="1800" spc="-210" b="1">
                <a:latin typeface="Arial"/>
                <a:cs typeface="Arial"/>
              </a:rPr>
              <a:t>ضا</a:t>
            </a:r>
            <a:r>
              <a:rPr dirty="0" smtClean="0" sz="1800" spc="-185" b="1">
                <a:latin typeface="Arial"/>
                <a:cs typeface="Arial"/>
              </a:rPr>
              <a:t>ح</a:t>
            </a:r>
            <a:r>
              <a:rPr dirty="0" smtClean="0" sz="1800" spc="-415" b="1">
                <a:latin typeface="Arial"/>
                <a:cs typeface="Arial"/>
              </a:rPr>
              <a:t>ل</a:t>
            </a:r>
            <a:r>
              <a:rPr dirty="0" smtClean="0" sz="1800" spc="0" b="1">
                <a:latin typeface="Arial"/>
                <a:cs typeface="Arial"/>
              </a:rPr>
              <a:t>ا </a:t>
            </a:r>
            <a:r>
              <a:rPr dirty="0" smtClean="0" sz="1800" spc="-15" b="1">
                <a:latin typeface="Arial"/>
                <a:cs typeface="Arial"/>
              </a:rPr>
              <a:t>د</a:t>
            </a:r>
            <a:r>
              <a:rPr dirty="0" smtClean="0" sz="1800" spc="0" b="1">
                <a:latin typeface="Arial"/>
                <a:cs typeface="Arial"/>
              </a:rPr>
              <a:t>ٌ</a:t>
            </a:r>
            <a:r>
              <a:rPr dirty="0" smtClean="0" sz="1800" spc="5" b="1">
                <a:latin typeface="Arial"/>
                <a:cs typeface="Arial"/>
              </a:rPr>
              <a:t>و</a:t>
            </a:r>
            <a:r>
              <a:rPr dirty="0" smtClean="0" sz="1800" spc="-345" b="1">
                <a:latin typeface="Arial"/>
                <a:cs typeface="Arial"/>
              </a:rPr>
              <a:t>زت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883" y="302514"/>
            <a:ext cx="383222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06525" algn="l"/>
                <a:tab pos="2240915" algn="l"/>
                <a:tab pos="3005455" algn="l"/>
              </a:tabLst>
            </a:pP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3200" spc="-35" b="1">
                <a:solidFill>
                  <a:srgbClr val="FFFFFF"/>
                </a:solidFill>
                <a:latin typeface="Microsoft Uighur"/>
                <a:cs typeface="Microsoft Uighur"/>
              </a:rPr>
              <a:t>ششؤ</a:t>
            </a:r>
            <a:r>
              <a:rPr dirty="0" smtClean="0" sz="3200" spc="-5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3200" spc="-240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3200" spc="-24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60" b="1">
                <a:solidFill>
                  <a:srgbClr val="FFFFFF"/>
                </a:solidFill>
                <a:latin typeface="Microsoft Uighur"/>
                <a:cs typeface="Microsoft Uighur"/>
              </a:rPr>
              <a:t>ءادلأا</a:t>
            </a:r>
            <a:r>
              <a:rPr dirty="0" smtClean="0" sz="3200" spc="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45" b="1">
                <a:solidFill>
                  <a:srgbClr val="FFFFFF"/>
                </a:solidFill>
                <a:latin typeface="Microsoft Uighur"/>
                <a:cs typeface="Microsoft Uighur"/>
              </a:rPr>
              <a:t>ث</a:t>
            </a:r>
            <a:r>
              <a:rPr dirty="0" smtClean="0" sz="3200" spc="-7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3200" spc="110" b="1">
                <a:solidFill>
                  <a:srgbClr val="FFFFFF"/>
                </a:solidFill>
                <a:latin typeface="Microsoft Uighur"/>
                <a:cs typeface="Microsoft Uighur"/>
              </a:rPr>
              <a:t>ادإ</a:t>
            </a:r>
            <a:r>
              <a:rPr dirty="0" smtClean="0" sz="3200" spc="11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35" b="1">
                <a:solidFill>
                  <a:srgbClr val="FFFFFF"/>
                </a:solidFill>
                <a:latin typeface="Microsoft Uighur"/>
                <a:cs typeface="Microsoft Uighur"/>
              </a:rPr>
              <a:t>ىو</a:t>
            </a:r>
            <a:r>
              <a:rPr dirty="0" smtClean="0" sz="3200" spc="3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-560" b="1">
                <a:solidFill>
                  <a:srgbClr val="FFFFFF"/>
                </a:solidFill>
                <a:latin typeface="Microsoft Uighur"/>
                <a:cs typeface="Microsoft Uighur"/>
              </a:rPr>
              <a:t>في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3195" y="1625625"/>
            <a:ext cx="8232140" cy="3218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 indent="0">
              <a:lnSpc>
                <a:spcPct val="150500"/>
              </a:lnSpc>
            </a:pPr>
            <a:r>
              <a:rPr dirty="0" smtClean="0" sz="2800" spc="15" b="1">
                <a:latin typeface="Arial"/>
                <a:cs typeface="Arial"/>
              </a:rPr>
              <a:t>ً</a:t>
            </a:r>
            <a:r>
              <a:rPr dirty="0" smtClean="0" sz="2800" spc="-925" b="1">
                <a:latin typeface="Arial"/>
                <a:cs typeface="Arial"/>
              </a:rPr>
              <a:t>ل</a:t>
            </a:r>
            <a:r>
              <a:rPr dirty="0" smtClean="0" sz="2800" spc="-459" b="1">
                <a:latin typeface="Arial"/>
                <a:cs typeface="Arial"/>
              </a:rPr>
              <a:t>سسؤم</a:t>
            </a:r>
            <a:r>
              <a:rPr dirty="0" smtClean="0" sz="2800" spc="-315" b="1">
                <a:latin typeface="Arial"/>
                <a:cs typeface="Arial"/>
              </a:rPr>
              <a:t>ل</a:t>
            </a:r>
            <a:r>
              <a:rPr dirty="0" smtClean="0" sz="2800" spc="-10" b="1">
                <a:latin typeface="Arial"/>
                <a:cs typeface="Arial"/>
              </a:rPr>
              <a:t>ا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90" b="1">
                <a:latin typeface="Arial"/>
                <a:cs typeface="Arial"/>
              </a:rPr>
              <a:t>ءادلأا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تا</a:t>
            </a:r>
            <a:r>
              <a:rPr dirty="0" smtClean="0" sz="2800" spc="10" b="1">
                <a:latin typeface="Arial"/>
                <a:cs typeface="Arial"/>
              </a:rPr>
              <a:t>ر</a:t>
            </a:r>
            <a:r>
              <a:rPr dirty="0" smtClean="0" sz="2800" spc="-925" b="1">
                <a:latin typeface="Arial"/>
                <a:cs typeface="Arial"/>
              </a:rPr>
              <a:t>ل</a:t>
            </a:r>
            <a:r>
              <a:rPr dirty="0" smtClean="0" sz="2800" spc="-225" b="1">
                <a:latin typeface="Arial"/>
                <a:cs typeface="Arial"/>
              </a:rPr>
              <a:t>شؤم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60" b="1">
                <a:latin typeface="Arial"/>
                <a:cs typeface="Arial"/>
              </a:rPr>
              <a:t>حٌ</a:t>
            </a:r>
            <a:r>
              <a:rPr dirty="0" smtClean="0" sz="2800" spc="-95" b="1">
                <a:latin typeface="Arial"/>
                <a:cs typeface="Arial"/>
              </a:rPr>
              <a:t>ح</a:t>
            </a:r>
            <a:r>
              <a:rPr dirty="0" smtClean="0" sz="2800" spc="-925" b="1">
                <a:latin typeface="Arial"/>
                <a:cs typeface="Arial"/>
              </a:rPr>
              <a:t>ل</a:t>
            </a:r>
            <a:r>
              <a:rPr dirty="0" smtClean="0" sz="2800" spc="-960" b="1">
                <a:latin typeface="Arial"/>
                <a:cs typeface="Arial"/>
              </a:rPr>
              <a:t>صت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و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25" b="1">
                <a:latin typeface="Arial"/>
                <a:cs typeface="Arial"/>
              </a:rPr>
              <a:t>س</a:t>
            </a:r>
            <a:r>
              <a:rPr dirty="0" smtClean="0" sz="2800" spc="35" b="1">
                <a:latin typeface="Arial"/>
                <a:cs typeface="Arial"/>
              </a:rPr>
              <a:t>ا</a:t>
            </a:r>
            <a:r>
              <a:rPr dirty="0" smtClean="0" sz="2800" spc="-925" b="1">
                <a:latin typeface="Arial"/>
                <a:cs typeface="Arial"/>
              </a:rPr>
              <a:t>ل</a:t>
            </a:r>
            <a:r>
              <a:rPr dirty="0" smtClean="0" sz="2800" spc="-440" b="1">
                <a:latin typeface="Arial"/>
                <a:cs typeface="Arial"/>
              </a:rPr>
              <a:t>ٌق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و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د</a:t>
            </a:r>
            <a:r>
              <a:rPr dirty="0" smtClean="0" sz="2800" spc="-925" b="1">
                <a:latin typeface="Arial"/>
                <a:cs typeface="Arial"/>
              </a:rPr>
              <a:t>ل</a:t>
            </a:r>
            <a:r>
              <a:rPr dirty="0" smtClean="0" sz="2800" spc="-5" b="1">
                <a:latin typeface="Arial"/>
                <a:cs typeface="Arial"/>
              </a:rPr>
              <a:t>ٌ</a:t>
            </a:r>
            <a:r>
              <a:rPr dirty="0" smtClean="0" sz="2800" spc="130" b="1">
                <a:latin typeface="Microsoft Uighur"/>
                <a:cs typeface="Microsoft Uighur"/>
              </a:rPr>
              <a:t>د</a:t>
            </a:r>
            <a:r>
              <a:rPr dirty="0" smtClean="0" sz="2800" spc="780" b="1">
                <a:latin typeface="Microsoft Uighur"/>
                <a:cs typeface="Microsoft Uighur"/>
              </a:rPr>
              <a:t>د</a:t>
            </a:r>
            <a:r>
              <a:rPr dirty="0" smtClean="0" sz="2800" spc="-430" b="1">
                <a:latin typeface="Microsoft Uighur"/>
                <a:cs typeface="Microsoft Uighur"/>
              </a:rPr>
              <a:t>حخه</a:t>
            </a:r>
            <a:r>
              <a:rPr dirty="0" smtClean="0" sz="2800" spc="-430" b="1">
                <a:latin typeface="Microsoft Uighur"/>
                <a:cs typeface="Microsoft Uighur"/>
              </a:rPr>
              <a:t> </a:t>
            </a:r>
            <a:r>
              <a:rPr dirty="0" smtClean="0" sz="2800" spc="-35" b="1">
                <a:latin typeface="Microsoft Uighur"/>
                <a:cs typeface="Microsoft Uighur"/>
              </a:rPr>
              <a:t> </a:t>
            </a:r>
            <a:r>
              <a:rPr dirty="0" smtClean="0" sz="2800" spc="15" b="1">
                <a:solidFill>
                  <a:srgbClr val="C00000"/>
                </a:solidFill>
                <a:latin typeface="Arial"/>
                <a:cs typeface="Arial"/>
              </a:rPr>
              <a:t>ً</a:t>
            </a:r>
            <a:r>
              <a:rPr dirty="0" smtClean="0" sz="2800" spc="-92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114" b="1">
                <a:solidFill>
                  <a:srgbClr val="C00000"/>
                </a:solidFill>
                <a:latin typeface="Arial"/>
                <a:cs typeface="Arial"/>
              </a:rPr>
              <a:t>جهنم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55" b="1">
                <a:solidFill>
                  <a:srgbClr val="C00000"/>
                </a:solidFill>
                <a:latin typeface="Arial"/>
                <a:cs typeface="Arial"/>
              </a:rPr>
              <a:t>مو</a:t>
            </a:r>
            <a:r>
              <a:rPr dirty="0" smtClean="0" sz="2800" spc="70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92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425" b="1">
                <a:solidFill>
                  <a:srgbClr val="C00000"/>
                </a:solidFill>
                <a:latin typeface="Arial"/>
                <a:cs typeface="Arial"/>
              </a:rPr>
              <a:t>سأ</a:t>
            </a:r>
            <a:r>
              <a:rPr dirty="0" smtClean="0" sz="2800" spc="-2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45" b="1">
                <a:latin typeface="Arial"/>
                <a:cs typeface="Arial"/>
              </a:rPr>
              <a:t>ا</a:t>
            </a:r>
            <a:r>
              <a:rPr dirty="0" smtClean="0" sz="2800" spc="-620" b="1">
                <a:latin typeface="Arial"/>
                <a:cs typeface="Arial"/>
              </a:rPr>
              <a:t>هتٌلسفانت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50" b="1">
                <a:latin typeface="Arial"/>
                <a:cs typeface="Arial"/>
              </a:rPr>
              <a:t>ةٌر</a:t>
            </a:r>
            <a:r>
              <a:rPr dirty="0" smtClean="0" sz="2800" spc="45" b="1">
                <a:latin typeface="Arial"/>
                <a:cs typeface="Arial"/>
              </a:rPr>
              <a:t>ا</a:t>
            </a:r>
            <a:r>
              <a:rPr dirty="0" smtClean="0" sz="2800" spc="-450" b="1">
                <a:latin typeface="Arial"/>
                <a:cs typeface="Arial"/>
              </a:rPr>
              <a:t>رمتلسإ</a:t>
            </a:r>
            <a:r>
              <a:rPr dirty="0" smtClean="0" sz="2800" spc="30" b="1">
                <a:latin typeface="Arial"/>
                <a:cs typeface="Arial"/>
              </a:rPr>
              <a:t> </a:t>
            </a:r>
            <a:r>
              <a:rPr dirty="0" smtClean="0" sz="2800" spc="-735" b="1">
                <a:latin typeface="Arial"/>
                <a:cs typeface="Arial"/>
              </a:rPr>
              <a:t>ًلف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620" b="1">
                <a:latin typeface="Arial"/>
                <a:cs typeface="Arial"/>
              </a:rPr>
              <a:t>رثؤلت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415" b="1">
                <a:latin typeface="Arial"/>
                <a:cs typeface="Arial"/>
              </a:rPr>
              <a:t>ًل</a:t>
            </a:r>
            <a:r>
              <a:rPr dirty="0" smtClean="0" sz="2800" spc="-1195" b="1">
                <a:latin typeface="Arial"/>
                <a:cs typeface="Arial"/>
              </a:rPr>
              <a:t>ت</a:t>
            </a:r>
            <a:r>
              <a:rPr dirty="0" smtClean="0" sz="2800" spc="-310" b="1">
                <a:latin typeface="Arial"/>
                <a:cs typeface="Arial"/>
              </a:rPr>
              <a:t>لا</a:t>
            </a:r>
            <a:r>
              <a:rPr dirty="0" smtClean="0" sz="2800" spc="3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و</a:t>
            </a:r>
            <a:r>
              <a:rPr dirty="0" smtClean="0" sz="2800" spc="20" b="1">
                <a:latin typeface="Arial"/>
                <a:cs typeface="Arial"/>
              </a:rPr>
              <a:t> </a:t>
            </a:r>
            <a:r>
              <a:rPr dirty="0" smtClean="0" sz="2800" spc="-420" b="1">
                <a:latin typeface="Arial"/>
                <a:cs typeface="Arial"/>
              </a:rPr>
              <a:t>ةس</a:t>
            </a:r>
            <a:r>
              <a:rPr dirty="0" smtClean="0" sz="2800" spc="-600" b="1">
                <a:latin typeface="Arial"/>
                <a:cs typeface="Arial"/>
              </a:rPr>
              <a:t>س</a:t>
            </a:r>
            <a:r>
              <a:rPr dirty="0" smtClean="0" sz="2800" spc="-150" b="1">
                <a:latin typeface="Arial"/>
                <a:cs typeface="Arial"/>
              </a:rPr>
              <a:t>ؤم</a:t>
            </a:r>
            <a:r>
              <a:rPr dirty="0" smtClean="0" sz="2800" spc="-160" b="1">
                <a:latin typeface="Arial"/>
                <a:cs typeface="Arial"/>
              </a:rPr>
              <a:t>ل</a:t>
            </a:r>
            <a:r>
              <a:rPr dirty="0" smtClean="0" sz="2800" spc="-10" b="1">
                <a:latin typeface="Arial"/>
                <a:cs typeface="Arial"/>
              </a:rPr>
              <a:t>ا</a:t>
            </a:r>
            <a:r>
              <a:rPr dirty="0" smtClean="0" sz="2800" spc="25" b="1">
                <a:latin typeface="Arial"/>
                <a:cs typeface="Arial"/>
              </a:rPr>
              <a:t> </a:t>
            </a:r>
            <a:r>
              <a:rPr dirty="0" smtClean="0" sz="2800" spc="-265" b="1">
                <a:latin typeface="Arial"/>
                <a:cs typeface="Arial"/>
              </a:rPr>
              <a:t>مهت</a:t>
            </a:r>
            <a:r>
              <a:rPr dirty="0" smtClean="0" sz="2800" spc="20" b="1">
                <a:latin typeface="Arial"/>
                <a:cs typeface="Arial"/>
              </a:rPr>
              <a:t> </a:t>
            </a:r>
            <a:r>
              <a:rPr dirty="0" smtClean="0" sz="2800" spc="-425" b="1">
                <a:latin typeface="Arial"/>
                <a:cs typeface="Arial"/>
              </a:rPr>
              <a:t>ًتلا</a:t>
            </a:r>
            <a:r>
              <a:rPr dirty="0" smtClean="0" sz="2800" spc="2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رواح</a:t>
            </a:r>
            <a:r>
              <a:rPr dirty="0" smtClean="0" sz="2800" spc="5" b="1">
                <a:latin typeface="Arial"/>
                <a:cs typeface="Arial"/>
              </a:rPr>
              <a:t>م</a:t>
            </a:r>
            <a:r>
              <a:rPr dirty="0" smtClean="0" sz="2800" spc="-310" b="1">
                <a:latin typeface="Arial"/>
                <a:cs typeface="Arial"/>
              </a:rPr>
              <a:t>لا</a:t>
            </a:r>
            <a:r>
              <a:rPr dirty="0" smtClean="0" sz="2800" spc="90" b="1">
                <a:latin typeface="Arial"/>
                <a:cs typeface="Arial"/>
              </a:rPr>
              <a:t> </a:t>
            </a:r>
            <a:r>
              <a:rPr dirty="0" smtClean="0" sz="2800" spc="-425" b="1">
                <a:latin typeface="Arial"/>
                <a:cs typeface="Arial"/>
              </a:rPr>
              <a:t>قفو</a:t>
            </a:r>
            <a:r>
              <a:rPr dirty="0" smtClean="0" sz="2800" spc="-195" b="1">
                <a:latin typeface="Arial"/>
                <a:cs typeface="Arial"/>
              </a:rPr>
              <a:t> </a:t>
            </a:r>
            <a:r>
              <a:rPr dirty="0" smtClean="0" sz="2800" spc="-195" b="1">
                <a:latin typeface="Arial"/>
                <a:cs typeface="Arial"/>
              </a:rPr>
              <a:t> </a:t>
            </a:r>
            <a:r>
              <a:rPr dirty="0" smtClean="0" sz="2800" spc="10" b="1">
                <a:latin typeface="Arial"/>
                <a:cs typeface="Arial"/>
              </a:rPr>
              <a:t>رو</a:t>
            </a:r>
            <a:r>
              <a:rPr dirty="0" smtClean="0" sz="2800" spc="10" b="1">
                <a:latin typeface="Arial"/>
                <a:cs typeface="Arial"/>
              </a:rPr>
              <a:t>ا</a:t>
            </a:r>
            <a:r>
              <a:rPr dirty="0" smtClean="0" sz="2800" spc="-315" b="1">
                <a:latin typeface="Arial"/>
                <a:cs typeface="Arial"/>
              </a:rPr>
              <a:t>لخم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نز</a:t>
            </a:r>
            <a:r>
              <a:rPr dirty="0" smtClean="0" sz="2800" spc="-5" b="1">
                <a:latin typeface="Arial"/>
                <a:cs typeface="Arial"/>
              </a:rPr>
              <a:t>ا</a:t>
            </a:r>
            <a:r>
              <a:rPr dirty="0" smtClean="0" sz="2800" spc="-670" b="1">
                <a:latin typeface="Arial"/>
                <a:cs typeface="Arial"/>
              </a:rPr>
              <a:t>ولت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4" b="1">
                <a:latin typeface="Arial"/>
                <a:cs typeface="Arial"/>
              </a:rPr>
              <a:t>ىدلم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455" b="1">
                <a:latin typeface="Arial"/>
                <a:cs typeface="Arial"/>
              </a:rPr>
              <a:t>ىللع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420" b="1">
                <a:latin typeface="Arial"/>
                <a:cs typeface="Arial"/>
              </a:rPr>
              <a:t>ًس</a:t>
            </a:r>
            <a:r>
              <a:rPr dirty="0" smtClean="0" sz="2800" spc="-830" b="1">
                <a:latin typeface="Arial"/>
                <a:cs typeface="Arial"/>
              </a:rPr>
              <a:t>س</a:t>
            </a:r>
            <a:r>
              <a:rPr dirty="0" smtClean="0" sz="2800" spc="-150" b="1">
                <a:latin typeface="Arial"/>
                <a:cs typeface="Arial"/>
              </a:rPr>
              <a:t>ؤم</a:t>
            </a:r>
            <a:r>
              <a:rPr dirty="0" smtClean="0" sz="2800" spc="-160" b="1">
                <a:latin typeface="Arial"/>
                <a:cs typeface="Arial"/>
              </a:rPr>
              <a:t>ل</a:t>
            </a:r>
            <a:r>
              <a:rPr dirty="0" smtClean="0" sz="2800" spc="-10" b="1">
                <a:latin typeface="Arial"/>
                <a:cs typeface="Arial"/>
              </a:rPr>
              <a:t>ا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ء</a:t>
            </a:r>
            <a:r>
              <a:rPr dirty="0" smtClean="0" sz="2800" spc="-5" b="1">
                <a:latin typeface="Arial"/>
                <a:cs typeface="Arial"/>
              </a:rPr>
              <a:t>ا</a:t>
            </a:r>
            <a:r>
              <a:rPr dirty="0" smtClean="0" sz="2800" spc="-130" b="1">
                <a:latin typeface="Arial"/>
                <a:cs typeface="Arial"/>
              </a:rPr>
              <a:t>دلأا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ة</a:t>
            </a:r>
            <a:r>
              <a:rPr dirty="0" smtClean="0" sz="2800" spc="-10" b="1">
                <a:latin typeface="Arial"/>
                <a:cs typeface="Arial"/>
              </a:rPr>
              <a:t>ر</a:t>
            </a:r>
            <a:r>
              <a:rPr dirty="0" smtClean="0" sz="2800" spc="-10" b="1">
                <a:latin typeface="Arial"/>
                <a:cs typeface="Arial"/>
              </a:rPr>
              <a:t>ادإ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229" b="1">
                <a:latin typeface="Arial"/>
                <a:cs typeface="Arial"/>
              </a:rPr>
              <a:t>حاجن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65" b="1">
                <a:latin typeface="Arial"/>
                <a:cs typeface="Arial"/>
              </a:rPr>
              <a:t>د</a:t>
            </a:r>
            <a:r>
              <a:rPr dirty="0" smtClean="0" sz="2800" spc="75" b="1">
                <a:latin typeface="Arial"/>
                <a:cs typeface="Arial"/>
              </a:rPr>
              <a:t>م</a:t>
            </a:r>
            <a:r>
              <a:rPr dirty="0" smtClean="0" sz="2800" spc="-535" b="1">
                <a:latin typeface="Arial"/>
                <a:cs typeface="Arial"/>
              </a:rPr>
              <a:t>تعٌ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و</a:t>
            </a:r>
            <a:r>
              <a:rPr dirty="0" smtClean="0" sz="2800" spc="35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.</a:t>
            </a:r>
            <a:r>
              <a:rPr dirty="0" smtClean="0" sz="2800" spc="-45" b="1">
                <a:latin typeface="Arial"/>
                <a:cs typeface="Arial"/>
              </a:rPr>
              <a:t>اهومن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و</a:t>
            </a:r>
            <a:r>
              <a:rPr dirty="0" smtClean="0" sz="2800" spc="-10" b="1">
                <a:latin typeface="Arial"/>
                <a:cs typeface="Arial"/>
              </a:rPr>
              <a:t> </a:t>
            </a:r>
            <a:r>
              <a:rPr dirty="0" smtClean="0" sz="2800" spc="-580" b="1">
                <a:latin typeface="Arial"/>
                <a:cs typeface="Arial"/>
              </a:rPr>
              <a:t>ةلف</a:t>
            </a:r>
            <a:r>
              <a:rPr dirty="0" smtClean="0" sz="2800" spc="-240" b="1">
                <a:latin typeface="Arial"/>
                <a:cs typeface="Arial"/>
              </a:rPr>
              <a:t>ا</a:t>
            </a:r>
            <a:r>
              <a:rPr dirty="0" smtClean="0" sz="2800" spc="-570" b="1">
                <a:latin typeface="Arial"/>
                <a:cs typeface="Arial"/>
              </a:rPr>
              <a:t>كل</a:t>
            </a:r>
            <a:r>
              <a:rPr dirty="0" smtClean="0" sz="2800" spc="40" b="1">
                <a:latin typeface="Arial"/>
                <a:cs typeface="Arial"/>
              </a:rPr>
              <a:t> </a:t>
            </a:r>
            <a:r>
              <a:rPr dirty="0" smtClean="0" sz="2800" spc="-170" b="1">
                <a:latin typeface="Arial"/>
                <a:cs typeface="Arial"/>
              </a:rPr>
              <a:t>اهتٌلو</a:t>
            </a:r>
            <a:r>
              <a:rPr dirty="0" smtClean="0" sz="2800" spc="-170" b="1">
                <a:latin typeface="Arial"/>
                <a:cs typeface="Arial"/>
              </a:rPr>
              <a:t>م</a:t>
            </a:r>
            <a:r>
              <a:rPr dirty="0" smtClean="0" sz="2800" spc="-869" b="1">
                <a:latin typeface="Arial"/>
                <a:cs typeface="Arial"/>
              </a:rPr>
              <a:t>لش</a:t>
            </a:r>
            <a:r>
              <a:rPr dirty="0" smtClean="0" sz="2800" spc="35" b="1">
                <a:latin typeface="Arial"/>
                <a:cs typeface="Arial"/>
              </a:rPr>
              <a:t> </a:t>
            </a:r>
            <a:r>
              <a:rPr dirty="0" smtClean="0" sz="2800" spc="-459" b="1">
                <a:latin typeface="Arial"/>
                <a:cs typeface="Arial"/>
              </a:rPr>
              <a:t>ىللا</a:t>
            </a:r>
            <a:r>
              <a:rPr dirty="0" smtClean="0" sz="2800" spc="40" b="1">
                <a:latin typeface="Arial"/>
                <a:cs typeface="Arial"/>
              </a:rPr>
              <a:t> </a:t>
            </a:r>
            <a:r>
              <a:rPr dirty="0" smtClean="0" sz="2800" spc="-434" b="1">
                <a:latin typeface="Arial"/>
                <a:cs typeface="Arial"/>
              </a:rPr>
              <a:t>ةف</a:t>
            </a:r>
            <a:r>
              <a:rPr dirty="0" smtClean="0" sz="2800" spc="-170" b="1">
                <a:latin typeface="Arial"/>
                <a:cs typeface="Arial"/>
              </a:rPr>
              <a:t>ا</a:t>
            </a:r>
            <a:r>
              <a:rPr dirty="0" smtClean="0" sz="2800" spc="-480" b="1">
                <a:latin typeface="Arial"/>
                <a:cs typeface="Arial"/>
              </a:rPr>
              <a:t>ضلإاب</a:t>
            </a:r>
            <a:r>
              <a:rPr dirty="0" smtClean="0" sz="2800" spc="50" b="1">
                <a:latin typeface="Arial"/>
                <a:cs typeface="Arial"/>
              </a:rPr>
              <a:t> </a:t>
            </a:r>
            <a:r>
              <a:rPr dirty="0" smtClean="0" sz="2800" spc="-420" b="1">
                <a:latin typeface="Arial"/>
                <a:cs typeface="Arial"/>
              </a:rPr>
              <a:t>ةس</a:t>
            </a:r>
            <a:r>
              <a:rPr dirty="0" smtClean="0" sz="2800" spc="-600" b="1">
                <a:latin typeface="Arial"/>
                <a:cs typeface="Arial"/>
              </a:rPr>
              <a:t>س</a:t>
            </a:r>
            <a:r>
              <a:rPr dirty="0" smtClean="0" sz="2800" spc="-150" b="1">
                <a:latin typeface="Arial"/>
                <a:cs typeface="Arial"/>
              </a:rPr>
              <a:t>ؤم</a:t>
            </a:r>
            <a:r>
              <a:rPr dirty="0" smtClean="0" sz="2800" spc="-160" b="1">
                <a:latin typeface="Arial"/>
                <a:cs typeface="Arial"/>
              </a:rPr>
              <a:t>ل</a:t>
            </a:r>
            <a:r>
              <a:rPr dirty="0" smtClean="0" sz="2800" spc="-10" b="1">
                <a:latin typeface="Arial"/>
                <a:cs typeface="Arial"/>
              </a:rPr>
              <a:t>ا</a:t>
            </a:r>
            <a:r>
              <a:rPr dirty="0" smtClean="0" sz="2800" spc="50" b="1">
                <a:latin typeface="Arial"/>
                <a:cs typeface="Arial"/>
              </a:rPr>
              <a:t> </a:t>
            </a:r>
            <a:r>
              <a:rPr dirty="0" smtClean="0" sz="2800" spc="-285" b="1">
                <a:latin typeface="Arial"/>
                <a:cs typeface="Arial"/>
              </a:rPr>
              <a:t>ةٌجٌتارت</a:t>
            </a:r>
            <a:r>
              <a:rPr dirty="0" smtClean="0" sz="2800" spc="-700" b="1">
                <a:latin typeface="Arial"/>
                <a:cs typeface="Arial"/>
              </a:rPr>
              <a:t>س</a:t>
            </a:r>
            <a:r>
              <a:rPr dirty="0" smtClean="0" sz="2800" spc="-509" b="1">
                <a:latin typeface="Arial"/>
                <a:cs typeface="Arial"/>
              </a:rPr>
              <a:t>إب</a:t>
            </a:r>
            <a:r>
              <a:rPr dirty="0" smtClean="0" sz="2800" spc="50" b="1">
                <a:latin typeface="Arial"/>
                <a:cs typeface="Arial"/>
              </a:rPr>
              <a:t> </a:t>
            </a:r>
            <a:r>
              <a:rPr dirty="0" smtClean="0" sz="2800" spc="100" b="1">
                <a:latin typeface="Arial"/>
                <a:cs typeface="Arial"/>
              </a:rPr>
              <a:t>اهط</a:t>
            </a:r>
            <a:r>
              <a:rPr dirty="0" smtClean="0" sz="2800" spc="65" b="1">
                <a:latin typeface="Arial"/>
                <a:cs typeface="Arial"/>
              </a:rPr>
              <a:t>ا</a:t>
            </a:r>
            <a:r>
              <a:rPr dirty="0" smtClean="0" sz="2800" spc="-535" b="1">
                <a:latin typeface="Arial"/>
                <a:cs typeface="Arial"/>
              </a:rPr>
              <a:t>بترإ</a:t>
            </a:r>
            <a:r>
              <a:rPr dirty="0" smtClean="0" sz="2800" spc="4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و</a:t>
            </a:r>
            <a:r>
              <a:rPr dirty="0" smtClean="0" sz="2800" spc="45" b="1">
                <a:latin typeface="Arial"/>
                <a:cs typeface="Arial"/>
              </a:rPr>
              <a:t> </a:t>
            </a:r>
            <a:r>
              <a:rPr dirty="0" smtClean="0" sz="2800" spc="25" b="1">
                <a:latin typeface="Arial"/>
                <a:cs typeface="Arial"/>
              </a:rPr>
              <a:t>س</a:t>
            </a:r>
            <a:r>
              <a:rPr dirty="0" smtClean="0" sz="2800" spc="10" b="1">
                <a:latin typeface="Arial"/>
                <a:cs typeface="Arial"/>
              </a:rPr>
              <a:t>ا</a:t>
            </a:r>
            <a:r>
              <a:rPr dirty="0" smtClean="0" sz="2800" spc="-415" b="1">
                <a:latin typeface="Arial"/>
                <a:cs typeface="Arial"/>
              </a:rPr>
              <a:t>ٌق</a:t>
            </a:r>
            <a:r>
              <a:rPr dirty="0" smtClean="0" sz="2800" spc="-605" b="1">
                <a:latin typeface="Arial"/>
                <a:cs typeface="Arial"/>
              </a:rPr>
              <a:t>ل</a:t>
            </a:r>
            <a:r>
              <a:rPr dirty="0" smtClean="0" sz="2800" spc="-10" b="1">
                <a:latin typeface="Arial"/>
                <a:cs typeface="Arial"/>
              </a:rPr>
              <a:t>ا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algn="r" marR="59690">
              <a:lnSpc>
                <a:spcPct val="100000"/>
              </a:lnSpc>
            </a:pPr>
            <a:r>
              <a:rPr dirty="0" smtClean="0" sz="2800" spc="-10" b="1">
                <a:latin typeface="Arial"/>
                <a:cs typeface="Arial"/>
              </a:rPr>
              <a:t>.</a:t>
            </a:r>
            <a:r>
              <a:rPr dirty="0" smtClean="0" sz="2800" spc="-280" b="1">
                <a:latin typeface="Arial"/>
                <a:cs typeface="Arial"/>
              </a:rPr>
              <a:t>ةٌس</a:t>
            </a:r>
            <a:r>
              <a:rPr dirty="0" smtClean="0" sz="2800" spc="-600" b="1">
                <a:latin typeface="Arial"/>
                <a:cs typeface="Arial"/>
              </a:rPr>
              <a:t>س</a:t>
            </a:r>
            <a:r>
              <a:rPr dirty="0" smtClean="0" sz="2800" spc="-150" b="1">
                <a:latin typeface="Arial"/>
                <a:cs typeface="Arial"/>
              </a:rPr>
              <a:t>ؤم</a:t>
            </a:r>
            <a:r>
              <a:rPr dirty="0" smtClean="0" sz="2800" spc="-160" b="1">
                <a:latin typeface="Arial"/>
                <a:cs typeface="Arial"/>
              </a:rPr>
              <a:t>ل</a:t>
            </a:r>
            <a:r>
              <a:rPr dirty="0" smtClean="0" sz="2800" spc="-10" b="1">
                <a:latin typeface="Arial"/>
                <a:cs typeface="Arial"/>
              </a:rPr>
              <a:t>ا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15" b="1">
                <a:latin typeface="Arial"/>
                <a:cs typeface="Arial"/>
              </a:rPr>
              <a:t>ت</a:t>
            </a:r>
            <a:r>
              <a:rPr dirty="0" smtClean="0" sz="2800" spc="10" b="1">
                <a:latin typeface="Arial"/>
                <a:cs typeface="Arial"/>
              </a:rPr>
              <a:t>ا</a:t>
            </a:r>
            <a:r>
              <a:rPr dirty="0" smtClean="0" sz="2800" spc="-400" b="1">
                <a:latin typeface="Arial"/>
                <a:cs typeface="Arial"/>
              </a:rPr>
              <a:t>ٌوتسم</a:t>
            </a:r>
            <a:r>
              <a:rPr dirty="0" smtClean="0" sz="2800" spc="-375" b="1">
                <a:latin typeface="Arial"/>
                <a:cs typeface="Arial"/>
              </a:rPr>
              <a:t>ل</a:t>
            </a:r>
            <a:r>
              <a:rPr dirty="0" smtClean="0" sz="2800" spc="-10" b="1">
                <a:latin typeface="Arial"/>
                <a:cs typeface="Arial"/>
              </a:rPr>
              <a:t>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" y="4317"/>
            <a:ext cx="9140787" cy="6853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F66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69160" y="320802"/>
            <a:ext cx="557720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06525" algn="l"/>
                <a:tab pos="2240915" algn="l"/>
                <a:tab pos="3065145" algn="l"/>
                <a:tab pos="4030979" algn="l"/>
                <a:tab pos="4844415" algn="l"/>
              </a:tabLst>
            </a:pP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3200" spc="-170" b="1">
                <a:solidFill>
                  <a:srgbClr val="FFFFFF"/>
                </a:solidFill>
                <a:latin typeface="Microsoft Uighur"/>
                <a:cs typeface="Microsoft Uighur"/>
              </a:rPr>
              <a:t>ششؤي</a:t>
            </a:r>
            <a:r>
              <a:rPr dirty="0" smtClean="0" sz="3200" spc="-15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40" b="1">
                <a:solidFill>
                  <a:srgbClr val="FFFFFF"/>
                </a:solidFill>
                <a:latin typeface="Microsoft Uighur"/>
                <a:cs typeface="Microsoft Uighur"/>
              </a:rPr>
              <a:t>ءادل</a:t>
            </a:r>
            <a:r>
              <a:rPr dirty="0" smtClean="0" sz="3200" spc="25" b="1">
                <a:solidFill>
                  <a:srgbClr val="FFFFFF"/>
                </a:solidFill>
                <a:latin typeface="Microsoft Uighur"/>
                <a:cs typeface="Microsoft Uighur"/>
              </a:rPr>
              <a:t>أ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85" b="1">
                <a:solidFill>
                  <a:srgbClr val="FFFFFF"/>
                </a:solidFill>
                <a:latin typeface="Microsoft Uighur"/>
                <a:cs typeface="Microsoft Uighur"/>
              </a:rPr>
              <a:t>سبٍك</a:t>
            </a:r>
            <a:r>
              <a:rPr dirty="0" smtClean="0" sz="3200" spc="-285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70" b="1">
                <a:solidFill>
                  <a:srgbClr val="FFFFFF"/>
                </a:solidFill>
                <a:latin typeface="Microsoft Uighur"/>
                <a:cs typeface="Microsoft Uighur"/>
              </a:rPr>
              <a:t>روبحي</a:t>
            </a:r>
            <a:r>
              <a:rPr dirty="0" smtClean="0" sz="3200" spc="-7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250" b="1">
                <a:solidFill>
                  <a:srgbClr val="FFFFFF"/>
                </a:solidFill>
                <a:latin typeface="Microsoft Uighur"/>
                <a:cs typeface="Microsoft Uighur"/>
              </a:rPr>
              <a:t>رو</a:t>
            </a:r>
            <a:r>
              <a:rPr dirty="0" smtClean="0" sz="3200" spc="484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4" b="1">
                <a:solidFill>
                  <a:srgbClr val="FFFFFF"/>
                </a:solidFill>
                <a:latin typeface="Microsoft Uighur"/>
                <a:cs typeface="Microsoft Uighur"/>
              </a:rPr>
              <a:t>خٍربخ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459" y="5152644"/>
            <a:ext cx="238658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23263" y="5420563"/>
            <a:ext cx="44577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1800" spc="-54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800" spc="5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7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800" spc="-27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57983" y="4238244"/>
            <a:ext cx="2007108" cy="86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300984" y="3323844"/>
            <a:ext cx="2157984" cy="864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745735" y="2409444"/>
            <a:ext cx="1549908" cy="859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53987" y="5969660"/>
            <a:ext cx="7848663" cy="103403"/>
          </a:xfrm>
          <a:custGeom>
            <a:avLst/>
            <a:gdLst/>
            <a:ahLst/>
            <a:cxnLst/>
            <a:rect l="l" t="t" r="r" b="b"/>
            <a:pathLst>
              <a:path w="7848663" h="103403">
                <a:moveTo>
                  <a:pt x="7760017" y="0"/>
                </a:moveTo>
                <a:lnTo>
                  <a:pt x="7756080" y="1028"/>
                </a:lnTo>
                <a:lnTo>
                  <a:pt x="7752524" y="7086"/>
                </a:lnTo>
                <a:lnTo>
                  <a:pt x="7753540" y="10972"/>
                </a:lnTo>
                <a:lnTo>
                  <a:pt x="7812510" y="45372"/>
                </a:lnTo>
                <a:lnTo>
                  <a:pt x="7836471" y="45377"/>
                </a:lnTo>
                <a:lnTo>
                  <a:pt x="7836471" y="58077"/>
                </a:lnTo>
                <a:lnTo>
                  <a:pt x="7812486" y="58077"/>
                </a:lnTo>
                <a:lnTo>
                  <a:pt x="7753540" y="92443"/>
                </a:lnTo>
                <a:lnTo>
                  <a:pt x="7752524" y="96329"/>
                </a:lnTo>
                <a:lnTo>
                  <a:pt x="7756080" y="102387"/>
                </a:lnTo>
                <a:lnTo>
                  <a:pt x="7760017" y="103403"/>
                </a:lnTo>
                <a:lnTo>
                  <a:pt x="7837770" y="58077"/>
                </a:lnTo>
                <a:lnTo>
                  <a:pt x="7836471" y="58077"/>
                </a:lnTo>
                <a:lnTo>
                  <a:pt x="7837778" y="58072"/>
                </a:lnTo>
                <a:lnTo>
                  <a:pt x="7848663" y="51727"/>
                </a:lnTo>
                <a:lnTo>
                  <a:pt x="7760017" y="0"/>
                </a:lnTo>
                <a:close/>
              </a:path>
              <a:path w="7848663" h="103403">
                <a:moveTo>
                  <a:pt x="7823391" y="51719"/>
                </a:moveTo>
                <a:lnTo>
                  <a:pt x="7812494" y="58072"/>
                </a:lnTo>
                <a:lnTo>
                  <a:pt x="7836471" y="58077"/>
                </a:lnTo>
                <a:lnTo>
                  <a:pt x="7836471" y="57200"/>
                </a:lnTo>
                <a:lnTo>
                  <a:pt x="7832788" y="57200"/>
                </a:lnTo>
                <a:lnTo>
                  <a:pt x="7823391" y="51719"/>
                </a:lnTo>
                <a:close/>
              </a:path>
              <a:path w="7848663" h="103403">
                <a:moveTo>
                  <a:pt x="0" y="43789"/>
                </a:moveTo>
                <a:lnTo>
                  <a:pt x="0" y="56489"/>
                </a:lnTo>
                <a:lnTo>
                  <a:pt x="7812494" y="58072"/>
                </a:lnTo>
                <a:lnTo>
                  <a:pt x="7823391" y="51719"/>
                </a:lnTo>
                <a:lnTo>
                  <a:pt x="7812510" y="45372"/>
                </a:lnTo>
                <a:lnTo>
                  <a:pt x="0" y="43789"/>
                </a:lnTo>
                <a:close/>
              </a:path>
              <a:path w="7848663" h="103403">
                <a:moveTo>
                  <a:pt x="7832788" y="46240"/>
                </a:moveTo>
                <a:lnTo>
                  <a:pt x="7823391" y="51719"/>
                </a:lnTo>
                <a:lnTo>
                  <a:pt x="7832788" y="57200"/>
                </a:lnTo>
                <a:lnTo>
                  <a:pt x="7832788" y="46240"/>
                </a:lnTo>
                <a:close/>
              </a:path>
              <a:path w="7848663" h="103403">
                <a:moveTo>
                  <a:pt x="7836471" y="46240"/>
                </a:moveTo>
                <a:lnTo>
                  <a:pt x="7832788" y="46240"/>
                </a:lnTo>
                <a:lnTo>
                  <a:pt x="7832788" y="57200"/>
                </a:lnTo>
                <a:lnTo>
                  <a:pt x="7836471" y="57200"/>
                </a:lnTo>
                <a:lnTo>
                  <a:pt x="7836471" y="46240"/>
                </a:lnTo>
                <a:close/>
              </a:path>
              <a:path w="7848663" h="103403">
                <a:moveTo>
                  <a:pt x="7812510" y="45372"/>
                </a:moveTo>
                <a:lnTo>
                  <a:pt x="7823391" y="51719"/>
                </a:lnTo>
                <a:lnTo>
                  <a:pt x="7832788" y="46240"/>
                </a:lnTo>
                <a:lnTo>
                  <a:pt x="7836471" y="46240"/>
                </a:lnTo>
                <a:lnTo>
                  <a:pt x="7836471" y="45377"/>
                </a:lnTo>
                <a:lnTo>
                  <a:pt x="7812510" y="45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3812" y="1373124"/>
            <a:ext cx="103400" cy="4648263"/>
          </a:xfrm>
          <a:custGeom>
            <a:avLst/>
            <a:gdLst/>
            <a:ahLst/>
            <a:cxnLst/>
            <a:rect l="l" t="t" r="r" b="b"/>
            <a:pathLst>
              <a:path w="103400" h="4648263">
                <a:moveTo>
                  <a:pt x="51739" y="25274"/>
                </a:moveTo>
                <a:lnTo>
                  <a:pt x="45383" y="36142"/>
                </a:lnTo>
                <a:lnTo>
                  <a:pt x="42237" y="4648263"/>
                </a:lnTo>
                <a:lnTo>
                  <a:pt x="54937" y="4648263"/>
                </a:lnTo>
                <a:lnTo>
                  <a:pt x="58042" y="96138"/>
                </a:lnTo>
                <a:lnTo>
                  <a:pt x="58070" y="36142"/>
                </a:lnTo>
                <a:lnTo>
                  <a:pt x="51739" y="25274"/>
                </a:lnTo>
                <a:close/>
              </a:path>
              <a:path w="103400" h="4648263">
                <a:moveTo>
                  <a:pt x="59077" y="12573"/>
                </a:moveTo>
                <a:lnTo>
                  <a:pt x="58099" y="12573"/>
                </a:lnTo>
                <a:lnTo>
                  <a:pt x="58083" y="36166"/>
                </a:lnTo>
                <a:lnTo>
                  <a:pt x="92428" y="95123"/>
                </a:lnTo>
                <a:lnTo>
                  <a:pt x="96314" y="96138"/>
                </a:lnTo>
                <a:lnTo>
                  <a:pt x="102384" y="92583"/>
                </a:lnTo>
                <a:lnTo>
                  <a:pt x="103400" y="88646"/>
                </a:lnTo>
                <a:lnTo>
                  <a:pt x="101561" y="85598"/>
                </a:lnTo>
                <a:lnTo>
                  <a:pt x="59077" y="12573"/>
                </a:lnTo>
                <a:close/>
              </a:path>
              <a:path w="103400" h="4648263">
                <a:moveTo>
                  <a:pt x="51762" y="0"/>
                </a:moveTo>
                <a:lnTo>
                  <a:pt x="0" y="88646"/>
                </a:lnTo>
                <a:lnTo>
                  <a:pt x="1021" y="92455"/>
                </a:lnTo>
                <a:lnTo>
                  <a:pt x="7077" y="96012"/>
                </a:lnTo>
                <a:lnTo>
                  <a:pt x="10966" y="94996"/>
                </a:lnTo>
                <a:lnTo>
                  <a:pt x="45370" y="36166"/>
                </a:lnTo>
                <a:lnTo>
                  <a:pt x="45399" y="12573"/>
                </a:lnTo>
                <a:lnTo>
                  <a:pt x="59077" y="12573"/>
                </a:lnTo>
                <a:lnTo>
                  <a:pt x="51762" y="0"/>
                </a:lnTo>
                <a:close/>
              </a:path>
              <a:path w="103400" h="4648263">
                <a:moveTo>
                  <a:pt x="58097" y="15875"/>
                </a:moveTo>
                <a:lnTo>
                  <a:pt x="57236" y="15875"/>
                </a:lnTo>
                <a:lnTo>
                  <a:pt x="51739" y="25274"/>
                </a:lnTo>
                <a:lnTo>
                  <a:pt x="58083" y="36166"/>
                </a:lnTo>
                <a:lnTo>
                  <a:pt x="58097" y="15875"/>
                </a:lnTo>
                <a:close/>
              </a:path>
              <a:path w="103400" h="4648263">
                <a:moveTo>
                  <a:pt x="58099" y="12573"/>
                </a:moveTo>
                <a:lnTo>
                  <a:pt x="45399" y="12573"/>
                </a:lnTo>
                <a:lnTo>
                  <a:pt x="45383" y="36142"/>
                </a:lnTo>
                <a:lnTo>
                  <a:pt x="51739" y="25274"/>
                </a:lnTo>
                <a:lnTo>
                  <a:pt x="46263" y="15875"/>
                </a:lnTo>
                <a:lnTo>
                  <a:pt x="58097" y="15875"/>
                </a:lnTo>
                <a:lnTo>
                  <a:pt x="58099" y="12573"/>
                </a:lnTo>
                <a:close/>
              </a:path>
              <a:path w="103400" h="4648263">
                <a:moveTo>
                  <a:pt x="57236" y="15875"/>
                </a:moveTo>
                <a:lnTo>
                  <a:pt x="46263" y="15875"/>
                </a:lnTo>
                <a:lnTo>
                  <a:pt x="51739" y="25274"/>
                </a:lnTo>
                <a:lnTo>
                  <a:pt x="57236" y="15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109459" y="3017520"/>
            <a:ext cx="1316736" cy="557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831338" y="2676778"/>
            <a:ext cx="5417820" cy="2113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3655">
              <a:lnSpc>
                <a:spcPct val="100000"/>
              </a:lnSpc>
            </a:pPr>
            <a:r>
              <a:rPr dirty="0" smtClean="0" sz="1800">
                <a:solidFill>
                  <a:srgbClr val="FFFFFF"/>
                </a:solidFill>
                <a:latin typeface="Arial"/>
                <a:cs typeface="Arial"/>
              </a:rPr>
              <a:t>نٌ</a:t>
            </a:r>
            <a:r>
              <a:rPr dirty="0" smtClean="0" sz="1800" spc="-26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800" spc="-17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800" spc="-7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190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1800" spc="-330">
                <a:solidFill>
                  <a:srgbClr val="FFFFFF"/>
                </a:solidFill>
                <a:latin typeface="Arial"/>
                <a:cs typeface="Arial"/>
              </a:rPr>
              <a:t>تملا</a:t>
            </a:r>
            <a:endParaRPr sz="1800">
              <a:latin typeface="Arial"/>
              <a:cs typeface="Arial"/>
            </a:endParaRPr>
          </a:p>
          <a:p>
            <a:pPr marL="1249680" marR="12700" indent="3223895">
              <a:lnSpc>
                <a:spcPts val="3600"/>
              </a:lnSpc>
              <a:spcBef>
                <a:spcPts val="359"/>
              </a:spcBef>
            </a:pPr>
            <a:r>
              <a:rPr dirty="0" smtClean="0" sz="1800" spc="-1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1800" spc="-245">
                <a:solidFill>
                  <a:srgbClr val="FFFFFF"/>
                </a:solidFill>
                <a:latin typeface="Arial"/>
                <a:cs typeface="Arial"/>
              </a:rPr>
              <a:t>منلا</a:t>
            </a:r>
            <a:r>
              <a:rPr dirty="0" smtClean="0" sz="1800" spc="-245">
                <a:solidFill>
                  <a:srgbClr val="FFFFFF"/>
                </a:solidFill>
                <a:latin typeface="Arial"/>
                <a:cs typeface="Arial"/>
              </a:rPr>
              <a:t> و </a:t>
            </a:r>
            <a:r>
              <a:rPr dirty="0" smtClean="0" sz="1800" spc="-370">
                <a:solidFill>
                  <a:srgbClr val="FFFFFF"/>
                </a:solidFill>
                <a:latin typeface="Arial"/>
                <a:cs typeface="Arial"/>
              </a:rPr>
              <a:t>ملع</a:t>
            </a:r>
            <a:r>
              <a:rPr dirty="0" smtClean="0" sz="1800" spc="-56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-27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18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1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4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210">
                <a:solidFill>
                  <a:srgbClr val="FFFFFF"/>
                </a:solidFill>
                <a:latin typeface="Arial"/>
                <a:cs typeface="Arial"/>
              </a:rPr>
              <a:t>ٌلمعلا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800" spc="1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-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40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1800" spc="-78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-575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800" spc="-155">
                <a:solidFill>
                  <a:srgbClr val="FFFFFF"/>
                </a:solidFill>
                <a:latin typeface="Arial"/>
                <a:cs typeface="Arial"/>
              </a:rPr>
              <a:t>ملا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1263" y="6135623"/>
            <a:ext cx="70358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1960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4117" y="6135623"/>
            <a:ext cx="70231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1970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33698" y="6130747"/>
            <a:ext cx="70231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1980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95825" y="6135623"/>
            <a:ext cx="70231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1990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5405" y="6135623"/>
            <a:ext cx="70231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2000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3400" y="1449324"/>
            <a:ext cx="3175" cy="4572063"/>
          </a:xfrm>
          <a:custGeom>
            <a:avLst/>
            <a:gdLst/>
            <a:ahLst/>
            <a:cxnLst/>
            <a:rect l="l" t="t" r="r" b="b"/>
            <a:pathLst>
              <a:path w="3175" h="4572063">
                <a:moveTo>
                  <a:pt x="0" y="4572063"/>
                </a:moveTo>
                <a:lnTo>
                  <a:pt x="3175" y="0"/>
                </a:lnTo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286000" y="1524000"/>
            <a:ext cx="1524" cy="4572000"/>
          </a:xfrm>
          <a:custGeom>
            <a:avLst/>
            <a:gdLst/>
            <a:ahLst/>
            <a:cxnLst/>
            <a:rect l="l" t="t" r="r" b="b"/>
            <a:pathLst>
              <a:path w="1524" h="4572000">
                <a:moveTo>
                  <a:pt x="0" y="4572000"/>
                </a:moveTo>
                <a:lnTo>
                  <a:pt x="1524" y="0"/>
                </a:lnTo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505200" y="1447800"/>
            <a:ext cx="1524" cy="4572000"/>
          </a:xfrm>
          <a:custGeom>
            <a:avLst/>
            <a:gdLst/>
            <a:ahLst/>
            <a:cxnLst/>
            <a:rect l="l" t="t" r="r" b="b"/>
            <a:pathLst>
              <a:path w="1524" h="4572000">
                <a:moveTo>
                  <a:pt x="0" y="4572000"/>
                </a:moveTo>
                <a:lnTo>
                  <a:pt x="1524" y="0"/>
                </a:lnTo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954523" y="1447800"/>
            <a:ext cx="1650" cy="4572000"/>
          </a:xfrm>
          <a:custGeom>
            <a:avLst/>
            <a:gdLst/>
            <a:ahLst/>
            <a:cxnLst/>
            <a:rect l="l" t="t" r="r" b="b"/>
            <a:pathLst>
              <a:path w="1650" h="4572000">
                <a:moveTo>
                  <a:pt x="0" y="4572000"/>
                </a:moveTo>
                <a:lnTo>
                  <a:pt x="1650" y="0"/>
                </a:lnTo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172200" y="1524000"/>
            <a:ext cx="1524" cy="4572000"/>
          </a:xfrm>
          <a:custGeom>
            <a:avLst/>
            <a:gdLst/>
            <a:ahLst/>
            <a:cxnLst/>
            <a:rect l="l" t="t" r="r" b="b"/>
            <a:pathLst>
              <a:path w="1524" h="4572000">
                <a:moveTo>
                  <a:pt x="0" y="4572000"/>
                </a:moveTo>
                <a:lnTo>
                  <a:pt x="1524" y="0"/>
                </a:lnTo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287259" y="5290007"/>
            <a:ext cx="702310" cy="12211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5080">
              <a:lnSpc>
                <a:spcPct val="100000"/>
              </a:lnSpc>
            </a:pPr>
            <a:r>
              <a:rPr dirty="0" smtClean="0" sz="4400">
                <a:latin typeface="Arial"/>
                <a:cs typeface="Arial"/>
              </a:rPr>
              <a:t>?</a:t>
            </a:r>
            <a:endParaRPr sz="44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78"/>
              </a:spcBef>
            </a:pPr>
            <a:endParaRPr sz="1300"/>
          </a:p>
          <a:p>
            <a:pPr algn="ctr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2010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72784" y="2253995"/>
            <a:ext cx="1389888" cy="635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609333" y="2410078"/>
            <a:ext cx="72263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FFFFFF"/>
                </a:solidFill>
                <a:latin typeface="Arial"/>
                <a:cs typeface="Arial"/>
              </a:rPr>
              <a:t>نٌ</a:t>
            </a:r>
            <a:r>
              <a:rPr dirty="0" smtClean="0" sz="1800" spc="-26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800" spc="-17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800" spc="-7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190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1800" spc="-330">
                <a:solidFill>
                  <a:srgbClr val="FFFFFF"/>
                </a:solidFill>
                <a:latin typeface="Arial"/>
                <a:cs typeface="Arial"/>
              </a:rPr>
              <a:t>تملا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72983" y="2180844"/>
            <a:ext cx="1271016" cy="708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257158" y="2388234"/>
            <a:ext cx="55181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2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600" spc="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600" spc="-5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600" spc="-49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600" spc="8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600" spc="-250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1600" spc="-49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6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31735" y="1339596"/>
            <a:ext cx="1321307" cy="708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496682" y="1549653"/>
            <a:ext cx="39814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65">
                <a:solidFill>
                  <a:srgbClr val="FFFFFF"/>
                </a:solidFill>
                <a:latin typeface="Arial"/>
                <a:cs typeface="Arial"/>
              </a:rPr>
              <a:t>ًل</a:t>
            </a:r>
            <a:r>
              <a:rPr dirty="0" smtClean="0" sz="1600" spc="-13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600" spc="8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600" spc="-49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6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50935" y="1648967"/>
            <a:ext cx="338327" cy="627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305800" y="1676400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0" y="0"/>
                </a:moveTo>
                <a:lnTo>
                  <a:pt x="228600" y="533400"/>
                </a:lnTo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327135" y="2791967"/>
            <a:ext cx="262127" cy="551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382000" y="281940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152400" y="0"/>
                </a:moveTo>
                <a:lnTo>
                  <a:pt x="0" y="457200"/>
                </a:lnTo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917435" y="2791967"/>
            <a:ext cx="300227" cy="5516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972300" y="2819400"/>
            <a:ext cx="190500" cy="457200"/>
          </a:xfrm>
          <a:custGeom>
            <a:avLst/>
            <a:gdLst/>
            <a:ahLst/>
            <a:cxnLst/>
            <a:rect l="l" t="t" r="r" b="b"/>
            <a:pathLst>
              <a:path w="190500" h="457200">
                <a:moveTo>
                  <a:pt x="190500" y="457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917435" y="1652016"/>
            <a:ext cx="224027" cy="6995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6972300" y="1676400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0" y="609600"/>
                </a:moveTo>
                <a:lnTo>
                  <a:pt x="114300" y="0"/>
                </a:lnTo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987796" y="1450847"/>
            <a:ext cx="2225040" cy="4764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963411" y="1424939"/>
            <a:ext cx="2223516" cy="4764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85800" y="4298950"/>
            <a:ext cx="5291201" cy="747712"/>
          </a:xfrm>
          <a:custGeom>
            <a:avLst/>
            <a:gdLst/>
            <a:ahLst/>
            <a:cxnLst/>
            <a:rect l="l" t="t" r="r" b="b"/>
            <a:pathLst>
              <a:path w="5291201" h="747712">
                <a:moveTo>
                  <a:pt x="0" y="747712"/>
                </a:moveTo>
                <a:lnTo>
                  <a:pt x="5291201" y="747712"/>
                </a:lnTo>
                <a:lnTo>
                  <a:pt x="5291201" y="0"/>
                </a:lnTo>
                <a:lnTo>
                  <a:pt x="0" y="0"/>
                </a:lnTo>
                <a:lnTo>
                  <a:pt x="0" y="747712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977001" y="5791200"/>
            <a:ext cx="2220976" cy="409575"/>
          </a:xfrm>
          <a:custGeom>
            <a:avLst/>
            <a:gdLst/>
            <a:ahLst/>
            <a:cxnLst/>
            <a:rect l="l" t="t" r="r" b="b"/>
            <a:pathLst>
              <a:path w="2220976" h="409575">
                <a:moveTo>
                  <a:pt x="0" y="409575"/>
                </a:moveTo>
                <a:lnTo>
                  <a:pt x="2220976" y="409575"/>
                </a:lnTo>
                <a:lnTo>
                  <a:pt x="2220976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565392" y="5798820"/>
            <a:ext cx="1071372" cy="38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697471" y="5869838"/>
            <a:ext cx="78168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25" b="1">
                <a:latin typeface="Arial"/>
                <a:cs typeface="Arial"/>
              </a:rPr>
              <a:t>اٌج</a:t>
            </a:r>
            <a:r>
              <a:rPr dirty="0" smtClean="0" sz="1800" spc="-15" b="1">
                <a:latin typeface="Arial"/>
                <a:cs typeface="Arial"/>
              </a:rPr>
              <a:t>ٌ</a:t>
            </a:r>
            <a:r>
              <a:rPr dirty="0" smtClean="0" sz="1800" spc="-515" b="1">
                <a:latin typeface="Arial"/>
                <a:cs typeface="Arial"/>
              </a:rPr>
              <a:t>ت</a:t>
            </a:r>
            <a:r>
              <a:rPr dirty="0" smtClean="0" sz="1800" spc="-170" b="1">
                <a:latin typeface="Arial"/>
                <a:cs typeface="Arial"/>
              </a:rPr>
              <a:t>ا</a:t>
            </a:r>
            <a:r>
              <a:rPr dirty="0" smtClean="0" sz="1800" spc="-15" b="1">
                <a:latin typeface="Arial"/>
                <a:cs typeface="Arial"/>
              </a:rPr>
              <a:t>ر</a:t>
            </a:r>
            <a:r>
              <a:rPr dirty="0" smtClean="0" sz="1800" spc="-405" b="1">
                <a:latin typeface="Arial"/>
                <a:cs typeface="Arial"/>
              </a:rPr>
              <a:t>تسإ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8600" y="1450847"/>
            <a:ext cx="1958339" cy="4764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012691" y="1424939"/>
            <a:ext cx="1959864" cy="4764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85800" y="4298950"/>
            <a:ext cx="3341751" cy="747712"/>
          </a:xfrm>
          <a:custGeom>
            <a:avLst/>
            <a:gdLst/>
            <a:ahLst/>
            <a:cxnLst/>
            <a:rect l="l" t="t" r="r" b="b"/>
            <a:pathLst>
              <a:path w="3341751" h="747712">
                <a:moveTo>
                  <a:pt x="0" y="747712"/>
                </a:moveTo>
                <a:lnTo>
                  <a:pt x="3341751" y="747712"/>
                </a:lnTo>
                <a:lnTo>
                  <a:pt x="3341751" y="0"/>
                </a:lnTo>
                <a:lnTo>
                  <a:pt x="0" y="0"/>
                </a:lnTo>
                <a:lnTo>
                  <a:pt x="0" y="747712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027551" y="5791200"/>
            <a:ext cx="1955800" cy="409575"/>
          </a:xfrm>
          <a:custGeom>
            <a:avLst/>
            <a:gdLst/>
            <a:ahLst/>
            <a:cxnLst/>
            <a:rect l="l" t="t" r="r" b="b"/>
            <a:pathLst>
              <a:path w="1955800" h="409575">
                <a:moveTo>
                  <a:pt x="0" y="409575"/>
                </a:moveTo>
                <a:lnTo>
                  <a:pt x="1955800" y="409575"/>
                </a:lnTo>
                <a:lnTo>
                  <a:pt x="1955800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602479" y="5798820"/>
            <a:ext cx="830579" cy="382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733925" y="5869838"/>
            <a:ext cx="54165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30" b="1">
                <a:latin typeface="Arial"/>
                <a:cs typeface="Arial"/>
              </a:rPr>
              <a:t>ا</a:t>
            </a:r>
            <a:r>
              <a:rPr dirty="0" smtClean="0" sz="1800" spc="-200" b="1">
                <a:latin typeface="Arial"/>
                <a:cs typeface="Arial"/>
              </a:rPr>
              <a:t>ٌل</a:t>
            </a:r>
            <a:r>
              <a:rPr dirty="0" smtClean="0" sz="1800" spc="5" b="1">
                <a:latin typeface="Arial"/>
                <a:cs typeface="Arial"/>
              </a:rPr>
              <a:t>ٌ</a:t>
            </a:r>
            <a:r>
              <a:rPr dirty="0" smtClean="0" sz="1800" spc="-515" b="1">
                <a:latin typeface="Arial"/>
                <a:cs typeface="Arial"/>
              </a:rPr>
              <a:t>غشت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06979" y="1450847"/>
            <a:ext cx="1540764" cy="4764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481072" y="1424939"/>
            <a:ext cx="1542288" cy="4764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85800" y="4298950"/>
            <a:ext cx="1809750" cy="747712"/>
          </a:xfrm>
          <a:custGeom>
            <a:avLst/>
            <a:gdLst/>
            <a:ahLst/>
            <a:cxnLst/>
            <a:rect l="l" t="t" r="r" b="b"/>
            <a:pathLst>
              <a:path w="1809750" h="747712">
                <a:moveTo>
                  <a:pt x="0" y="747712"/>
                </a:moveTo>
                <a:lnTo>
                  <a:pt x="1809750" y="747712"/>
                </a:lnTo>
                <a:lnTo>
                  <a:pt x="1809750" y="0"/>
                </a:lnTo>
                <a:lnTo>
                  <a:pt x="0" y="0"/>
                </a:lnTo>
                <a:lnTo>
                  <a:pt x="0" y="747712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495550" y="5791200"/>
            <a:ext cx="1538351" cy="409575"/>
          </a:xfrm>
          <a:custGeom>
            <a:avLst/>
            <a:gdLst/>
            <a:ahLst/>
            <a:cxnLst/>
            <a:rect l="l" t="t" r="r" b="b"/>
            <a:pathLst>
              <a:path w="1538351" h="409575">
                <a:moveTo>
                  <a:pt x="0" y="409575"/>
                </a:moveTo>
                <a:lnTo>
                  <a:pt x="1538351" y="409575"/>
                </a:lnTo>
                <a:lnTo>
                  <a:pt x="1538351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961132" y="5798820"/>
            <a:ext cx="632459" cy="382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093466" y="5869838"/>
            <a:ext cx="34417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30" b="1">
                <a:latin typeface="Arial"/>
                <a:cs typeface="Arial"/>
              </a:rPr>
              <a:t>ا</a:t>
            </a:r>
            <a:r>
              <a:rPr dirty="0" smtClean="0" sz="1800" spc="-70" b="1">
                <a:latin typeface="Arial"/>
                <a:cs typeface="Arial"/>
              </a:rPr>
              <a:t>ٌلام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5800" y="1412875"/>
            <a:ext cx="7521575" cy="2886075"/>
          </a:xfrm>
          <a:custGeom>
            <a:avLst/>
            <a:gdLst/>
            <a:ahLst/>
            <a:cxnLst/>
            <a:rect l="l" t="t" r="r" b="b"/>
            <a:pathLst>
              <a:path w="7521575" h="2886075">
                <a:moveTo>
                  <a:pt x="0" y="2886075"/>
                </a:moveTo>
                <a:lnTo>
                  <a:pt x="7521575" y="2886075"/>
                </a:lnTo>
                <a:lnTo>
                  <a:pt x="7521575" y="0"/>
                </a:lnTo>
                <a:lnTo>
                  <a:pt x="0" y="0"/>
                </a:lnTo>
                <a:lnTo>
                  <a:pt x="0" y="2886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30986" y="2583053"/>
            <a:ext cx="1158240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">
              <a:lnSpc>
                <a:spcPct val="100000"/>
              </a:lnSpc>
            </a:pPr>
            <a:r>
              <a:rPr dirty="0" smtClean="0" sz="1400" spc="-15" b="1">
                <a:latin typeface="Arial"/>
                <a:cs typeface="Arial"/>
              </a:rPr>
              <a:t>ت</a:t>
            </a:r>
            <a:r>
              <a:rPr dirty="0" smtClean="0" sz="1400" spc="10" b="1">
                <a:latin typeface="Arial"/>
                <a:cs typeface="Arial"/>
              </a:rPr>
              <a:t>ا</a:t>
            </a:r>
            <a:r>
              <a:rPr dirty="0" smtClean="0" sz="1400" spc="-50" b="1">
                <a:latin typeface="Arial"/>
                <a:cs typeface="Arial"/>
              </a:rPr>
              <a:t>ٌاهن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mtClean="0" sz="1400" b="1">
                <a:latin typeface="Arial"/>
                <a:cs typeface="Arial"/>
              </a:rPr>
              <a:t>نٌ</a:t>
            </a:r>
            <a:r>
              <a:rPr dirty="0" smtClean="0" sz="1400" spc="-10" b="1">
                <a:latin typeface="Arial"/>
                <a:cs typeface="Arial"/>
              </a:rPr>
              <a:t>ر</a:t>
            </a:r>
            <a:r>
              <a:rPr dirty="0" smtClean="0" sz="1400" spc="-15" b="1">
                <a:latin typeface="Arial"/>
                <a:cs typeface="Arial"/>
              </a:rPr>
              <a:t>ـ</a:t>
            </a:r>
            <a:r>
              <a:rPr dirty="0" smtClean="0" sz="1400" spc="10" b="1">
                <a:latin typeface="Arial"/>
                <a:cs typeface="Arial"/>
              </a:rPr>
              <a:t>ـ</a:t>
            </a:r>
            <a:r>
              <a:rPr dirty="0" smtClean="0" sz="1400" spc="-5" b="1">
                <a:latin typeface="Arial"/>
                <a:cs typeface="Arial"/>
              </a:rPr>
              <a:t>2</a:t>
            </a:r>
            <a:r>
              <a:rPr dirty="0" smtClean="0" sz="1400" spc="-15" b="1">
                <a:latin typeface="Arial"/>
                <a:cs typeface="Arial"/>
              </a:rPr>
              <a:t>0</a:t>
            </a:r>
            <a:r>
              <a:rPr dirty="0" smtClean="0" sz="1400" spc="-15" b="1">
                <a:latin typeface="Arial"/>
                <a:cs typeface="Arial"/>
              </a:rPr>
              <a:t>ـ</a:t>
            </a:r>
            <a:r>
              <a:rPr dirty="0" smtClean="0" sz="1400" spc="-375" b="1">
                <a:latin typeface="Arial"/>
                <a:cs typeface="Arial"/>
              </a:rPr>
              <a:t>شع</a:t>
            </a:r>
            <a:r>
              <a:rPr dirty="0" smtClean="0" sz="1400" spc="-245" b="1">
                <a:latin typeface="Arial"/>
                <a:cs typeface="Arial"/>
              </a:rPr>
              <a:t>ل</a:t>
            </a:r>
            <a:r>
              <a:rPr dirty="0" smtClean="0" sz="1400" spc="0" b="1">
                <a:latin typeface="Arial"/>
                <a:cs typeface="Arial"/>
              </a:rPr>
              <a:t>ا </a:t>
            </a:r>
            <a:r>
              <a:rPr dirty="0" smtClean="0" sz="1400" spc="-20" b="1">
                <a:latin typeface="Arial"/>
                <a:cs typeface="Arial"/>
              </a:rPr>
              <a:t>ن</a:t>
            </a:r>
            <a:r>
              <a:rPr dirty="0" smtClean="0" sz="1400" spc="-204" b="1">
                <a:latin typeface="Arial"/>
                <a:cs typeface="Arial"/>
              </a:rPr>
              <a:t>رق</a:t>
            </a:r>
            <a:r>
              <a:rPr dirty="0" smtClean="0" sz="1400" spc="-310" b="1">
                <a:latin typeface="Arial"/>
                <a:cs typeface="Arial"/>
              </a:rPr>
              <a:t>ل</a:t>
            </a:r>
            <a:r>
              <a:rPr dirty="0" smtClean="0" sz="1400" spc="0" b="1">
                <a:latin typeface="Arial"/>
                <a:cs typeface="Arial"/>
              </a:rPr>
              <a:t>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5800" y="5046662"/>
            <a:ext cx="7521575" cy="744537"/>
          </a:xfrm>
          <a:custGeom>
            <a:avLst/>
            <a:gdLst/>
            <a:ahLst/>
            <a:cxnLst/>
            <a:rect l="l" t="t" r="r" b="b"/>
            <a:pathLst>
              <a:path w="7521575" h="744537">
                <a:moveTo>
                  <a:pt x="0" y="744537"/>
                </a:moveTo>
                <a:lnTo>
                  <a:pt x="7521575" y="744537"/>
                </a:lnTo>
                <a:lnTo>
                  <a:pt x="7521575" y="0"/>
                </a:lnTo>
                <a:lnTo>
                  <a:pt x="0" y="0"/>
                </a:lnTo>
                <a:lnTo>
                  <a:pt x="0" y="74453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21537" y="5105272"/>
            <a:ext cx="1140460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48260">
              <a:lnSpc>
                <a:spcPct val="100000"/>
              </a:lnSpc>
            </a:pPr>
            <a:r>
              <a:rPr dirty="0" smtClean="0" sz="1400" spc="-20" b="1">
                <a:latin typeface="Arial"/>
                <a:cs typeface="Arial"/>
              </a:rPr>
              <a:t>ن</a:t>
            </a:r>
            <a:r>
              <a:rPr dirty="0" smtClean="0" sz="1400" spc="-204" b="1">
                <a:latin typeface="Arial"/>
                <a:cs typeface="Arial"/>
              </a:rPr>
              <a:t>رق</a:t>
            </a:r>
            <a:r>
              <a:rPr dirty="0" smtClean="0" sz="1400" spc="-310" b="1">
                <a:latin typeface="Arial"/>
                <a:cs typeface="Arial"/>
              </a:rPr>
              <a:t>ل</a:t>
            </a:r>
            <a:r>
              <a:rPr dirty="0" smtClean="0" sz="1400" spc="0" b="1">
                <a:latin typeface="Arial"/>
                <a:cs typeface="Arial"/>
              </a:rPr>
              <a:t>ا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mtClean="0" sz="1400" spc="-10" b="1">
                <a:latin typeface="Arial"/>
                <a:cs typeface="Arial"/>
              </a:rPr>
              <a:t>ر</a:t>
            </a:r>
            <a:r>
              <a:rPr dirty="0" smtClean="0" sz="1400" spc="-440" b="1">
                <a:latin typeface="Arial"/>
                <a:cs typeface="Arial"/>
              </a:rPr>
              <a:t>ش</a:t>
            </a:r>
            <a:r>
              <a:rPr dirty="0" smtClean="0" sz="1400" spc="0" b="1">
                <a:latin typeface="Arial"/>
                <a:cs typeface="Arial"/>
              </a:rPr>
              <a:t>ع </a:t>
            </a:r>
            <a:r>
              <a:rPr dirty="0" smtClean="0" sz="1400" spc="-5" b="1">
                <a:latin typeface="Arial"/>
                <a:cs typeface="Arial"/>
              </a:rPr>
              <a:t>س</a:t>
            </a:r>
            <a:r>
              <a:rPr dirty="0" smtClean="0" sz="1400" spc="75" b="1">
                <a:latin typeface="Arial"/>
                <a:cs typeface="Arial"/>
              </a:rPr>
              <a:t>م</a:t>
            </a:r>
            <a:r>
              <a:rPr dirty="0" smtClean="0" sz="1400" spc="0" b="1">
                <a:latin typeface="Arial"/>
                <a:cs typeface="Arial"/>
              </a:rPr>
              <a:t>ا</a:t>
            </a:r>
            <a:r>
              <a:rPr dirty="0" smtClean="0" sz="1400" spc="0" b="1">
                <a:latin typeface="Arial"/>
                <a:cs typeface="Arial"/>
              </a:rPr>
              <a:t>ـ</a:t>
            </a:r>
            <a:r>
              <a:rPr dirty="0" smtClean="0" sz="1400" spc="10" b="1">
                <a:latin typeface="Arial"/>
                <a:cs typeface="Arial"/>
              </a:rPr>
              <a:t>ـ</a:t>
            </a:r>
            <a:r>
              <a:rPr dirty="0" smtClean="0" sz="1400" spc="-5" b="1">
                <a:latin typeface="Arial"/>
                <a:cs typeface="Arial"/>
              </a:rPr>
              <a:t>1</a:t>
            </a:r>
            <a:r>
              <a:rPr dirty="0" smtClean="0" sz="1400" spc="-15" b="1">
                <a:latin typeface="Arial"/>
                <a:cs typeface="Arial"/>
              </a:rPr>
              <a:t>5</a:t>
            </a:r>
            <a:r>
              <a:rPr dirty="0" smtClean="0" sz="1400" spc="0" b="1">
                <a:latin typeface="Arial"/>
                <a:cs typeface="Arial"/>
              </a:rPr>
              <a:t>ـ</a:t>
            </a:r>
            <a:r>
              <a:rPr dirty="0" smtClean="0" sz="1400" spc="-10" b="1">
                <a:latin typeface="Arial"/>
                <a:cs typeface="Arial"/>
              </a:rPr>
              <a:t>ـ</a:t>
            </a:r>
            <a:r>
              <a:rPr dirty="0" smtClean="0" sz="1400" spc="-220" b="1">
                <a:latin typeface="Arial"/>
                <a:cs typeface="Arial"/>
              </a:rPr>
              <a:t>خ</a:t>
            </a:r>
            <a:r>
              <a:rPr dirty="0" smtClean="0" sz="1400" spc="-185" b="1">
                <a:latin typeface="Arial"/>
                <a:cs typeface="Arial"/>
              </a:rPr>
              <a:t>ل</a:t>
            </a:r>
            <a:r>
              <a:rPr dirty="0" smtClean="0" sz="1400" spc="0" b="1">
                <a:latin typeface="Arial"/>
                <a:cs typeface="Arial"/>
              </a:rPr>
              <a:t>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5800" y="4297362"/>
            <a:ext cx="7521575" cy="744537"/>
          </a:xfrm>
          <a:custGeom>
            <a:avLst/>
            <a:gdLst/>
            <a:ahLst/>
            <a:cxnLst/>
            <a:rect l="l" t="t" r="r" b="b"/>
            <a:pathLst>
              <a:path w="7521575" h="744537">
                <a:moveTo>
                  <a:pt x="0" y="744537"/>
                </a:moveTo>
                <a:lnTo>
                  <a:pt x="7521575" y="744537"/>
                </a:lnTo>
                <a:lnTo>
                  <a:pt x="7521575" y="0"/>
                </a:lnTo>
                <a:lnTo>
                  <a:pt x="0" y="0"/>
                </a:lnTo>
                <a:lnTo>
                  <a:pt x="0" y="74453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08126" y="4489322"/>
            <a:ext cx="1053465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270">
              <a:lnSpc>
                <a:spcPct val="100000"/>
              </a:lnSpc>
            </a:pPr>
            <a:r>
              <a:rPr dirty="0" smtClean="0" sz="1400" spc="-20" b="1">
                <a:latin typeface="Arial"/>
                <a:cs typeface="Arial"/>
              </a:rPr>
              <a:t>ن</a:t>
            </a:r>
            <a:r>
              <a:rPr dirty="0" smtClean="0" sz="1400" spc="-204" b="1">
                <a:latin typeface="Arial"/>
                <a:cs typeface="Arial"/>
              </a:rPr>
              <a:t>رق</a:t>
            </a:r>
            <a:r>
              <a:rPr dirty="0" smtClean="0" sz="1400" spc="-310" b="1">
                <a:latin typeface="Arial"/>
                <a:cs typeface="Arial"/>
              </a:rPr>
              <a:t>ل</a:t>
            </a:r>
            <a:r>
              <a:rPr dirty="0" smtClean="0" sz="1400" spc="0" b="1">
                <a:latin typeface="Arial"/>
                <a:cs typeface="Arial"/>
              </a:rPr>
              <a:t>ا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mtClean="0" sz="1400" spc="-10" b="1">
                <a:latin typeface="Arial"/>
                <a:cs typeface="Arial"/>
              </a:rPr>
              <a:t>ر</a:t>
            </a:r>
            <a:r>
              <a:rPr dirty="0" smtClean="0" sz="1400" spc="-434" b="1">
                <a:latin typeface="Arial"/>
                <a:cs typeface="Arial"/>
              </a:rPr>
              <a:t>ش</a:t>
            </a:r>
            <a:r>
              <a:rPr dirty="0" smtClean="0" sz="1400" spc="0" b="1">
                <a:latin typeface="Arial"/>
                <a:cs typeface="Arial"/>
              </a:rPr>
              <a:t>ع </a:t>
            </a:r>
            <a:r>
              <a:rPr dirty="0" smtClean="0" sz="1400" spc="-150" b="1">
                <a:latin typeface="Arial"/>
                <a:cs typeface="Arial"/>
              </a:rPr>
              <a:t>عسا</a:t>
            </a:r>
            <a:r>
              <a:rPr dirty="0" smtClean="0" sz="1400" spc="-60" b="1">
                <a:latin typeface="Arial"/>
                <a:cs typeface="Arial"/>
              </a:rPr>
              <a:t>ـ</a:t>
            </a:r>
            <a:r>
              <a:rPr dirty="0" smtClean="0" sz="1400" spc="10" b="1">
                <a:latin typeface="Arial"/>
                <a:cs typeface="Arial"/>
              </a:rPr>
              <a:t>ـ</a:t>
            </a:r>
            <a:r>
              <a:rPr dirty="0" smtClean="0" sz="1400" spc="-15" b="1">
                <a:latin typeface="Arial"/>
                <a:cs typeface="Arial"/>
              </a:rPr>
              <a:t>19</a:t>
            </a:r>
            <a:r>
              <a:rPr dirty="0" smtClean="0" sz="1400" spc="-195" b="1">
                <a:latin typeface="Arial"/>
                <a:cs typeface="Arial"/>
              </a:rPr>
              <a:t>ــت</a:t>
            </a:r>
            <a:r>
              <a:rPr dirty="0" smtClean="0" sz="1400" spc="-265" b="1">
                <a:latin typeface="Arial"/>
                <a:cs typeface="Arial"/>
              </a:rPr>
              <a:t>ل</a:t>
            </a:r>
            <a:r>
              <a:rPr dirty="0" smtClean="0" sz="1400" spc="0" b="1">
                <a:latin typeface="Arial"/>
                <a:cs typeface="Arial"/>
              </a:rPr>
              <a:t>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99004" y="5411723"/>
            <a:ext cx="1107947" cy="4038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724911" y="5437632"/>
            <a:ext cx="1107948" cy="4023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712973" y="5426075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400050">
                <a:moveTo>
                  <a:pt x="552450" y="0"/>
                </a:moveTo>
                <a:lnTo>
                  <a:pt x="507148" y="662"/>
                </a:lnTo>
                <a:lnTo>
                  <a:pt x="462856" y="2617"/>
                </a:lnTo>
                <a:lnTo>
                  <a:pt x="419715" y="5812"/>
                </a:lnTo>
                <a:lnTo>
                  <a:pt x="377866" y="10195"/>
                </a:lnTo>
                <a:lnTo>
                  <a:pt x="337452" y="15716"/>
                </a:lnTo>
                <a:lnTo>
                  <a:pt x="298615" y="22322"/>
                </a:lnTo>
                <a:lnTo>
                  <a:pt x="226240" y="38587"/>
                </a:lnTo>
                <a:lnTo>
                  <a:pt x="161877" y="58578"/>
                </a:lnTo>
                <a:lnTo>
                  <a:pt x="106661" y="81884"/>
                </a:lnTo>
                <a:lnTo>
                  <a:pt x="61730" y="108093"/>
                </a:lnTo>
                <a:lnTo>
                  <a:pt x="28218" y="136794"/>
                </a:lnTo>
                <a:lnTo>
                  <a:pt x="1848" y="183617"/>
                </a:lnTo>
                <a:lnTo>
                  <a:pt x="0" y="200025"/>
                </a:lnTo>
                <a:lnTo>
                  <a:pt x="1831" y="216431"/>
                </a:lnTo>
                <a:lnTo>
                  <a:pt x="28169" y="263250"/>
                </a:lnTo>
                <a:lnTo>
                  <a:pt x="61673" y="291950"/>
                </a:lnTo>
                <a:lnTo>
                  <a:pt x="106606" y="318159"/>
                </a:lnTo>
                <a:lnTo>
                  <a:pt x="161829" y="341466"/>
                </a:lnTo>
                <a:lnTo>
                  <a:pt x="226204" y="361458"/>
                </a:lnTo>
                <a:lnTo>
                  <a:pt x="298591" y="377724"/>
                </a:lnTo>
                <a:lnTo>
                  <a:pt x="337435" y="384331"/>
                </a:lnTo>
                <a:lnTo>
                  <a:pt x="377854" y="389853"/>
                </a:lnTo>
                <a:lnTo>
                  <a:pt x="419707" y="394237"/>
                </a:lnTo>
                <a:lnTo>
                  <a:pt x="462853" y="397432"/>
                </a:lnTo>
                <a:lnTo>
                  <a:pt x="507148" y="399386"/>
                </a:lnTo>
                <a:lnTo>
                  <a:pt x="552450" y="400050"/>
                </a:lnTo>
                <a:lnTo>
                  <a:pt x="597769" y="399386"/>
                </a:lnTo>
                <a:lnTo>
                  <a:pt x="642077" y="397432"/>
                </a:lnTo>
                <a:lnTo>
                  <a:pt x="685233" y="394237"/>
                </a:lnTo>
                <a:lnTo>
                  <a:pt x="727094" y="389853"/>
                </a:lnTo>
                <a:lnTo>
                  <a:pt x="767518" y="384331"/>
                </a:lnTo>
                <a:lnTo>
                  <a:pt x="806364" y="377724"/>
                </a:lnTo>
                <a:lnTo>
                  <a:pt x="878750" y="361458"/>
                </a:lnTo>
                <a:lnTo>
                  <a:pt x="943117" y="341466"/>
                </a:lnTo>
                <a:lnTo>
                  <a:pt x="998329" y="318159"/>
                </a:lnTo>
                <a:lnTo>
                  <a:pt x="1043250" y="291950"/>
                </a:lnTo>
                <a:lnTo>
                  <a:pt x="1076742" y="263250"/>
                </a:lnTo>
                <a:lnTo>
                  <a:pt x="1103069" y="216431"/>
                </a:lnTo>
                <a:lnTo>
                  <a:pt x="1104900" y="200025"/>
                </a:lnTo>
                <a:lnTo>
                  <a:pt x="1103069" y="183617"/>
                </a:lnTo>
                <a:lnTo>
                  <a:pt x="1076742" y="136794"/>
                </a:lnTo>
                <a:lnTo>
                  <a:pt x="1043250" y="108093"/>
                </a:lnTo>
                <a:lnTo>
                  <a:pt x="998329" y="81884"/>
                </a:lnTo>
                <a:lnTo>
                  <a:pt x="943117" y="58578"/>
                </a:lnTo>
                <a:lnTo>
                  <a:pt x="878750" y="38587"/>
                </a:lnTo>
                <a:lnTo>
                  <a:pt x="806364" y="22322"/>
                </a:lnTo>
                <a:lnTo>
                  <a:pt x="767518" y="15716"/>
                </a:lnTo>
                <a:lnTo>
                  <a:pt x="727094" y="10195"/>
                </a:lnTo>
                <a:lnTo>
                  <a:pt x="685233" y="5812"/>
                </a:lnTo>
                <a:lnTo>
                  <a:pt x="642077" y="2617"/>
                </a:lnTo>
                <a:lnTo>
                  <a:pt x="597769" y="662"/>
                </a:lnTo>
                <a:lnTo>
                  <a:pt x="55245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928873" y="5458053"/>
            <a:ext cx="67437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14">
                <a:latin typeface="Microsoft Uighur"/>
                <a:cs typeface="Microsoft Uighur"/>
              </a:rPr>
              <a:t>ة</a:t>
            </a:r>
            <a:r>
              <a:rPr dirty="0" smtClean="0" sz="1800" spc="-270">
                <a:latin typeface="Microsoft Uighur"/>
                <a:cs typeface="Microsoft Uighur"/>
              </a:rPr>
              <a:t>يمويلا</a:t>
            </a:r>
            <a:r>
              <a:rPr dirty="0" smtClean="0" sz="1800" spc="-270">
                <a:latin typeface="Microsoft Uighur"/>
                <a:cs typeface="Microsoft Uighur"/>
              </a:rPr>
              <a:t> </a:t>
            </a:r>
            <a:r>
              <a:rPr dirty="0" smtClean="0" sz="1800" spc="-305">
                <a:latin typeface="Microsoft Uighur"/>
                <a:cs typeface="Microsoft Uighur"/>
              </a:rPr>
              <a:t>رتفد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99004" y="4482084"/>
            <a:ext cx="1107947" cy="4023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724911" y="4506467"/>
            <a:ext cx="1107948" cy="403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712973" y="44958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400050">
                <a:moveTo>
                  <a:pt x="552450" y="0"/>
                </a:moveTo>
                <a:lnTo>
                  <a:pt x="507148" y="662"/>
                </a:lnTo>
                <a:lnTo>
                  <a:pt x="462856" y="2617"/>
                </a:lnTo>
                <a:lnTo>
                  <a:pt x="419715" y="5812"/>
                </a:lnTo>
                <a:lnTo>
                  <a:pt x="377866" y="10195"/>
                </a:lnTo>
                <a:lnTo>
                  <a:pt x="337452" y="15716"/>
                </a:lnTo>
                <a:lnTo>
                  <a:pt x="298615" y="22322"/>
                </a:lnTo>
                <a:lnTo>
                  <a:pt x="226240" y="38587"/>
                </a:lnTo>
                <a:lnTo>
                  <a:pt x="161877" y="58578"/>
                </a:lnTo>
                <a:lnTo>
                  <a:pt x="106661" y="81884"/>
                </a:lnTo>
                <a:lnTo>
                  <a:pt x="61730" y="108093"/>
                </a:lnTo>
                <a:lnTo>
                  <a:pt x="28218" y="136794"/>
                </a:lnTo>
                <a:lnTo>
                  <a:pt x="1848" y="183617"/>
                </a:lnTo>
                <a:lnTo>
                  <a:pt x="0" y="200025"/>
                </a:lnTo>
                <a:lnTo>
                  <a:pt x="1831" y="216432"/>
                </a:lnTo>
                <a:lnTo>
                  <a:pt x="28169" y="263255"/>
                </a:lnTo>
                <a:lnTo>
                  <a:pt x="61673" y="291956"/>
                </a:lnTo>
                <a:lnTo>
                  <a:pt x="106606" y="318165"/>
                </a:lnTo>
                <a:lnTo>
                  <a:pt x="161829" y="341471"/>
                </a:lnTo>
                <a:lnTo>
                  <a:pt x="226204" y="361462"/>
                </a:lnTo>
                <a:lnTo>
                  <a:pt x="298591" y="377727"/>
                </a:lnTo>
                <a:lnTo>
                  <a:pt x="337435" y="384333"/>
                </a:lnTo>
                <a:lnTo>
                  <a:pt x="377854" y="389854"/>
                </a:lnTo>
                <a:lnTo>
                  <a:pt x="419707" y="394237"/>
                </a:lnTo>
                <a:lnTo>
                  <a:pt x="462853" y="397432"/>
                </a:lnTo>
                <a:lnTo>
                  <a:pt x="507148" y="399387"/>
                </a:lnTo>
                <a:lnTo>
                  <a:pt x="552450" y="400050"/>
                </a:lnTo>
                <a:lnTo>
                  <a:pt x="597769" y="399387"/>
                </a:lnTo>
                <a:lnTo>
                  <a:pt x="642077" y="397432"/>
                </a:lnTo>
                <a:lnTo>
                  <a:pt x="685233" y="394237"/>
                </a:lnTo>
                <a:lnTo>
                  <a:pt x="727094" y="389854"/>
                </a:lnTo>
                <a:lnTo>
                  <a:pt x="767518" y="384333"/>
                </a:lnTo>
                <a:lnTo>
                  <a:pt x="806364" y="377727"/>
                </a:lnTo>
                <a:lnTo>
                  <a:pt x="878750" y="361462"/>
                </a:lnTo>
                <a:lnTo>
                  <a:pt x="943117" y="341471"/>
                </a:lnTo>
                <a:lnTo>
                  <a:pt x="998329" y="318165"/>
                </a:lnTo>
                <a:lnTo>
                  <a:pt x="1043250" y="291956"/>
                </a:lnTo>
                <a:lnTo>
                  <a:pt x="1076742" y="263255"/>
                </a:lnTo>
                <a:lnTo>
                  <a:pt x="1103069" y="216432"/>
                </a:lnTo>
                <a:lnTo>
                  <a:pt x="1104900" y="200025"/>
                </a:lnTo>
                <a:lnTo>
                  <a:pt x="1103069" y="183617"/>
                </a:lnTo>
                <a:lnTo>
                  <a:pt x="1076742" y="136794"/>
                </a:lnTo>
                <a:lnTo>
                  <a:pt x="1043250" y="108093"/>
                </a:lnTo>
                <a:lnTo>
                  <a:pt x="998329" y="81884"/>
                </a:lnTo>
                <a:lnTo>
                  <a:pt x="943117" y="58578"/>
                </a:lnTo>
                <a:lnTo>
                  <a:pt x="878750" y="38587"/>
                </a:lnTo>
                <a:lnTo>
                  <a:pt x="806364" y="22322"/>
                </a:lnTo>
                <a:lnTo>
                  <a:pt x="767518" y="15716"/>
                </a:lnTo>
                <a:lnTo>
                  <a:pt x="727094" y="10195"/>
                </a:lnTo>
                <a:lnTo>
                  <a:pt x="685233" y="5812"/>
                </a:lnTo>
                <a:lnTo>
                  <a:pt x="642077" y="2617"/>
                </a:lnTo>
                <a:lnTo>
                  <a:pt x="597769" y="662"/>
                </a:lnTo>
                <a:lnTo>
                  <a:pt x="55245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005708" y="4527804"/>
            <a:ext cx="52324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260">
                <a:latin typeface="Microsoft Uighur"/>
                <a:cs typeface="Microsoft Uighur"/>
              </a:rPr>
              <a:t>ةب</a:t>
            </a:r>
            <a:r>
              <a:rPr dirty="0" smtClean="0" sz="1800" spc="-409">
                <a:latin typeface="Microsoft Uighur"/>
                <a:cs typeface="Microsoft Uighur"/>
              </a:rPr>
              <a:t>س</a:t>
            </a:r>
            <a:r>
              <a:rPr dirty="0" smtClean="0" sz="1800" spc="-75">
                <a:latin typeface="Microsoft Uighur"/>
                <a:cs typeface="Microsoft Uighur"/>
              </a:rPr>
              <a:t>ادملا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491739" y="1726692"/>
            <a:ext cx="5711952" cy="6019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467355" y="1702307"/>
            <a:ext cx="5711952" cy="600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81198" y="1716151"/>
            <a:ext cx="5708650" cy="598424"/>
          </a:xfrm>
          <a:custGeom>
            <a:avLst/>
            <a:gdLst/>
            <a:ahLst/>
            <a:cxnLst/>
            <a:rect l="l" t="t" r="r" b="b"/>
            <a:pathLst>
              <a:path w="5708650" h="598424">
                <a:moveTo>
                  <a:pt x="2854325" y="0"/>
                </a:moveTo>
                <a:lnTo>
                  <a:pt x="2391360" y="3913"/>
                </a:lnTo>
                <a:lnTo>
                  <a:pt x="1952178" y="15244"/>
                </a:lnTo>
                <a:lnTo>
                  <a:pt x="1542655" y="33377"/>
                </a:lnTo>
                <a:lnTo>
                  <a:pt x="1350852" y="44804"/>
                </a:lnTo>
                <a:lnTo>
                  <a:pt x="1168667" y="57700"/>
                </a:lnTo>
                <a:lnTo>
                  <a:pt x="996834" y="71990"/>
                </a:lnTo>
                <a:lnTo>
                  <a:pt x="836088" y="87598"/>
                </a:lnTo>
                <a:lnTo>
                  <a:pt x="687164" y="104445"/>
                </a:lnTo>
                <a:lnTo>
                  <a:pt x="550795" y="122456"/>
                </a:lnTo>
                <a:lnTo>
                  <a:pt x="427718" y="141553"/>
                </a:lnTo>
                <a:lnTo>
                  <a:pt x="318664" y="161661"/>
                </a:lnTo>
                <a:lnTo>
                  <a:pt x="224371" y="182701"/>
                </a:lnTo>
                <a:lnTo>
                  <a:pt x="145571" y="204598"/>
                </a:lnTo>
                <a:lnTo>
                  <a:pt x="82999" y="227274"/>
                </a:lnTo>
                <a:lnTo>
                  <a:pt x="37391" y="250653"/>
                </a:lnTo>
                <a:lnTo>
                  <a:pt x="0" y="299212"/>
                </a:lnTo>
                <a:lnTo>
                  <a:pt x="9462" y="323748"/>
                </a:lnTo>
                <a:lnTo>
                  <a:pt x="82958" y="371108"/>
                </a:lnTo>
                <a:lnTo>
                  <a:pt x="145522" y="393777"/>
                </a:lnTo>
                <a:lnTo>
                  <a:pt x="224317" y="415669"/>
                </a:lnTo>
                <a:lnTo>
                  <a:pt x="318608" y="436706"/>
                </a:lnTo>
                <a:lnTo>
                  <a:pt x="427661" y="456813"/>
                </a:lnTo>
                <a:lnTo>
                  <a:pt x="550741" y="475912"/>
                </a:lnTo>
                <a:lnTo>
                  <a:pt x="687112" y="493926"/>
                </a:lnTo>
                <a:lnTo>
                  <a:pt x="836040" y="510778"/>
                </a:lnTo>
                <a:lnTo>
                  <a:pt x="996791" y="526390"/>
                </a:lnTo>
                <a:lnTo>
                  <a:pt x="1168630" y="540686"/>
                </a:lnTo>
                <a:lnTo>
                  <a:pt x="1350822" y="553589"/>
                </a:lnTo>
                <a:lnTo>
                  <a:pt x="1542631" y="565022"/>
                </a:lnTo>
                <a:lnTo>
                  <a:pt x="1952166" y="583167"/>
                </a:lnTo>
                <a:lnTo>
                  <a:pt x="2391357" y="594507"/>
                </a:lnTo>
                <a:lnTo>
                  <a:pt x="2854325" y="598424"/>
                </a:lnTo>
                <a:lnTo>
                  <a:pt x="3317323" y="594507"/>
                </a:lnTo>
                <a:lnTo>
                  <a:pt x="3756531" y="583167"/>
                </a:lnTo>
                <a:lnTo>
                  <a:pt x="4166074" y="565022"/>
                </a:lnTo>
                <a:lnTo>
                  <a:pt x="4357884" y="553589"/>
                </a:lnTo>
                <a:lnTo>
                  <a:pt x="4540074" y="540686"/>
                </a:lnTo>
                <a:lnTo>
                  <a:pt x="4711909" y="526390"/>
                </a:lnTo>
                <a:lnTo>
                  <a:pt x="4872656" y="510778"/>
                </a:lnTo>
                <a:lnTo>
                  <a:pt x="5021579" y="493926"/>
                </a:lnTo>
                <a:lnTo>
                  <a:pt x="5157945" y="475912"/>
                </a:lnTo>
                <a:lnTo>
                  <a:pt x="5281018" y="456813"/>
                </a:lnTo>
                <a:lnTo>
                  <a:pt x="5390065" y="436706"/>
                </a:lnTo>
                <a:lnTo>
                  <a:pt x="5484350" y="415669"/>
                </a:lnTo>
                <a:lnTo>
                  <a:pt x="5563139" y="393777"/>
                </a:lnTo>
                <a:lnTo>
                  <a:pt x="5625698" y="371108"/>
                </a:lnTo>
                <a:lnTo>
                  <a:pt x="5671293" y="347740"/>
                </a:lnTo>
                <a:lnTo>
                  <a:pt x="5708650" y="299212"/>
                </a:lnTo>
                <a:lnTo>
                  <a:pt x="5699188" y="274657"/>
                </a:lnTo>
                <a:lnTo>
                  <a:pt x="5625698" y="227274"/>
                </a:lnTo>
                <a:lnTo>
                  <a:pt x="5563139" y="204598"/>
                </a:lnTo>
                <a:lnTo>
                  <a:pt x="5484350" y="182701"/>
                </a:lnTo>
                <a:lnTo>
                  <a:pt x="5390065" y="161661"/>
                </a:lnTo>
                <a:lnTo>
                  <a:pt x="5281018" y="141553"/>
                </a:lnTo>
                <a:lnTo>
                  <a:pt x="5157945" y="122456"/>
                </a:lnTo>
                <a:lnTo>
                  <a:pt x="5021579" y="104445"/>
                </a:lnTo>
                <a:lnTo>
                  <a:pt x="4872656" y="87598"/>
                </a:lnTo>
                <a:lnTo>
                  <a:pt x="4711909" y="71990"/>
                </a:lnTo>
                <a:lnTo>
                  <a:pt x="4540074" y="57700"/>
                </a:lnTo>
                <a:lnTo>
                  <a:pt x="4357884" y="44804"/>
                </a:lnTo>
                <a:lnTo>
                  <a:pt x="4166074" y="33377"/>
                </a:lnTo>
                <a:lnTo>
                  <a:pt x="3756531" y="15244"/>
                </a:lnTo>
                <a:lnTo>
                  <a:pt x="3317323" y="3913"/>
                </a:lnTo>
                <a:lnTo>
                  <a:pt x="285432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710810" y="1828672"/>
            <a:ext cx="1254125" cy="347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515"/>
              </a:lnSpc>
            </a:pPr>
            <a:r>
              <a:rPr dirty="0" smtClean="0" baseline="2777" sz="3000" spc="-217">
                <a:solidFill>
                  <a:srgbClr val="FFFFFF"/>
                </a:solidFill>
                <a:latin typeface="Microsoft Uighur"/>
                <a:cs typeface="Microsoft Uighur"/>
              </a:rPr>
              <a:t>ن</a:t>
            </a:r>
            <a:r>
              <a:rPr dirty="0" smtClean="0" sz="2000" spc="5">
                <a:solidFill>
                  <a:srgbClr val="FFFFFF"/>
                </a:solidFill>
                <a:latin typeface="Microsoft Uighur"/>
                <a:cs typeface="Microsoft Uighur"/>
              </a:rPr>
              <a:t>ز</a:t>
            </a:r>
            <a:r>
              <a:rPr dirty="0" smtClean="0" sz="2000" spc="-15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75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2000" spc="-680">
                <a:solidFill>
                  <a:srgbClr val="FFFFFF"/>
                </a:solidFill>
                <a:latin typeface="Microsoft Uighur"/>
                <a:cs typeface="Microsoft Uighur"/>
              </a:rPr>
              <a:t>ت</a:t>
            </a:r>
            <a:r>
              <a:rPr dirty="0" smtClean="0" sz="2000" spc="-10">
                <a:solidFill>
                  <a:srgbClr val="FFFFFF"/>
                </a:solidFill>
                <a:latin typeface="Microsoft Uighur"/>
                <a:cs typeface="Microsoft Uighur"/>
              </a:rPr>
              <a:t>م</a:t>
            </a:r>
            <a:r>
              <a:rPr dirty="0" smtClean="0" sz="2000" spc="-650">
                <a:solidFill>
                  <a:srgbClr val="FFFFFF"/>
                </a:solidFill>
                <a:latin typeface="Microsoft Uighur"/>
                <a:cs typeface="Microsoft Uighur"/>
              </a:rPr>
              <a:t>ل</a:t>
            </a:r>
            <a:r>
              <a:rPr dirty="0" smtClean="0" sz="2000" spc="0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-5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10">
                <a:solidFill>
                  <a:srgbClr val="FFFFFF"/>
                </a:solidFill>
                <a:latin typeface="Microsoft Uighur"/>
                <a:cs typeface="Microsoft Uighur"/>
              </a:rPr>
              <a:t>ء</a:t>
            </a:r>
            <a:r>
              <a:rPr dirty="0" smtClean="0" sz="2000" spc="0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130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baseline="27777" sz="3000" spc="0">
                <a:solidFill>
                  <a:srgbClr val="FFFFFF"/>
                </a:solidFill>
                <a:latin typeface="Microsoft Uighur"/>
                <a:cs typeface="Microsoft Uighur"/>
              </a:rPr>
              <a:t>أ </a:t>
            </a:r>
            <a:r>
              <a:rPr dirty="0" smtClean="0" baseline="27777" sz="3000" spc="-60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-5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000" spc="140">
                <a:solidFill>
                  <a:srgbClr val="FFFFFF"/>
                </a:solidFill>
                <a:latin typeface="Microsoft Uighur"/>
                <a:cs typeface="Microsoft Uighur"/>
              </a:rPr>
              <a:t>ة</a:t>
            </a:r>
            <a:r>
              <a:rPr dirty="0" smtClean="0" sz="2000" spc="-520">
                <a:solidFill>
                  <a:srgbClr val="FFFFFF"/>
                </a:solidFill>
                <a:latin typeface="Microsoft Uighur"/>
                <a:cs typeface="Microsoft Uighur"/>
              </a:rPr>
              <a:t>ل</a:t>
            </a:r>
            <a:r>
              <a:rPr dirty="0" smtClean="0" sz="2000" spc="100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000" spc="-85">
                <a:solidFill>
                  <a:srgbClr val="FFFFFF"/>
                </a:solidFill>
                <a:latin typeface="Microsoft Uighur"/>
                <a:cs typeface="Microsoft Uighur"/>
              </a:rPr>
              <a:t>ع</a:t>
            </a:r>
            <a:r>
              <a:rPr dirty="0" smtClean="0" sz="2000" spc="-800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endParaRPr sz="2000">
              <a:latin typeface="Microsoft Uighur"/>
              <a:cs typeface="Microsoft Uighur"/>
            </a:endParaRPr>
          </a:p>
          <a:p>
            <a:pPr algn="ctr" marL="301625">
              <a:lnSpc>
                <a:spcPts val="885"/>
              </a:lnSpc>
            </a:pPr>
            <a:r>
              <a:rPr dirty="0" smtClean="0" sz="2000" spc="-275">
                <a:solidFill>
                  <a:srgbClr val="FFFFFF"/>
                </a:solidFill>
                <a:latin typeface="Microsoft Uighur"/>
                <a:cs typeface="Microsoft Uighur"/>
              </a:rPr>
              <a:t>لا</a:t>
            </a:r>
            <a:endParaRPr sz="2000">
              <a:latin typeface="Microsoft Uighur"/>
              <a:cs typeface="Microsoft Uighur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89091" y="3567684"/>
            <a:ext cx="1107947" cy="4038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715000" y="3592067"/>
            <a:ext cx="1107948" cy="4053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703823" y="3581400"/>
            <a:ext cx="1104900" cy="401700"/>
          </a:xfrm>
          <a:custGeom>
            <a:avLst/>
            <a:gdLst/>
            <a:ahLst/>
            <a:cxnLst/>
            <a:rect l="l" t="t" r="r" b="b"/>
            <a:pathLst>
              <a:path w="1104900" h="401700">
                <a:moveTo>
                  <a:pt x="552450" y="0"/>
                </a:moveTo>
                <a:lnTo>
                  <a:pt x="507148" y="665"/>
                </a:lnTo>
                <a:lnTo>
                  <a:pt x="462853" y="2628"/>
                </a:lnTo>
                <a:lnTo>
                  <a:pt x="419707" y="5836"/>
                </a:lnTo>
                <a:lnTo>
                  <a:pt x="377854" y="10238"/>
                </a:lnTo>
                <a:lnTo>
                  <a:pt x="337435" y="15781"/>
                </a:lnTo>
                <a:lnTo>
                  <a:pt x="298591" y="22415"/>
                </a:lnTo>
                <a:lnTo>
                  <a:pt x="226204" y="38746"/>
                </a:lnTo>
                <a:lnTo>
                  <a:pt x="161829" y="58816"/>
                </a:lnTo>
                <a:lnTo>
                  <a:pt x="106606" y="82213"/>
                </a:lnTo>
                <a:lnTo>
                  <a:pt x="61673" y="108522"/>
                </a:lnTo>
                <a:lnTo>
                  <a:pt x="28169" y="137330"/>
                </a:lnTo>
                <a:lnTo>
                  <a:pt x="1831" y="184322"/>
                </a:lnTo>
                <a:lnTo>
                  <a:pt x="0" y="200787"/>
                </a:lnTo>
                <a:lnTo>
                  <a:pt x="1831" y="217269"/>
                </a:lnTo>
                <a:lnTo>
                  <a:pt x="28169" y="264305"/>
                </a:lnTo>
                <a:lnTo>
                  <a:pt x="61673" y="293134"/>
                </a:lnTo>
                <a:lnTo>
                  <a:pt x="106606" y="319459"/>
                </a:lnTo>
                <a:lnTo>
                  <a:pt x="161829" y="342868"/>
                </a:lnTo>
                <a:lnTo>
                  <a:pt x="226204" y="362946"/>
                </a:lnTo>
                <a:lnTo>
                  <a:pt x="298591" y="379282"/>
                </a:lnTo>
                <a:lnTo>
                  <a:pt x="337435" y="385917"/>
                </a:lnTo>
                <a:lnTo>
                  <a:pt x="377854" y="391461"/>
                </a:lnTo>
                <a:lnTo>
                  <a:pt x="419707" y="395863"/>
                </a:lnTo>
                <a:lnTo>
                  <a:pt x="462853" y="399072"/>
                </a:lnTo>
                <a:lnTo>
                  <a:pt x="507148" y="401035"/>
                </a:lnTo>
                <a:lnTo>
                  <a:pt x="552450" y="401700"/>
                </a:lnTo>
                <a:lnTo>
                  <a:pt x="597769" y="401035"/>
                </a:lnTo>
                <a:lnTo>
                  <a:pt x="642077" y="399072"/>
                </a:lnTo>
                <a:lnTo>
                  <a:pt x="685233" y="395863"/>
                </a:lnTo>
                <a:lnTo>
                  <a:pt x="727094" y="391461"/>
                </a:lnTo>
                <a:lnTo>
                  <a:pt x="767518" y="385917"/>
                </a:lnTo>
                <a:lnTo>
                  <a:pt x="806364" y="379282"/>
                </a:lnTo>
                <a:lnTo>
                  <a:pt x="878750" y="362946"/>
                </a:lnTo>
                <a:lnTo>
                  <a:pt x="943117" y="342868"/>
                </a:lnTo>
                <a:lnTo>
                  <a:pt x="998329" y="319459"/>
                </a:lnTo>
                <a:lnTo>
                  <a:pt x="1043250" y="293134"/>
                </a:lnTo>
                <a:lnTo>
                  <a:pt x="1076742" y="264305"/>
                </a:lnTo>
                <a:lnTo>
                  <a:pt x="1103069" y="217269"/>
                </a:lnTo>
                <a:lnTo>
                  <a:pt x="1104900" y="200787"/>
                </a:lnTo>
                <a:lnTo>
                  <a:pt x="1103069" y="184322"/>
                </a:lnTo>
                <a:lnTo>
                  <a:pt x="1076742" y="137330"/>
                </a:lnTo>
                <a:lnTo>
                  <a:pt x="1043250" y="108522"/>
                </a:lnTo>
                <a:lnTo>
                  <a:pt x="998329" y="82213"/>
                </a:lnTo>
                <a:lnTo>
                  <a:pt x="943117" y="58816"/>
                </a:lnTo>
                <a:lnTo>
                  <a:pt x="878750" y="38746"/>
                </a:lnTo>
                <a:lnTo>
                  <a:pt x="806364" y="22415"/>
                </a:lnTo>
                <a:lnTo>
                  <a:pt x="767518" y="15781"/>
                </a:lnTo>
                <a:lnTo>
                  <a:pt x="727094" y="10238"/>
                </a:lnTo>
                <a:lnTo>
                  <a:pt x="685233" y="5836"/>
                </a:lnTo>
                <a:lnTo>
                  <a:pt x="642077" y="2628"/>
                </a:lnTo>
                <a:lnTo>
                  <a:pt x="597769" y="665"/>
                </a:lnTo>
                <a:lnTo>
                  <a:pt x="552450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940297" y="3614039"/>
            <a:ext cx="70802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Microsoft Uighur"/>
                <a:cs typeface="Microsoft Uighur"/>
              </a:rPr>
              <a:t>ء</a:t>
            </a:r>
            <a:r>
              <a:rPr dirty="0" smtClean="0" sz="1800" spc="-190">
                <a:latin typeface="Microsoft Uighur"/>
                <a:cs typeface="Microsoft Uighur"/>
              </a:rPr>
              <a:t>لامعلا</a:t>
            </a:r>
            <a:r>
              <a:rPr dirty="0" smtClean="0" sz="1800" spc="-190">
                <a:latin typeface="Microsoft Uighur"/>
                <a:cs typeface="Microsoft Uighur"/>
              </a:rPr>
              <a:t> </a:t>
            </a:r>
            <a:r>
              <a:rPr dirty="0" smtClean="0" sz="1800" spc="-10">
                <a:latin typeface="Microsoft Uighur"/>
                <a:cs typeface="Microsoft Uighur"/>
              </a:rPr>
              <a:t>ء</a:t>
            </a:r>
            <a:r>
              <a:rPr dirty="0" smtClean="0" sz="1800" spc="85">
                <a:latin typeface="Microsoft Uighur"/>
                <a:cs typeface="Microsoft Uighur"/>
              </a:rPr>
              <a:t>ا</a:t>
            </a:r>
            <a:r>
              <a:rPr dirty="0" smtClean="0" sz="1800" spc="500">
                <a:latin typeface="Microsoft Uighur"/>
                <a:cs typeface="Microsoft Uighur"/>
              </a:rPr>
              <a:t> </a:t>
            </a:r>
            <a:r>
              <a:rPr dirty="0" smtClean="0" sz="1800" spc="0">
                <a:latin typeface="Microsoft Uighur"/>
                <a:cs typeface="Microsoft Uighur"/>
              </a:rPr>
              <a:t>ر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99004" y="3153155"/>
            <a:ext cx="1107947" cy="403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724911" y="3177539"/>
            <a:ext cx="1107948" cy="4053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712973" y="3167126"/>
            <a:ext cx="1104900" cy="401574"/>
          </a:xfrm>
          <a:custGeom>
            <a:avLst/>
            <a:gdLst/>
            <a:ahLst/>
            <a:cxnLst/>
            <a:rect l="l" t="t" r="r" b="b"/>
            <a:pathLst>
              <a:path w="1104900" h="401574">
                <a:moveTo>
                  <a:pt x="552450" y="0"/>
                </a:moveTo>
                <a:lnTo>
                  <a:pt x="507148" y="664"/>
                </a:lnTo>
                <a:lnTo>
                  <a:pt x="462856" y="2625"/>
                </a:lnTo>
                <a:lnTo>
                  <a:pt x="419715" y="5829"/>
                </a:lnTo>
                <a:lnTo>
                  <a:pt x="377866" y="10226"/>
                </a:lnTo>
                <a:lnTo>
                  <a:pt x="337452" y="15763"/>
                </a:lnTo>
                <a:lnTo>
                  <a:pt x="298615" y="22391"/>
                </a:lnTo>
                <a:lnTo>
                  <a:pt x="226240" y="38709"/>
                </a:lnTo>
                <a:lnTo>
                  <a:pt x="161877" y="58769"/>
                </a:lnTo>
                <a:lnTo>
                  <a:pt x="106661" y="82158"/>
                </a:lnTo>
                <a:lnTo>
                  <a:pt x="61730" y="108466"/>
                </a:lnTo>
                <a:lnTo>
                  <a:pt x="28218" y="137281"/>
                </a:lnTo>
                <a:lnTo>
                  <a:pt x="1848" y="184304"/>
                </a:lnTo>
                <a:lnTo>
                  <a:pt x="0" y="200787"/>
                </a:lnTo>
                <a:lnTo>
                  <a:pt x="1831" y="217251"/>
                </a:lnTo>
                <a:lnTo>
                  <a:pt x="28169" y="264243"/>
                </a:lnTo>
                <a:lnTo>
                  <a:pt x="61673" y="293051"/>
                </a:lnTo>
                <a:lnTo>
                  <a:pt x="106606" y="319360"/>
                </a:lnTo>
                <a:lnTo>
                  <a:pt x="161829" y="342757"/>
                </a:lnTo>
                <a:lnTo>
                  <a:pt x="226204" y="362827"/>
                </a:lnTo>
                <a:lnTo>
                  <a:pt x="298591" y="379158"/>
                </a:lnTo>
                <a:lnTo>
                  <a:pt x="337435" y="385792"/>
                </a:lnTo>
                <a:lnTo>
                  <a:pt x="377854" y="391335"/>
                </a:lnTo>
                <a:lnTo>
                  <a:pt x="419707" y="395737"/>
                </a:lnTo>
                <a:lnTo>
                  <a:pt x="462853" y="398945"/>
                </a:lnTo>
                <a:lnTo>
                  <a:pt x="507148" y="400908"/>
                </a:lnTo>
                <a:lnTo>
                  <a:pt x="552450" y="401574"/>
                </a:lnTo>
                <a:lnTo>
                  <a:pt x="597769" y="400908"/>
                </a:lnTo>
                <a:lnTo>
                  <a:pt x="642077" y="398945"/>
                </a:lnTo>
                <a:lnTo>
                  <a:pt x="685233" y="395737"/>
                </a:lnTo>
                <a:lnTo>
                  <a:pt x="727094" y="391335"/>
                </a:lnTo>
                <a:lnTo>
                  <a:pt x="767518" y="385792"/>
                </a:lnTo>
                <a:lnTo>
                  <a:pt x="806364" y="379158"/>
                </a:lnTo>
                <a:lnTo>
                  <a:pt x="878750" y="362827"/>
                </a:lnTo>
                <a:lnTo>
                  <a:pt x="943117" y="342757"/>
                </a:lnTo>
                <a:lnTo>
                  <a:pt x="998329" y="319360"/>
                </a:lnTo>
                <a:lnTo>
                  <a:pt x="1043250" y="293051"/>
                </a:lnTo>
                <a:lnTo>
                  <a:pt x="1076742" y="264243"/>
                </a:lnTo>
                <a:lnTo>
                  <a:pt x="1103069" y="217251"/>
                </a:lnTo>
                <a:lnTo>
                  <a:pt x="1104900" y="200787"/>
                </a:lnTo>
                <a:lnTo>
                  <a:pt x="1103069" y="184304"/>
                </a:lnTo>
                <a:lnTo>
                  <a:pt x="1076742" y="137281"/>
                </a:lnTo>
                <a:lnTo>
                  <a:pt x="1043250" y="108466"/>
                </a:lnTo>
                <a:lnTo>
                  <a:pt x="998329" y="82158"/>
                </a:lnTo>
                <a:lnTo>
                  <a:pt x="943117" y="58769"/>
                </a:lnTo>
                <a:lnTo>
                  <a:pt x="878750" y="38709"/>
                </a:lnTo>
                <a:lnTo>
                  <a:pt x="806364" y="22391"/>
                </a:lnTo>
                <a:lnTo>
                  <a:pt x="767518" y="15763"/>
                </a:lnTo>
                <a:lnTo>
                  <a:pt x="727094" y="10226"/>
                </a:lnTo>
                <a:lnTo>
                  <a:pt x="685233" y="5829"/>
                </a:lnTo>
                <a:lnTo>
                  <a:pt x="642077" y="2625"/>
                </a:lnTo>
                <a:lnTo>
                  <a:pt x="597769" y="664"/>
                </a:lnTo>
                <a:lnTo>
                  <a:pt x="55245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074289" y="3199510"/>
            <a:ext cx="38544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2700">
              <a:lnSpc>
                <a:spcPts val="1365"/>
              </a:lnSpc>
            </a:pPr>
            <a:r>
              <a:rPr dirty="0" smtClean="0" sz="1800" spc="165">
                <a:latin typeface="Microsoft Uighur"/>
                <a:cs typeface="Microsoft Uighur"/>
              </a:rPr>
              <a:t>م</a:t>
            </a:r>
            <a:r>
              <a:rPr dirty="0" smtClean="0" sz="1800" spc="-295">
                <a:latin typeface="Microsoft Uighur"/>
                <a:cs typeface="Microsoft Uighur"/>
              </a:rPr>
              <a:t>ه</a:t>
            </a:r>
            <a:r>
              <a:rPr dirty="0" smtClean="0" sz="1800" spc="-325">
                <a:latin typeface="Microsoft Uighur"/>
                <a:cs typeface="Microsoft Uighur"/>
              </a:rPr>
              <a:t>س</a:t>
            </a:r>
            <a:r>
              <a:rPr dirty="0" smtClean="0" baseline="27777" sz="2700" spc="0">
                <a:latin typeface="Microsoft Uighur"/>
                <a:cs typeface="Microsoft Uighur"/>
              </a:rPr>
              <a:t>أ </a:t>
            </a:r>
            <a:r>
              <a:rPr dirty="0" smtClean="0" baseline="27777" sz="2700" spc="-82">
                <a:latin typeface="Microsoft Uighur"/>
                <a:cs typeface="Microsoft Uighur"/>
              </a:rPr>
              <a:t> 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endParaRPr sz="1800">
              <a:latin typeface="Microsoft Uighur"/>
              <a:cs typeface="Microsoft Uighur"/>
            </a:endParaRPr>
          </a:p>
          <a:p>
            <a:pPr algn="r" marR="46990">
              <a:lnSpc>
                <a:spcPts val="795"/>
              </a:lnSpc>
            </a:pPr>
            <a:r>
              <a:rPr dirty="0" smtClean="0" sz="1800" spc="-250">
                <a:latin typeface="Microsoft Uighur"/>
                <a:cs typeface="Microsoft Uighur"/>
              </a:rPr>
              <a:t>لا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64379" y="3282696"/>
            <a:ext cx="1107948" cy="4038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590288" y="3308603"/>
            <a:ext cx="1107948" cy="4023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578350" y="3297301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400050">
                <a:moveTo>
                  <a:pt x="552450" y="0"/>
                </a:moveTo>
                <a:lnTo>
                  <a:pt x="507148" y="662"/>
                </a:lnTo>
                <a:lnTo>
                  <a:pt x="462853" y="2617"/>
                </a:lnTo>
                <a:lnTo>
                  <a:pt x="419707" y="5812"/>
                </a:lnTo>
                <a:lnTo>
                  <a:pt x="377854" y="10195"/>
                </a:lnTo>
                <a:lnTo>
                  <a:pt x="337435" y="15716"/>
                </a:lnTo>
                <a:lnTo>
                  <a:pt x="298591" y="22322"/>
                </a:lnTo>
                <a:lnTo>
                  <a:pt x="226204" y="38587"/>
                </a:lnTo>
                <a:lnTo>
                  <a:pt x="161829" y="58578"/>
                </a:lnTo>
                <a:lnTo>
                  <a:pt x="106606" y="81884"/>
                </a:lnTo>
                <a:lnTo>
                  <a:pt x="61673" y="108093"/>
                </a:lnTo>
                <a:lnTo>
                  <a:pt x="28169" y="136794"/>
                </a:lnTo>
                <a:lnTo>
                  <a:pt x="1831" y="183617"/>
                </a:lnTo>
                <a:lnTo>
                  <a:pt x="0" y="200025"/>
                </a:lnTo>
                <a:lnTo>
                  <a:pt x="1831" y="216415"/>
                </a:lnTo>
                <a:lnTo>
                  <a:pt x="28169" y="263206"/>
                </a:lnTo>
                <a:lnTo>
                  <a:pt x="61673" y="291900"/>
                </a:lnTo>
                <a:lnTo>
                  <a:pt x="106606" y="318110"/>
                </a:lnTo>
                <a:lnTo>
                  <a:pt x="161829" y="341423"/>
                </a:lnTo>
                <a:lnTo>
                  <a:pt x="226204" y="361425"/>
                </a:lnTo>
                <a:lnTo>
                  <a:pt x="298591" y="377703"/>
                </a:lnTo>
                <a:lnTo>
                  <a:pt x="337435" y="384315"/>
                </a:lnTo>
                <a:lnTo>
                  <a:pt x="377854" y="389842"/>
                </a:lnTo>
                <a:lnTo>
                  <a:pt x="419707" y="394230"/>
                </a:lnTo>
                <a:lnTo>
                  <a:pt x="462853" y="397429"/>
                </a:lnTo>
                <a:lnTo>
                  <a:pt x="507148" y="399386"/>
                </a:lnTo>
                <a:lnTo>
                  <a:pt x="552450" y="400050"/>
                </a:lnTo>
                <a:lnTo>
                  <a:pt x="597751" y="399386"/>
                </a:lnTo>
                <a:lnTo>
                  <a:pt x="642046" y="397429"/>
                </a:lnTo>
                <a:lnTo>
                  <a:pt x="685192" y="394230"/>
                </a:lnTo>
                <a:lnTo>
                  <a:pt x="727045" y="389842"/>
                </a:lnTo>
                <a:lnTo>
                  <a:pt x="767464" y="384315"/>
                </a:lnTo>
                <a:lnTo>
                  <a:pt x="806308" y="377703"/>
                </a:lnTo>
                <a:lnTo>
                  <a:pt x="878695" y="361425"/>
                </a:lnTo>
                <a:lnTo>
                  <a:pt x="943070" y="341423"/>
                </a:lnTo>
                <a:lnTo>
                  <a:pt x="998293" y="318110"/>
                </a:lnTo>
                <a:lnTo>
                  <a:pt x="1043226" y="291900"/>
                </a:lnTo>
                <a:lnTo>
                  <a:pt x="1076730" y="263206"/>
                </a:lnTo>
                <a:lnTo>
                  <a:pt x="1103068" y="216415"/>
                </a:lnTo>
                <a:lnTo>
                  <a:pt x="1104900" y="200025"/>
                </a:lnTo>
                <a:lnTo>
                  <a:pt x="1103068" y="183617"/>
                </a:lnTo>
                <a:lnTo>
                  <a:pt x="1076730" y="136794"/>
                </a:lnTo>
                <a:lnTo>
                  <a:pt x="1043226" y="108093"/>
                </a:lnTo>
                <a:lnTo>
                  <a:pt x="998293" y="81884"/>
                </a:lnTo>
                <a:lnTo>
                  <a:pt x="943070" y="58578"/>
                </a:lnTo>
                <a:lnTo>
                  <a:pt x="878695" y="38587"/>
                </a:lnTo>
                <a:lnTo>
                  <a:pt x="806308" y="22322"/>
                </a:lnTo>
                <a:lnTo>
                  <a:pt x="767464" y="15716"/>
                </a:lnTo>
                <a:lnTo>
                  <a:pt x="727045" y="10195"/>
                </a:lnTo>
                <a:lnTo>
                  <a:pt x="685192" y="5812"/>
                </a:lnTo>
                <a:lnTo>
                  <a:pt x="642046" y="2617"/>
                </a:lnTo>
                <a:lnTo>
                  <a:pt x="597751" y="662"/>
                </a:lnTo>
                <a:lnTo>
                  <a:pt x="552450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935092" y="3329051"/>
            <a:ext cx="393700" cy="314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14">
                <a:latin typeface="Microsoft Uighur"/>
                <a:cs typeface="Microsoft Uighur"/>
              </a:rPr>
              <a:t>ة</a:t>
            </a:r>
            <a:r>
              <a:rPr dirty="0" smtClean="0" sz="1800" spc="-20">
                <a:latin typeface="Microsoft Uighur"/>
                <a:cs typeface="Microsoft Uighur"/>
              </a:rPr>
              <a:t>رد</a:t>
            </a:r>
            <a:r>
              <a:rPr dirty="0" smtClean="0" sz="1800" spc="-25">
                <a:latin typeface="Microsoft Uighur"/>
                <a:cs typeface="Microsoft Uighur"/>
              </a:rPr>
              <a:t>و</a:t>
            </a:r>
            <a:r>
              <a:rPr dirty="0" smtClean="0" sz="1800" spc="-290">
                <a:latin typeface="Microsoft Uighur"/>
                <a:cs typeface="Microsoft Uighur"/>
              </a:rPr>
              <a:t>هلا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10171" y="3191255"/>
            <a:ext cx="1107948" cy="403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736080" y="3215639"/>
            <a:ext cx="1107948" cy="4053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724650" y="3205226"/>
            <a:ext cx="1104900" cy="401574"/>
          </a:xfrm>
          <a:custGeom>
            <a:avLst/>
            <a:gdLst/>
            <a:ahLst/>
            <a:cxnLst/>
            <a:rect l="l" t="t" r="r" b="b"/>
            <a:pathLst>
              <a:path w="1104900" h="401574">
                <a:moveTo>
                  <a:pt x="552450" y="0"/>
                </a:moveTo>
                <a:lnTo>
                  <a:pt x="507148" y="664"/>
                </a:lnTo>
                <a:lnTo>
                  <a:pt x="462853" y="2625"/>
                </a:lnTo>
                <a:lnTo>
                  <a:pt x="419707" y="5829"/>
                </a:lnTo>
                <a:lnTo>
                  <a:pt x="377854" y="10226"/>
                </a:lnTo>
                <a:lnTo>
                  <a:pt x="337435" y="15763"/>
                </a:lnTo>
                <a:lnTo>
                  <a:pt x="298591" y="22391"/>
                </a:lnTo>
                <a:lnTo>
                  <a:pt x="226204" y="38709"/>
                </a:lnTo>
                <a:lnTo>
                  <a:pt x="161829" y="58769"/>
                </a:lnTo>
                <a:lnTo>
                  <a:pt x="106606" y="82158"/>
                </a:lnTo>
                <a:lnTo>
                  <a:pt x="61673" y="108466"/>
                </a:lnTo>
                <a:lnTo>
                  <a:pt x="28169" y="137281"/>
                </a:lnTo>
                <a:lnTo>
                  <a:pt x="1831" y="184304"/>
                </a:lnTo>
                <a:lnTo>
                  <a:pt x="0" y="200787"/>
                </a:lnTo>
                <a:lnTo>
                  <a:pt x="1831" y="217251"/>
                </a:lnTo>
                <a:lnTo>
                  <a:pt x="28169" y="264243"/>
                </a:lnTo>
                <a:lnTo>
                  <a:pt x="61673" y="293051"/>
                </a:lnTo>
                <a:lnTo>
                  <a:pt x="106606" y="319360"/>
                </a:lnTo>
                <a:lnTo>
                  <a:pt x="161829" y="342757"/>
                </a:lnTo>
                <a:lnTo>
                  <a:pt x="226204" y="362827"/>
                </a:lnTo>
                <a:lnTo>
                  <a:pt x="298591" y="379158"/>
                </a:lnTo>
                <a:lnTo>
                  <a:pt x="337435" y="385792"/>
                </a:lnTo>
                <a:lnTo>
                  <a:pt x="377854" y="391335"/>
                </a:lnTo>
                <a:lnTo>
                  <a:pt x="419707" y="395737"/>
                </a:lnTo>
                <a:lnTo>
                  <a:pt x="462853" y="398945"/>
                </a:lnTo>
                <a:lnTo>
                  <a:pt x="507148" y="400908"/>
                </a:lnTo>
                <a:lnTo>
                  <a:pt x="552450" y="401574"/>
                </a:lnTo>
                <a:lnTo>
                  <a:pt x="597751" y="400908"/>
                </a:lnTo>
                <a:lnTo>
                  <a:pt x="642046" y="398945"/>
                </a:lnTo>
                <a:lnTo>
                  <a:pt x="685192" y="395737"/>
                </a:lnTo>
                <a:lnTo>
                  <a:pt x="727045" y="391335"/>
                </a:lnTo>
                <a:lnTo>
                  <a:pt x="767464" y="385792"/>
                </a:lnTo>
                <a:lnTo>
                  <a:pt x="806308" y="379158"/>
                </a:lnTo>
                <a:lnTo>
                  <a:pt x="878695" y="362827"/>
                </a:lnTo>
                <a:lnTo>
                  <a:pt x="943070" y="342757"/>
                </a:lnTo>
                <a:lnTo>
                  <a:pt x="998293" y="319360"/>
                </a:lnTo>
                <a:lnTo>
                  <a:pt x="1043226" y="293051"/>
                </a:lnTo>
                <a:lnTo>
                  <a:pt x="1076730" y="264243"/>
                </a:lnTo>
                <a:lnTo>
                  <a:pt x="1103068" y="217251"/>
                </a:lnTo>
                <a:lnTo>
                  <a:pt x="1104900" y="200787"/>
                </a:lnTo>
                <a:lnTo>
                  <a:pt x="1103068" y="184304"/>
                </a:lnTo>
                <a:lnTo>
                  <a:pt x="1076730" y="137281"/>
                </a:lnTo>
                <a:lnTo>
                  <a:pt x="1043226" y="108466"/>
                </a:lnTo>
                <a:lnTo>
                  <a:pt x="998293" y="82158"/>
                </a:lnTo>
                <a:lnTo>
                  <a:pt x="943070" y="58769"/>
                </a:lnTo>
                <a:lnTo>
                  <a:pt x="878695" y="38709"/>
                </a:lnTo>
                <a:lnTo>
                  <a:pt x="806308" y="22391"/>
                </a:lnTo>
                <a:lnTo>
                  <a:pt x="767464" y="15763"/>
                </a:lnTo>
                <a:lnTo>
                  <a:pt x="727045" y="10226"/>
                </a:lnTo>
                <a:lnTo>
                  <a:pt x="685192" y="5829"/>
                </a:lnTo>
                <a:lnTo>
                  <a:pt x="642046" y="2625"/>
                </a:lnTo>
                <a:lnTo>
                  <a:pt x="597751" y="664"/>
                </a:lnTo>
                <a:lnTo>
                  <a:pt x="552450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6959854" y="3237610"/>
            <a:ext cx="82232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10">
                <a:latin typeface="Microsoft Uighur"/>
                <a:cs typeface="Microsoft Uighur"/>
              </a:rPr>
              <a:t>ة</a:t>
            </a:r>
            <a:r>
              <a:rPr dirty="0" smtClean="0" sz="1800" spc="5">
                <a:latin typeface="Microsoft Uighur"/>
                <a:cs typeface="Microsoft Uighur"/>
              </a:rPr>
              <a:t>ر</a:t>
            </a:r>
            <a:r>
              <a:rPr dirty="0" smtClean="0" sz="1800" spc="-315">
                <a:latin typeface="Microsoft Uighur"/>
                <a:cs typeface="Microsoft Uighur"/>
              </a:rPr>
              <a:t>دكل</a:t>
            </a:r>
            <a:r>
              <a:rPr dirty="0" smtClean="0" sz="1800" spc="-125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و</a:t>
            </a:r>
            <a:r>
              <a:rPr dirty="0" smtClean="0" sz="1800" spc="5">
                <a:latin typeface="Microsoft Uighur"/>
                <a:cs typeface="Microsoft Uighur"/>
              </a:rPr>
              <a:t> </a:t>
            </a:r>
            <a:r>
              <a:rPr dirty="0" smtClean="0" sz="1800" spc="0">
                <a:latin typeface="Microsoft Uighur"/>
                <a:cs typeface="Microsoft Uighur"/>
              </a:rPr>
              <a:t>ة</a:t>
            </a:r>
            <a:r>
              <a:rPr dirty="0" smtClean="0" sz="1800" spc="-10">
                <a:latin typeface="Microsoft Uighur"/>
                <a:cs typeface="Microsoft Uighur"/>
              </a:rPr>
              <a:t>ء</a:t>
            </a:r>
            <a:r>
              <a:rPr dirty="0" smtClean="0" sz="1800" spc="-175">
                <a:latin typeface="Microsoft Uighur"/>
                <a:cs typeface="Microsoft Uighur"/>
              </a:rPr>
              <a:t>افـ</a:t>
            </a:r>
            <a:r>
              <a:rPr dirty="0" smtClean="0" sz="1800" spc="-300">
                <a:latin typeface="Microsoft Uighur"/>
                <a:cs typeface="Microsoft Uighur"/>
              </a:rPr>
              <a:t>كلا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689091" y="3046476"/>
            <a:ext cx="1107947" cy="3017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715000" y="3072383"/>
            <a:ext cx="1107948" cy="3017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703823" y="3060700"/>
            <a:ext cx="1104900" cy="298450"/>
          </a:xfrm>
          <a:custGeom>
            <a:avLst/>
            <a:gdLst/>
            <a:ahLst/>
            <a:cxnLst/>
            <a:rect l="l" t="t" r="r" b="b"/>
            <a:pathLst>
              <a:path w="1104900" h="298450">
                <a:moveTo>
                  <a:pt x="552450" y="0"/>
                </a:moveTo>
                <a:lnTo>
                  <a:pt x="507148" y="494"/>
                </a:lnTo>
                <a:lnTo>
                  <a:pt x="462856" y="1952"/>
                </a:lnTo>
                <a:lnTo>
                  <a:pt x="419715" y="4336"/>
                </a:lnTo>
                <a:lnTo>
                  <a:pt x="377866" y="7606"/>
                </a:lnTo>
                <a:lnTo>
                  <a:pt x="337452" y="11725"/>
                </a:lnTo>
                <a:lnTo>
                  <a:pt x="298615" y="16654"/>
                </a:lnTo>
                <a:lnTo>
                  <a:pt x="226240" y="28789"/>
                </a:lnTo>
                <a:lnTo>
                  <a:pt x="161877" y="43703"/>
                </a:lnTo>
                <a:lnTo>
                  <a:pt x="106661" y="61091"/>
                </a:lnTo>
                <a:lnTo>
                  <a:pt x="61730" y="80643"/>
                </a:lnTo>
                <a:lnTo>
                  <a:pt x="28218" y="102055"/>
                </a:lnTo>
                <a:lnTo>
                  <a:pt x="1848" y="136985"/>
                </a:lnTo>
                <a:lnTo>
                  <a:pt x="0" y="149225"/>
                </a:lnTo>
                <a:lnTo>
                  <a:pt x="1831" y="161464"/>
                </a:lnTo>
                <a:lnTo>
                  <a:pt x="28169" y="196394"/>
                </a:lnTo>
                <a:lnTo>
                  <a:pt x="61673" y="217806"/>
                </a:lnTo>
                <a:lnTo>
                  <a:pt x="106606" y="237358"/>
                </a:lnTo>
                <a:lnTo>
                  <a:pt x="161829" y="254746"/>
                </a:lnTo>
                <a:lnTo>
                  <a:pt x="226204" y="269660"/>
                </a:lnTo>
                <a:lnTo>
                  <a:pt x="298591" y="281795"/>
                </a:lnTo>
                <a:lnTo>
                  <a:pt x="337435" y="286724"/>
                </a:lnTo>
                <a:lnTo>
                  <a:pt x="377854" y="290843"/>
                </a:lnTo>
                <a:lnTo>
                  <a:pt x="419707" y="294113"/>
                </a:lnTo>
                <a:lnTo>
                  <a:pt x="462853" y="296497"/>
                </a:lnTo>
                <a:lnTo>
                  <a:pt x="507148" y="297955"/>
                </a:lnTo>
                <a:lnTo>
                  <a:pt x="552450" y="298450"/>
                </a:lnTo>
                <a:lnTo>
                  <a:pt x="597769" y="297955"/>
                </a:lnTo>
                <a:lnTo>
                  <a:pt x="642077" y="296497"/>
                </a:lnTo>
                <a:lnTo>
                  <a:pt x="685233" y="294113"/>
                </a:lnTo>
                <a:lnTo>
                  <a:pt x="727094" y="290843"/>
                </a:lnTo>
                <a:lnTo>
                  <a:pt x="767518" y="286724"/>
                </a:lnTo>
                <a:lnTo>
                  <a:pt x="806364" y="281795"/>
                </a:lnTo>
                <a:lnTo>
                  <a:pt x="878750" y="269660"/>
                </a:lnTo>
                <a:lnTo>
                  <a:pt x="943117" y="254746"/>
                </a:lnTo>
                <a:lnTo>
                  <a:pt x="998329" y="237358"/>
                </a:lnTo>
                <a:lnTo>
                  <a:pt x="1043250" y="217806"/>
                </a:lnTo>
                <a:lnTo>
                  <a:pt x="1076742" y="196394"/>
                </a:lnTo>
                <a:lnTo>
                  <a:pt x="1103069" y="161464"/>
                </a:lnTo>
                <a:lnTo>
                  <a:pt x="1104900" y="149225"/>
                </a:lnTo>
                <a:lnTo>
                  <a:pt x="1103069" y="136985"/>
                </a:lnTo>
                <a:lnTo>
                  <a:pt x="1076742" y="102055"/>
                </a:lnTo>
                <a:lnTo>
                  <a:pt x="1043250" y="80643"/>
                </a:lnTo>
                <a:lnTo>
                  <a:pt x="998329" y="61091"/>
                </a:lnTo>
                <a:lnTo>
                  <a:pt x="943117" y="43703"/>
                </a:lnTo>
                <a:lnTo>
                  <a:pt x="878750" y="28789"/>
                </a:lnTo>
                <a:lnTo>
                  <a:pt x="806364" y="16654"/>
                </a:lnTo>
                <a:lnTo>
                  <a:pt x="767518" y="11725"/>
                </a:lnTo>
                <a:lnTo>
                  <a:pt x="727094" y="7606"/>
                </a:lnTo>
                <a:lnTo>
                  <a:pt x="685233" y="4336"/>
                </a:lnTo>
                <a:lnTo>
                  <a:pt x="642077" y="1952"/>
                </a:lnTo>
                <a:lnTo>
                  <a:pt x="597769" y="494"/>
                </a:lnTo>
                <a:lnTo>
                  <a:pt x="552450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5941821" y="3114802"/>
            <a:ext cx="75311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latin typeface="Arial"/>
                <a:cs typeface="Arial"/>
              </a:rPr>
              <a:t>Six</a:t>
            </a:r>
            <a:r>
              <a:rPr dirty="0" smtClean="0" sz="1200" spc="-20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Sigma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488179" y="4062984"/>
            <a:ext cx="1107948" cy="4023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514088" y="4087367"/>
            <a:ext cx="1107948" cy="4038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502150" y="4076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400050">
                <a:moveTo>
                  <a:pt x="552450" y="0"/>
                </a:moveTo>
                <a:lnTo>
                  <a:pt x="507148" y="662"/>
                </a:lnTo>
                <a:lnTo>
                  <a:pt x="462853" y="2617"/>
                </a:lnTo>
                <a:lnTo>
                  <a:pt x="419707" y="5812"/>
                </a:lnTo>
                <a:lnTo>
                  <a:pt x="377854" y="10195"/>
                </a:lnTo>
                <a:lnTo>
                  <a:pt x="337435" y="15716"/>
                </a:lnTo>
                <a:lnTo>
                  <a:pt x="298591" y="22322"/>
                </a:lnTo>
                <a:lnTo>
                  <a:pt x="226204" y="38587"/>
                </a:lnTo>
                <a:lnTo>
                  <a:pt x="161829" y="58578"/>
                </a:lnTo>
                <a:lnTo>
                  <a:pt x="106606" y="81884"/>
                </a:lnTo>
                <a:lnTo>
                  <a:pt x="61673" y="108093"/>
                </a:lnTo>
                <a:lnTo>
                  <a:pt x="28169" y="136794"/>
                </a:lnTo>
                <a:lnTo>
                  <a:pt x="1831" y="183617"/>
                </a:lnTo>
                <a:lnTo>
                  <a:pt x="0" y="200025"/>
                </a:lnTo>
                <a:lnTo>
                  <a:pt x="1831" y="216432"/>
                </a:lnTo>
                <a:lnTo>
                  <a:pt x="28169" y="263255"/>
                </a:lnTo>
                <a:lnTo>
                  <a:pt x="61673" y="291956"/>
                </a:lnTo>
                <a:lnTo>
                  <a:pt x="106606" y="318165"/>
                </a:lnTo>
                <a:lnTo>
                  <a:pt x="161829" y="341471"/>
                </a:lnTo>
                <a:lnTo>
                  <a:pt x="226204" y="361462"/>
                </a:lnTo>
                <a:lnTo>
                  <a:pt x="298591" y="377727"/>
                </a:lnTo>
                <a:lnTo>
                  <a:pt x="337435" y="384333"/>
                </a:lnTo>
                <a:lnTo>
                  <a:pt x="377854" y="389854"/>
                </a:lnTo>
                <a:lnTo>
                  <a:pt x="419707" y="394237"/>
                </a:lnTo>
                <a:lnTo>
                  <a:pt x="462853" y="397432"/>
                </a:lnTo>
                <a:lnTo>
                  <a:pt x="507148" y="399387"/>
                </a:lnTo>
                <a:lnTo>
                  <a:pt x="552450" y="400050"/>
                </a:lnTo>
                <a:lnTo>
                  <a:pt x="597751" y="399387"/>
                </a:lnTo>
                <a:lnTo>
                  <a:pt x="642046" y="397432"/>
                </a:lnTo>
                <a:lnTo>
                  <a:pt x="685192" y="394237"/>
                </a:lnTo>
                <a:lnTo>
                  <a:pt x="727045" y="389854"/>
                </a:lnTo>
                <a:lnTo>
                  <a:pt x="767464" y="384333"/>
                </a:lnTo>
                <a:lnTo>
                  <a:pt x="806308" y="377727"/>
                </a:lnTo>
                <a:lnTo>
                  <a:pt x="878695" y="361462"/>
                </a:lnTo>
                <a:lnTo>
                  <a:pt x="943070" y="341471"/>
                </a:lnTo>
                <a:lnTo>
                  <a:pt x="998293" y="318165"/>
                </a:lnTo>
                <a:lnTo>
                  <a:pt x="1043226" y="291956"/>
                </a:lnTo>
                <a:lnTo>
                  <a:pt x="1076730" y="263255"/>
                </a:lnTo>
                <a:lnTo>
                  <a:pt x="1103068" y="216432"/>
                </a:lnTo>
                <a:lnTo>
                  <a:pt x="1104900" y="200025"/>
                </a:lnTo>
                <a:lnTo>
                  <a:pt x="1103068" y="183617"/>
                </a:lnTo>
                <a:lnTo>
                  <a:pt x="1076730" y="136794"/>
                </a:lnTo>
                <a:lnTo>
                  <a:pt x="1043226" y="108093"/>
                </a:lnTo>
                <a:lnTo>
                  <a:pt x="998293" y="81884"/>
                </a:lnTo>
                <a:lnTo>
                  <a:pt x="943070" y="58578"/>
                </a:lnTo>
                <a:lnTo>
                  <a:pt x="878695" y="38587"/>
                </a:lnTo>
                <a:lnTo>
                  <a:pt x="806308" y="22322"/>
                </a:lnTo>
                <a:lnTo>
                  <a:pt x="767464" y="15716"/>
                </a:lnTo>
                <a:lnTo>
                  <a:pt x="727045" y="10195"/>
                </a:lnTo>
                <a:lnTo>
                  <a:pt x="685192" y="5812"/>
                </a:lnTo>
                <a:lnTo>
                  <a:pt x="642046" y="2617"/>
                </a:lnTo>
                <a:lnTo>
                  <a:pt x="597751" y="662"/>
                </a:lnTo>
                <a:lnTo>
                  <a:pt x="552450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4808982" y="4119117"/>
            <a:ext cx="49530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086" sz="2700" spc="209">
                <a:latin typeface="Microsoft Uighur"/>
                <a:cs typeface="Microsoft Uighur"/>
              </a:rPr>
              <a:t>ة</a:t>
            </a:r>
            <a:r>
              <a:rPr dirty="0" smtClean="0" baseline="3086" sz="2700" spc="-735">
                <a:latin typeface="Microsoft Uighur"/>
                <a:cs typeface="Microsoft Uighur"/>
              </a:rPr>
              <a:t>ي</a:t>
            </a:r>
            <a:r>
              <a:rPr dirty="0" smtClean="0" baseline="3086" sz="2700" spc="-315">
                <a:latin typeface="Microsoft Uighur"/>
                <a:cs typeface="Microsoft Uighur"/>
              </a:rPr>
              <a:t>ج</a:t>
            </a:r>
            <a:r>
              <a:rPr dirty="0" smtClean="0" baseline="3086" sz="2700" spc="127">
                <a:latin typeface="Microsoft Uighur"/>
                <a:cs typeface="Microsoft Uighur"/>
              </a:rPr>
              <a:t>ا</a:t>
            </a:r>
            <a:r>
              <a:rPr dirty="0" smtClean="0" baseline="3086" sz="2700" spc="-914">
                <a:latin typeface="Microsoft Uighur"/>
                <a:cs typeface="Microsoft Uighur"/>
              </a:rPr>
              <a:t>ت</a:t>
            </a:r>
            <a:r>
              <a:rPr dirty="0" smtClean="0" baseline="3086" sz="2700" spc="-705">
                <a:latin typeface="Microsoft Uighur"/>
                <a:cs typeface="Microsoft Uighur"/>
              </a:rPr>
              <a:t>ه</a:t>
            </a:r>
            <a:r>
              <a:rPr dirty="0" smtClean="0" baseline="3086" sz="2700" spc="-1110">
                <a:latin typeface="Microsoft Uighur"/>
                <a:cs typeface="Microsoft Uighur"/>
              </a:rPr>
              <a:t>لا</a:t>
            </a:r>
            <a:r>
              <a:rPr dirty="0" smtClean="0" sz="1800" spc="0">
                <a:latin typeface="Microsoft Uighur"/>
                <a:cs typeface="Microsoft Uighur"/>
              </a:rPr>
              <a:t>إ </a:t>
            </a:r>
            <a:r>
              <a:rPr dirty="0" smtClean="0" sz="1800" spc="-65">
                <a:latin typeface="Microsoft Uighur"/>
                <a:cs typeface="Microsoft Uighur"/>
              </a:rPr>
              <a:t> 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endParaRPr baseline="3086" sz="2700">
              <a:latin typeface="Microsoft Uighur"/>
              <a:cs typeface="Microsoft Uighur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982968" y="4027932"/>
            <a:ext cx="1107948" cy="4023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7008876" y="4052315"/>
            <a:ext cx="1107948" cy="4038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997700" y="4041775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400050">
                <a:moveTo>
                  <a:pt x="552450" y="0"/>
                </a:moveTo>
                <a:lnTo>
                  <a:pt x="507148" y="662"/>
                </a:lnTo>
                <a:lnTo>
                  <a:pt x="462853" y="2617"/>
                </a:lnTo>
                <a:lnTo>
                  <a:pt x="419707" y="5812"/>
                </a:lnTo>
                <a:lnTo>
                  <a:pt x="377854" y="10195"/>
                </a:lnTo>
                <a:lnTo>
                  <a:pt x="337435" y="15716"/>
                </a:lnTo>
                <a:lnTo>
                  <a:pt x="298591" y="22322"/>
                </a:lnTo>
                <a:lnTo>
                  <a:pt x="226204" y="38587"/>
                </a:lnTo>
                <a:lnTo>
                  <a:pt x="161829" y="58578"/>
                </a:lnTo>
                <a:lnTo>
                  <a:pt x="106606" y="81884"/>
                </a:lnTo>
                <a:lnTo>
                  <a:pt x="61673" y="108093"/>
                </a:lnTo>
                <a:lnTo>
                  <a:pt x="28169" y="136794"/>
                </a:lnTo>
                <a:lnTo>
                  <a:pt x="1831" y="183617"/>
                </a:lnTo>
                <a:lnTo>
                  <a:pt x="0" y="200025"/>
                </a:lnTo>
                <a:lnTo>
                  <a:pt x="1831" y="216432"/>
                </a:lnTo>
                <a:lnTo>
                  <a:pt x="28169" y="263255"/>
                </a:lnTo>
                <a:lnTo>
                  <a:pt x="61673" y="291956"/>
                </a:lnTo>
                <a:lnTo>
                  <a:pt x="106606" y="318165"/>
                </a:lnTo>
                <a:lnTo>
                  <a:pt x="161829" y="341471"/>
                </a:lnTo>
                <a:lnTo>
                  <a:pt x="226204" y="361462"/>
                </a:lnTo>
                <a:lnTo>
                  <a:pt x="298591" y="377727"/>
                </a:lnTo>
                <a:lnTo>
                  <a:pt x="337435" y="384333"/>
                </a:lnTo>
                <a:lnTo>
                  <a:pt x="377854" y="389854"/>
                </a:lnTo>
                <a:lnTo>
                  <a:pt x="419707" y="394237"/>
                </a:lnTo>
                <a:lnTo>
                  <a:pt x="462853" y="397432"/>
                </a:lnTo>
                <a:lnTo>
                  <a:pt x="507148" y="399387"/>
                </a:lnTo>
                <a:lnTo>
                  <a:pt x="552450" y="400050"/>
                </a:lnTo>
                <a:lnTo>
                  <a:pt x="597751" y="399387"/>
                </a:lnTo>
                <a:lnTo>
                  <a:pt x="642046" y="397432"/>
                </a:lnTo>
                <a:lnTo>
                  <a:pt x="685192" y="394237"/>
                </a:lnTo>
                <a:lnTo>
                  <a:pt x="727045" y="389854"/>
                </a:lnTo>
                <a:lnTo>
                  <a:pt x="767464" y="384333"/>
                </a:lnTo>
                <a:lnTo>
                  <a:pt x="806308" y="377727"/>
                </a:lnTo>
                <a:lnTo>
                  <a:pt x="878695" y="361462"/>
                </a:lnTo>
                <a:lnTo>
                  <a:pt x="943070" y="341471"/>
                </a:lnTo>
                <a:lnTo>
                  <a:pt x="998293" y="318165"/>
                </a:lnTo>
                <a:lnTo>
                  <a:pt x="1043226" y="291956"/>
                </a:lnTo>
                <a:lnTo>
                  <a:pt x="1076730" y="263255"/>
                </a:lnTo>
                <a:lnTo>
                  <a:pt x="1103068" y="216432"/>
                </a:lnTo>
                <a:lnTo>
                  <a:pt x="1104900" y="200025"/>
                </a:lnTo>
                <a:lnTo>
                  <a:pt x="1103068" y="183617"/>
                </a:lnTo>
                <a:lnTo>
                  <a:pt x="1076730" y="136794"/>
                </a:lnTo>
                <a:lnTo>
                  <a:pt x="1043226" y="108093"/>
                </a:lnTo>
                <a:lnTo>
                  <a:pt x="998293" y="81884"/>
                </a:lnTo>
                <a:lnTo>
                  <a:pt x="943070" y="58578"/>
                </a:lnTo>
                <a:lnTo>
                  <a:pt x="878695" y="38587"/>
                </a:lnTo>
                <a:lnTo>
                  <a:pt x="806308" y="22322"/>
                </a:lnTo>
                <a:lnTo>
                  <a:pt x="767464" y="15716"/>
                </a:lnTo>
                <a:lnTo>
                  <a:pt x="727045" y="10195"/>
                </a:lnTo>
                <a:lnTo>
                  <a:pt x="685192" y="5812"/>
                </a:lnTo>
                <a:lnTo>
                  <a:pt x="642046" y="2617"/>
                </a:lnTo>
                <a:lnTo>
                  <a:pt x="597751" y="662"/>
                </a:lnTo>
                <a:lnTo>
                  <a:pt x="552450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7109841" y="4073652"/>
            <a:ext cx="88265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25">
                <a:latin typeface="Microsoft Uighur"/>
                <a:cs typeface="Microsoft Uighur"/>
              </a:rPr>
              <a:t>ي</a:t>
            </a:r>
            <a:r>
              <a:rPr dirty="0" smtClean="0" sz="1800" spc="-535">
                <a:latin typeface="Microsoft Uighur"/>
                <a:cs typeface="Microsoft Uighur"/>
              </a:rPr>
              <a:t>س</a:t>
            </a:r>
            <a:r>
              <a:rPr dirty="0" smtClean="0" sz="1800" spc="-459">
                <a:latin typeface="Microsoft Uighur"/>
                <a:cs typeface="Microsoft Uighur"/>
              </a:rPr>
              <a:t>ف</a:t>
            </a:r>
            <a:r>
              <a:rPr dirty="0" smtClean="0" sz="1800" spc="-245">
                <a:latin typeface="Microsoft Uighur"/>
                <a:cs typeface="Microsoft Uighur"/>
              </a:rPr>
              <a:t>اوتلا</a:t>
            </a:r>
            <a:r>
              <a:rPr dirty="0" smtClean="0" sz="1800" spc="-245">
                <a:latin typeface="Microsoft Uighur"/>
                <a:cs typeface="Microsoft Uighur"/>
              </a:rPr>
              <a:t> </a:t>
            </a:r>
            <a:r>
              <a:rPr dirty="0" smtClean="0" sz="1800" spc="30">
                <a:latin typeface="Microsoft Uighur"/>
                <a:cs typeface="Microsoft Uighur"/>
              </a:rPr>
              <a:t>قو</a:t>
            </a:r>
            <a:r>
              <a:rPr dirty="0" smtClean="0" sz="1800" spc="-450">
                <a:latin typeface="Microsoft Uighur"/>
                <a:cs typeface="Microsoft Uighur"/>
              </a:rPr>
              <a:t>فتلا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711952" y="4101084"/>
            <a:ext cx="1155192" cy="4023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737859" y="4125467"/>
            <a:ext cx="1155191" cy="4038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5726048" y="4114800"/>
            <a:ext cx="1152652" cy="400050"/>
          </a:xfrm>
          <a:custGeom>
            <a:avLst/>
            <a:gdLst/>
            <a:ahLst/>
            <a:cxnLst/>
            <a:rect l="l" t="t" r="r" b="b"/>
            <a:pathLst>
              <a:path w="1152652" h="400050">
                <a:moveTo>
                  <a:pt x="576326" y="0"/>
                </a:moveTo>
                <a:lnTo>
                  <a:pt x="529062" y="662"/>
                </a:lnTo>
                <a:lnTo>
                  <a:pt x="482851" y="2617"/>
                </a:lnTo>
                <a:lnTo>
                  <a:pt x="437839" y="5812"/>
                </a:lnTo>
                <a:lnTo>
                  <a:pt x="394175" y="10195"/>
                </a:lnTo>
                <a:lnTo>
                  <a:pt x="352008" y="15716"/>
                </a:lnTo>
                <a:lnTo>
                  <a:pt x="311486" y="22322"/>
                </a:lnTo>
                <a:lnTo>
                  <a:pt x="272757" y="29963"/>
                </a:lnTo>
                <a:lnTo>
                  <a:pt x="201273" y="48143"/>
                </a:lnTo>
                <a:lnTo>
                  <a:pt x="138743" y="69843"/>
                </a:lnTo>
                <a:lnTo>
                  <a:pt x="86355" y="94651"/>
                </a:lnTo>
                <a:lnTo>
                  <a:pt x="45295" y="122158"/>
                </a:lnTo>
                <a:lnTo>
                  <a:pt x="16751" y="151950"/>
                </a:lnTo>
                <a:lnTo>
                  <a:pt x="0" y="200025"/>
                </a:lnTo>
                <a:lnTo>
                  <a:pt x="1910" y="216432"/>
                </a:lnTo>
                <a:lnTo>
                  <a:pt x="29384" y="263255"/>
                </a:lnTo>
                <a:lnTo>
                  <a:pt x="64334" y="291956"/>
                </a:lnTo>
                <a:lnTo>
                  <a:pt x="111207" y="318165"/>
                </a:lnTo>
                <a:lnTo>
                  <a:pt x="168814" y="341471"/>
                </a:lnTo>
                <a:lnTo>
                  <a:pt x="235970" y="361462"/>
                </a:lnTo>
                <a:lnTo>
                  <a:pt x="311486" y="377727"/>
                </a:lnTo>
                <a:lnTo>
                  <a:pt x="352008" y="384333"/>
                </a:lnTo>
                <a:lnTo>
                  <a:pt x="394175" y="389854"/>
                </a:lnTo>
                <a:lnTo>
                  <a:pt x="437839" y="394237"/>
                </a:lnTo>
                <a:lnTo>
                  <a:pt x="482851" y="397432"/>
                </a:lnTo>
                <a:lnTo>
                  <a:pt x="529062" y="399387"/>
                </a:lnTo>
                <a:lnTo>
                  <a:pt x="576326" y="400050"/>
                </a:lnTo>
                <a:lnTo>
                  <a:pt x="623589" y="399387"/>
                </a:lnTo>
                <a:lnTo>
                  <a:pt x="669800" y="397432"/>
                </a:lnTo>
                <a:lnTo>
                  <a:pt x="714812" y="394237"/>
                </a:lnTo>
                <a:lnTo>
                  <a:pt x="758476" y="389854"/>
                </a:lnTo>
                <a:lnTo>
                  <a:pt x="800643" y="384333"/>
                </a:lnTo>
                <a:lnTo>
                  <a:pt x="841165" y="377727"/>
                </a:lnTo>
                <a:lnTo>
                  <a:pt x="879894" y="370086"/>
                </a:lnTo>
                <a:lnTo>
                  <a:pt x="951378" y="351906"/>
                </a:lnTo>
                <a:lnTo>
                  <a:pt x="1013908" y="330206"/>
                </a:lnTo>
                <a:lnTo>
                  <a:pt x="1066296" y="305398"/>
                </a:lnTo>
                <a:lnTo>
                  <a:pt x="1107356" y="277891"/>
                </a:lnTo>
                <a:lnTo>
                  <a:pt x="1135900" y="248099"/>
                </a:lnTo>
                <a:lnTo>
                  <a:pt x="1152652" y="200025"/>
                </a:lnTo>
                <a:lnTo>
                  <a:pt x="1150741" y="183617"/>
                </a:lnTo>
                <a:lnTo>
                  <a:pt x="1123267" y="136794"/>
                </a:lnTo>
                <a:lnTo>
                  <a:pt x="1088317" y="108093"/>
                </a:lnTo>
                <a:lnTo>
                  <a:pt x="1041444" y="81884"/>
                </a:lnTo>
                <a:lnTo>
                  <a:pt x="983837" y="58578"/>
                </a:lnTo>
                <a:lnTo>
                  <a:pt x="916681" y="38587"/>
                </a:lnTo>
                <a:lnTo>
                  <a:pt x="841165" y="22322"/>
                </a:lnTo>
                <a:lnTo>
                  <a:pt x="800643" y="15716"/>
                </a:lnTo>
                <a:lnTo>
                  <a:pt x="758476" y="10195"/>
                </a:lnTo>
                <a:lnTo>
                  <a:pt x="714812" y="5812"/>
                </a:lnTo>
                <a:lnTo>
                  <a:pt x="669800" y="2617"/>
                </a:lnTo>
                <a:lnTo>
                  <a:pt x="623589" y="662"/>
                </a:lnTo>
                <a:lnTo>
                  <a:pt x="576326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5830570" y="4146550"/>
            <a:ext cx="94488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70">
                <a:latin typeface="Microsoft Uighur"/>
                <a:cs typeface="Microsoft Uighur"/>
              </a:rPr>
              <a:t>ة</a:t>
            </a:r>
            <a:r>
              <a:rPr dirty="0" smtClean="0" sz="1800" spc="-305">
                <a:latin typeface="Microsoft Uighur"/>
                <a:cs typeface="Microsoft Uighur"/>
              </a:rPr>
              <a:t>ي</a:t>
            </a:r>
            <a:r>
              <a:rPr dirty="0" smtClean="0" sz="1800" spc="-180">
                <a:latin typeface="Microsoft Uighur"/>
                <a:cs typeface="Microsoft Uighur"/>
              </a:rPr>
              <a:t>رايعملا</a:t>
            </a:r>
            <a:r>
              <a:rPr dirty="0" smtClean="0" sz="1800" spc="-180">
                <a:latin typeface="Microsoft Uighur"/>
                <a:cs typeface="Microsoft Uighur"/>
              </a:rPr>
              <a:t> </a:t>
            </a:r>
            <a:r>
              <a:rPr dirty="0" smtClean="0" sz="1800" spc="125">
                <a:latin typeface="Microsoft Uighur"/>
                <a:cs typeface="Microsoft Uighur"/>
              </a:rPr>
              <a:t>ة</a:t>
            </a:r>
            <a:r>
              <a:rPr dirty="0" smtClean="0" sz="1800" spc="-590">
                <a:latin typeface="Microsoft Uighur"/>
                <a:cs typeface="Microsoft Uighur"/>
              </a:rPr>
              <a:t>ه</a:t>
            </a:r>
            <a:r>
              <a:rPr dirty="0" smtClean="0" sz="1800" spc="-190">
                <a:latin typeface="Microsoft Uighur"/>
                <a:cs typeface="Microsoft Uighur"/>
              </a:rPr>
              <a:t>راكم</a:t>
            </a:r>
            <a:r>
              <a:rPr dirty="0" smtClean="0" sz="1800" spc="-290">
                <a:latin typeface="Microsoft Uighur"/>
                <a:cs typeface="Microsoft Uighur"/>
              </a:rPr>
              <a:t>ل</a:t>
            </a:r>
            <a:r>
              <a:rPr dirty="0" smtClean="0" sz="1800" spc="0">
                <a:latin typeface="Microsoft Uighur"/>
                <a:cs typeface="Microsoft Uighur"/>
              </a:rPr>
              <a:t>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008120" y="2403348"/>
            <a:ext cx="4201668" cy="6019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983735" y="2377439"/>
            <a:ext cx="4201668" cy="6019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997325" y="2392426"/>
            <a:ext cx="4198874" cy="598424"/>
          </a:xfrm>
          <a:custGeom>
            <a:avLst/>
            <a:gdLst/>
            <a:ahLst/>
            <a:cxnLst/>
            <a:rect l="l" t="t" r="r" b="b"/>
            <a:pathLst>
              <a:path w="4198874" h="598424">
                <a:moveTo>
                  <a:pt x="2099437" y="0"/>
                </a:moveTo>
                <a:lnTo>
                  <a:pt x="1927247" y="991"/>
                </a:lnTo>
                <a:lnTo>
                  <a:pt x="1758891" y="3913"/>
                </a:lnTo>
                <a:lnTo>
                  <a:pt x="1594910" y="8689"/>
                </a:lnTo>
                <a:lnTo>
                  <a:pt x="1435843" y="15244"/>
                </a:lnTo>
                <a:lnTo>
                  <a:pt x="1282231" y="23498"/>
                </a:lnTo>
                <a:lnTo>
                  <a:pt x="1134614" y="33377"/>
                </a:lnTo>
                <a:lnTo>
                  <a:pt x="993533" y="44804"/>
                </a:lnTo>
                <a:lnTo>
                  <a:pt x="859526" y="57700"/>
                </a:lnTo>
                <a:lnTo>
                  <a:pt x="733136" y="71990"/>
                </a:lnTo>
                <a:lnTo>
                  <a:pt x="614902" y="87598"/>
                </a:lnTo>
                <a:lnTo>
                  <a:pt x="505364" y="104445"/>
                </a:lnTo>
                <a:lnTo>
                  <a:pt x="405062" y="122456"/>
                </a:lnTo>
                <a:lnTo>
                  <a:pt x="314538" y="141553"/>
                </a:lnTo>
                <a:lnTo>
                  <a:pt x="234331" y="161661"/>
                </a:lnTo>
                <a:lnTo>
                  <a:pt x="164980" y="182701"/>
                </a:lnTo>
                <a:lnTo>
                  <a:pt x="107028" y="204598"/>
                </a:lnTo>
                <a:lnTo>
                  <a:pt x="61013" y="227274"/>
                </a:lnTo>
                <a:lnTo>
                  <a:pt x="27477" y="250653"/>
                </a:lnTo>
                <a:lnTo>
                  <a:pt x="0" y="299212"/>
                </a:lnTo>
                <a:lnTo>
                  <a:pt x="6959" y="323748"/>
                </a:lnTo>
                <a:lnTo>
                  <a:pt x="61013" y="371108"/>
                </a:lnTo>
                <a:lnTo>
                  <a:pt x="107028" y="393777"/>
                </a:lnTo>
                <a:lnTo>
                  <a:pt x="164980" y="415669"/>
                </a:lnTo>
                <a:lnTo>
                  <a:pt x="234331" y="436706"/>
                </a:lnTo>
                <a:lnTo>
                  <a:pt x="314538" y="456813"/>
                </a:lnTo>
                <a:lnTo>
                  <a:pt x="405062" y="475912"/>
                </a:lnTo>
                <a:lnTo>
                  <a:pt x="505364" y="493926"/>
                </a:lnTo>
                <a:lnTo>
                  <a:pt x="614902" y="510778"/>
                </a:lnTo>
                <a:lnTo>
                  <a:pt x="733136" y="526390"/>
                </a:lnTo>
                <a:lnTo>
                  <a:pt x="859526" y="540686"/>
                </a:lnTo>
                <a:lnTo>
                  <a:pt x="993533" y="553589"/>
                </a:lnTo>
                <a:lnTo>
                  <a:pt x="1134614" y="565022"/>
                </a:lnTo>
                <a:lnTo>
                  <a:pt x="1282231" y="574907"/>
                </a:lnTo>
                <a:lnTo>
                  <a:pt x="1435843" y="583167"/>
                </a:lnTo>
                <a:lnTo>
                  <a:pt x="1594910" y="589726"/>
                </a:lnTo>
                <a:lnTo>
                  <a:pt x="1758891" y="594507"/>
                </a:lnTo>
                <a:lnTo>
                  <a:pt x="1927247" y="597431"/>
                </a:lnTo>
                <a:lnTo>
                  <a:pt x="2099437" y="598424"/>
                </a:lnTo>
                <a:lnTo>
                  <a:pt x="2271626" y="597431"/>
                </a:lnTo>
                <a:lnTo>
                  <a:pt x="2439982" y="594507"/>
                </a:lnTo>
                <a:lnTo>
                  <a:pt x="2603963" y="589726"/>
                </a:lnTo>
                <a:lnTo>
                  <a:pt x="2763030" y="583167"/>
                </a:lnTo>
                <a:lnTo>
                  <a:pt x="2916642" y="574907"/>
                </a:lnTo>
                <a:lnTo>
                  <a:pt x="3064259" y="565022"/>
                </a:lnTo>
                <a:lnTo>
                  <a:pt x="3205340" y="553589"/>
                </a:lnTo>
                <a:lnTo>
                  <a:pt x="3339347" y="540686"/>
                </a:lnTo>
                <a:lnTo>
                  <a:pt x="3465737" y="526390"/>
                </a:lnTo>
                <a:lnTo>
                  <a:pt x="3583971" y="510778"/>
                </a:lnTo>
                <a:lnTo>
                  <a:pt x="3693509" y="493926"/>
                </a:lnTo>
                <a:lnTo>
                  <a:pt x="3793811" y="475912"/>
                </a:lnTo>
                <a:lnTo>
                  <a:pt x="3884335" y="456813"/>
                </a:lnTo>
                <a:lnTo>
                  <a:pt x="3964542" y="436706"/>
                </a:lnTo>
                <a:lnTo>
                  <a:pt x="4033893" y="415669"/>
                </a:lnTo>
                <a:lnTo>
                  <a:pt x="4091845" y="393777"/>
                </a:lnTo>
                <a:lnTo>
                  <a:pt x="4137860" y="371108"/>
                </a:lnTo>
                <a:lnTo>
                  <a:pt x="4171396" y="347740"/>
                </a:lnTo>
                <a:lnTo>
                  <a:pt x="4198874" y="299212"/>
                </a:lnTo>
                <a:lnTo>
                  <a:pt x="4191914" y="274657"/>
                </a:lnTo>
                <a:lnTo>
                  <a:pt x="4137860" y="227274"/>
                </a:lnTo>
                <a:lnTo>
                  <a:pt x="4091845" y="204598"/>
                </a:lnTo>
                <a:lnTo>
                  <a:pt x="4033893" y="182701"/>
                </a:lnTo>
                <a:lnTo>
                  <a:pt x="3964542" y="161661"/>
                </a:lnTo>
                <a:lnTo>
                  <a:pt x="3884335" y="141553"/>
                </a:lnTo>
                <a:lnTo>
                  <a:pt x="3793811" y="122456"/>
                </a:lnTo>
                <a:lnTo>
                  <a:pt x="3693509" y="104445"/>
                </a:lnTo>
                <a:lnTo>
                  <a:pt x="3583971" y="87598"/>
                </a:lnTo>
                <a:lnTo>
                  <a:pt x="3465737" y="71990"/>
                </a:lnTo>
                <a:lnTo>
                  <a:pt x="3339347" y="57700"/>
                </a:lnTo>
                <a:lnTo>
                  <a:pt x="3205340" y="44804"/>
                </a:lnTo>
                <a:lnTo>
                  <a:pt x="3064259" y="33377"/>
                </a:lnTo>
                <a:lnTo>
                  <a:pt x="2916642" y="23498"/>
                </a:lnTo>
                <a:lnTo>
                  <a:pt x="2763030" y="15244"/>
                </a:lnTo>
                <a:lnTo>
                  <a:pt x="2603963" y="8689"/>
                </a:lnTo>
                <a:lnTo>
                  <a:pt x="2439982" y="3913"/>
                </a:lnTo>
                <a:lnTo>
                  <a:pt x="2271626" y="991"/>
                </a:lnTo>
                <a:lnTo>
                  <a:pt x="2099437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5545328" y="2533777"/>
            <a:ext cx="1108075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086" sz="2700" spc="187">
                <a:latin typeface="Microsoft Uighur"/>
                <a:cs typeface="Microsoft Uighur"/>
              </a:rPr>
              <a:t>ة</a:t>
            </a:r>
            <a:r>
              <a:rPr dirty="0" smtClean="0" baseline="3086" sz="2700" spc="-757">
                <a:latin typeface="Microsoft Uighur"/>
                <a:cs typeface="Microsoft Uighur"/>
              </a:rPr>
              <a:t>ل</a:t>
            </a:r>
            <a:r>
              <a:rPr dirty="0" smtClean="0" baseline="3086" sz="2700" spc="-179">
                <a:latin typeface="Microsoft Uighur"/>
                <a:cs typeface="Microsoft Uighur"/>
              </a:rPr>
              <a:t>م</a:t>
            </a:r>
            <a:r>
              <a:rPr dirty="0" smtClean="0" baseline="3086" sz="2700" spc="127">
                <a:latin typeface="Microsoft Uighur"/>
                <a:cs typeface="Microsoft Uighur"/>
              </a:rPr>
              <a:t>ا</a:t>
            </a:r>
            <a:r>
              <a:rPr dirty="0" smtClean="0" baseline="3086" sz="2700" spc="-532">
                <a:latin typeface="Microsoft Uighur"/>
                <a:cs typeface="Microsoft Uighur"/>
              </a:rPr>
              <a:t>ش</a:t>
            </a:r>
            <a:r>
              <a:rPr dirty="0" smtClean="0" baseline="3086" sz="2700" spc="-892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-7">
                <a:latin typeface="Microsoft Uighur"/>
                <a:cs typeface="Microsoft Uighur"/>
              </a:rPr>
              <a:t> </a:t>
            </a:r>
            <a:r>
              <a:rPr dirty="0" smtClean="0" baseline="3086" sz="2700" spc="-7">
                <a:latin typeface="Microsoft Uighur"/>
                <a:cs typeface="Microsoft Uighur"/>
              </a:rPr>
              <a:t>ة</a:t>
            </a:r>
            <a:r>
              <a:rPr dirty="0" smtClean="0" baseline="3086" sz="2700" spc="0">
                <a:latin typeface="Microsoft Uighur"/>
                <a:cs typeface="Microsoft Uighur"/>
              </a:rPr>
              <a:t>د</a:t>
            </a:r>
            <a:r>
              <a:rPr dirty="0" smtClean="0" baseline="3086" sz="2700" spc="97">
                <a:latin typeface="Microsoft Uighur"/>
                <a:cs typeface="Microsoft Uighur"/>
              </a:rPr>
              <a:t>و</a:t>
            </a:r>
            <a:r>
              <a:rPr dirty="0" smtClean="0" baseline="3086" sz="2700" spc="-315">
                <a:latin typeface="Microsoft Uighur"/>
                <a:cs typeface="Microsoft Uighur"/>
              </a:rPr>
              <a:t>ج</a:t>
            </a:r>
            <a:r>
              <a:rPr dirty="0" smtClean="0" baseline="3086" sz="2700" spc="-892">
                <a:latin typeface="Microsoft Uighur"/>
                <a:cs typeface="Microsoft Uighur"/>
              </a:rPr>
              <a:t>ل</a:t>
            </a:r>
            <a:r>
              <a:rPr dirty="0" smtClean="0" baseline="3086" sz="2700" spc="0">
                <a:latin typeface="Microsoft Uighur"/>
                <a:cs typeface="Microsoft Uighur"/>
              </a:rPr>
              <a:t>ا</a:t>
            </a:r>
            <a:r>
              <a:rPr dirty="0" smtClean="0" baseline="3086" sz="2700" spc="-7">
                <a:latin typeface="Microsoft Uighur"/>
                <a:cs typeface="Microsoft Uighur"/>
              </a:rPr>
              <a:t> </a:t>
            </a:r>
            <a:r>
              <a:rPr dirty="0" smtClean="0" baseline="3086" sz="2700" spc="-187">
                <a:latin typeface="Microsoft Uighur"/>
                <a:cs typeface="Microsoft Uighur"/>
              </a:rPr>
              <a:t>ة</a:t>
            </a:r>
            <a:r>
              <a:rPr dirty="0" smtClean="0" baseline="3086" sz="2700" spc="-7">
                <a:latin typeface="Microsoft Uighur"/>
                <a:cs typeface="Microsoft Uighur"/>
              </a:rPr>
              <a:t>ر</a:t>
            </a:r>
            <a:r>
              <a:rPr dirty="0" smtClean="0" baseline="3086" sz="2700" spc="-7">
                <a:latin typeface="Microsoft Uighur"/>
                <a:cs typeface="Microsoft Uighur"/>
              </a:rPr>
              <a:t>ا</a:t>
            </a:r>
            <a:r>
              <a:rPr dirty="0" smtClean="0" baseline="3086" sz="2700" spc="0">
                <a:latin typeface="Microsoft Uighur"/>
                <a:cs typeface="Microsoft Uighur"/>
              </a:rPr>
              <a:t>د</a:t>
            </a:r>
            <a:r>
              <a:rPr dirty="0" smtClean="0" baseline="3086" sz="2700" spc="-150">
                <a:latin typeface="Microsoft Uighur"/>
                <a:cs typeface="Microsoft Uighur"/>
              </a:rPr>
              <a:t>ا</a:t>
            </a:r>
            <a:r>
              <a:rPr dirty="0" smtClean="0" sz="1800" spc="0">
                <a:latin typeface="Microsoft Uighur"/>
                <a:cs typeface="Microsoft Uighur"/>
              </a:rPr>
              <a:t>إ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384285" y="65756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34336" y="320802"/>
            <a:ext cx="550481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06525" algn="l"/>
                <a:tab pos="2240915" algn="l"/>
                <a:tab pos="3066415" algn="l"/>
                <a:tab pos="3959225" algn="l"/>
                <a:tab pos="4772025" algn="l"/>
              </a:tabLst>
            </a:pP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3200" spc="-170" b="1">
                <a:solidFill>
                  <a:srgbClr val="FFFFFF"/>
                </a:solidFill>
                <a:latin typeface="Microsoft Uighur"/>
                <a:cs typeface="Microsoft Uighur"/>
              </a:rPr>
              <a:t>ششؤي</a:t>
            </a:r>
            <a:r>
              <a:rPr dirty="0" smtClean="0" sz="3200" spc="-15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40" b="1">
                <a:solidFill>
                  <a:srgbClr val="FFFFFF"/>
                </a:solidFill>
                <a:latin typeface="Microsoft Uighur"/>
                <a:cs typeface="Microsoft Uighur"/>
              </a:rPr>
              <a:t>ءادل</a:t>
            </a:r>
            <a:r>
              <a:rPr dirty="0" smtClean="0" sz="3200" spc="25" b="1">
                <a:solidFill>
                  <a:srgbClr val="FFFFFF"/>
                </a:solidFill>
                <a:latin typeface="Microsoft Uighur"/>
                <a:cs typeface="Microsoft Uighur"/>
              </a:rPr>
              <a:t>أ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75" b="1">
                <a:solidFill>
                  <a:srgbClr val="FFFFFF"/>
                </a:solidFill>
                <a:latin typeface="Microsoft Uighur"/>
                <a:cs typeface="Microsoft Uighur"/>
              </a:rPr>
              <a:t>س</a:t>
            </a:r>
            <a:r>
              <a:rPr dirty="0" smtClean="0" sz="3200" spc="-140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-400" b="1">
                <a:solidFill>
                  <a:srgbClr val="FFFFFF"/>
                </a:solidFill>
                <a:latin typeface="Microsoft Uighur"/>
                <a:cs typeface="Microsoft Uighur"/>
              </a:rPr>
              <a:t>ٍك</a:t>
            </a:r>
            <a:r>
              <a:rPr dirty="0" smtClean="0" sz="3200" spc="-40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375" b="1">
                <a:solidFill>
                  <a:srgbClr val="FFFFFF"/>
                </a:solidFill>
                <a:latin typeface="Microsoft Uighur"/>
                <a:cs typeface="Microsoft Uighur"/>
              </a:rPr>
              <a:t>حا</a:t>
            </a:r>
            <a:r>
              <a:rPr dirty="0" smtClean="0" sz="3200" spc="30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3200" spc="95" b="1">
                <a:solidFill>
                  <a:srgbClr val="FFFFFF"/>
                </a:solidFill>
                <a:latin typeface="Microsoft Uighur"/>
                <a:cs typeface="Microsoft Uighur"/>
              </a:rPr>
              <a:t>دأ</a:t>
            </a:r>
            <a:r>
              <a:rPr dirty="0" smtClean="0" sz="3200" spc="95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250" b="1">
                <a:solidFill>
                  <a:srgbClr val="FFFFFF"/>
                </a:solidFill>
                <a:latin typeface="Microsoft Uighur"/>
                <a:cs typeface="Microsoft Uighur"/>
              </a:rPr>
              <a:t>رو</a:t>
            </a:r>
            <a:r>
              <a:rPr dirty="0" smtClean="0" sz="3200" spc="484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4" b="1">
                <a:solidFill>
                  <a:srgbClr val="FFFFFF"/>
                </a:solidFill>
                <a:latin typeface="Microsoft Uighur"/>
                <a:cs typeface="Microsoft Uighur"/>
              </a:rPr>
              <a:t>خٍربخ</a:t>
            </a:r>
            <a:endParaRPr sz="3200">
              <a:latin typeface="Microsoft Uighur"/>
              <a:cs typeface="Microsoft Uighu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143000"/>
            <a:ext cx="7772400" cy="504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11187" y="1341500"/>
            <a:ext cx="2936938" cy="2449449"/>
          </a:xfrm>
          <a:custGeom>
            <a:avLst/>
            <a:gdLst/>
            <a:ahLst/>
            <a:cxnLst/>
            <a:rect l="l" t="t" r="r" b="b"/>
            <a:pathLst>
              <a:path w="2936938" h="2449449">
                <a:moveTo>
                  <a:pt x="2528633" y="0"/>
                </a:moveTo>
                <a:lnTo>
                  <a:pt x="408266" y="0"/>
                </a:lnTo>
                <a:lnTo>
                  <a:pt x="374783" y="1353"/>
                </a:lnTo>
                <a:lnTo>
                  <a:pt x="310156" y="11863"/>
                </a:lnTo>
                <a:lnTo>
                  <a:pt x="249352" y="32077"/>
                </a:lnTo>
                <a:lnTo>
                  <a:pt x="193210" y="61155"/>
                </a:lnTo>
                <a:lnTo>
                  <a:pt x="142572" y="98257"/>
                </a:lnTo>
                <a:lnTo>
                  <a:pt x="98278" y="142542"/>
                </a:lnTo>
                <a:lnTo>
                  <a:pt x="61168" y="193169"/>
                </a:lnTo>
                <a:lnTo>
                  <a:pt x="32084" y="249299"/>
                </a:lnTo>
                <a:lnTo>
                  <a:pt x="11865" y="310089"/>
                </a:lnTo>
                <a:lnTo>
                  <a:pt x="1353" y="374701"/>
                </a:lnTo>
                <a:lnTo>
                  <a:pt x="0" y="408177"/>
                </a:lnTo>
                <a:lnTo>
                  <a:pt x="0" y="2041144"/>
                </a:lnTo>
                <a:lnTo>
                  <a:pt x="5343" y="2107385"/>
                </a:lnTo>
                <a:lnTo>
                  <a:pt x="20812" y="2170219"/>
                </a:lnTo>
                <a:lnTo>
                  <a:pt x="45568" y="2228806"/>
                </a:lnTo>
                <a:lnTo>
                  <a:pt x="78769" y="2282305"/>
                </a:lnTo>
                <a:lnTo>
                  <a:pt x="119575" y="2329878"/>
                </a:lnTo>
                <a:lnTo>
                  <a:pt x="167145" y="2370684"/>
                </a:lnTo>
                <a:lnTo>
                  <a:pt x="220640" y="2403884"/>
                </a:lnTo>
                <a:lnTo>
                  <a:pt x="279219" y="2428638"/>
                </a:lnTo>
                <a:lnTo>
                  <a:pt x="342041" y="2444106"/>
                </a:lnTo>
                <a:lnTo>
                  <a:pt x="408266" y="2449449"/>
                </a:lnTo>
                <a:lnTo>
                  <a:pt x="2528633" y="2449449"/>
                </a:lnTo>
                <a:lnTo>
                  <a:pt x="2594844" y="2444106"/>
                </a:lnTo>
                <a:lnTo>
                  <a:pt x="2657660" y="2428638"/>
                </a:lnTo>
                <a:lnTo>
                  <a:pt x="2716239" y="2403884"/>
                </a:lnTo>
                <a:lnTo>
                  <a:pt x="2769740" y="2370684"/>
                </a:lnTo>
                <a:lnTo>
                  <a:pt x="2817320" y="2329878"/>
                </a:lnTo>
                <a:lnTo>
                  <a:pt x="2858137" y="2282305"/>
                </a:lnTo>
                <a:lnTo>
                  <a:pt x="2891349" y="2228806"/>
                </a:lnTo>
                <a:lnTo>
                  <a:pt x="2916115" y="2170219"/>
                </a:lnTo>
                <a:lnTo>
                  <a:pt x="2931592" y="2107385"/>
                </a:lnTo>
                <a:lnTo>
                  <a:pt x="2936938" y="2041144"/>
                </a:lnTo>
                <a:lnTo>
                  <a:pt x="2936811" y="408177"/>
                </a:lnTo>
                <a:lnTo>
                  <a:pt x="2931468" y="341970"/>
                </a:lnTo>
                <a:lnTo>
                  <a:pt x="2916001" y="279164"/>
                </a:lnTo>
                <a:lnTo>
                  <a:pt x="2891250" y="220599"/>
                </a:lnTo>
                <a:lnTo>
                  <a:pt x="2858055" y="167115"/>
                </a:lnTo>
                <a:lnTo>
                  <a:pt x="2817256" y="119554"/>
                </a:lnTo>
                <a:lnTo>
                  <a:pt x="2769695" y="78756"/>
                </a:lnTo>
                <a:lnTo>
                  <a:pt x="2716212" y="45561"/>
                </a:lnTo>
                <a:lnTo>
                  <a:pt x="2657647" y="20809"/>
                </a:lnTo>
                <a:lnTo>
                  <a:pt x="2594840" y="5342"/>
                </a:lnTo>
                <a:lnTo>
                  <a:pt x="252863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11187" y="1341500"/>
            <a:ext cx="2936938" cy="2449449"/>
          </a:xfrm>
          <a:custGeom>
            <a:avLst/>
            <a:gdLst/>
            <a:ahLst/>
            <a:cxnLst/>
            <a:rect l="l" t="t" r="r" b="b"/>
            <a:pathLst>
              <a:path w="2936938" h="2449449">
                <a:moveTo>
                  <a:pt x="0" y="408177"/>
                </a:moveTo>
                <a:lnTo>
                  <a:pt x="5343" y="341970"/>
                </a:lnTo>
                <a:lnTo>
                  <a:pt x="20814" y="279164"/>
                </a:lnTo>
                <a:lnTo>
                  <a:pt x="45570" y="220599"/>
                </a:lnTo>
                <a:lnTo>
                  <a:pt x="78772" y="167115"/>
                </a:lnTo>
                <a:lnTo>
                  <a:pt x="119580" y="119554"/>
                </a:lnTo>
                <a:lnTo>
                  <a:pt x="167151" y="78756"/>
                </a:lnTo>
                <a:lnTo>
                  <a:pt x="220646" y="45561"/>
                </a:lnTo>
                <a:lnTo>
                  <a:pt x="279224" y="20809"/>
                </a:lnTo>
                <a:lnTo>
                  <a:pt x="342044" y="5342"/>
                </a:lnTo>
                <a:lnTo>
                  <a:pt x="408266" y="0"/>
                </a:lnTo>
                <a:lnTo>
                  <a:pt x="2528633" y="0"/>
                </a:lnTo>
                <a:lnTo>
                  <a:pt x="2562109" y="1353"/>
                </a:lnTo>
                <a:lnTo>
                  <a:pt x="2594840" y="5342"/>
                </a:lnTo>
                <a:lnTo>
                  <a:pt x="2657647" y="20809"/>
                </a:lnTo>
                <a:lnTo>
                  <a:pt x="2716212" y="45561"/>
                </a:lnTo>
                <a:lnTo>
                  <a:pt x="2769695" y="78756"/>
                </a:lnTo>
                <a:lnTo>
                  <a:pt x="2817256" y="119554"/>
                </a:lnTo>
                <a:lnTo>
                  <a:pt x="2858055" y="167115"/>
                </a:lnTo>
                <a:lnTo>
                  <a:pt x="2891250" y="220599"/>
                </a:lnTo>
                <a:lnTo>
                  <a:pt x="2916001" y="279164"/>
                </a:lnTo>
                <a:lnTo>
                  <a:pt x="2931468" y="341970"/>
                </a:lnTo>
                <a:lnTo>
                  <a:pt x="2936811" y="408177"/>
                </a:lnTo>
                <a:lnTo>
                  <a:pt x="2936938" y="2041144"/>
                </a:lnTo>
                <a:lnTo>
                  <a:pt x="2935584" y="2074638"/>
                </a:lnTo>
                <a:lnTo>
                  <a:pt x="2931592" y="2107385"/>
                </a:lnTo>
                <a:lnTo>
                  <a:pt x="2916115" y="2170219"/>
                </a:lnTo>
                <a:lnTo>
                  <a:pt x="2891349" y="2228806"/>
                </a:lnTo>
                <a:lnTo>
                  <a:pt x="2858137" y="2282305"/>
                </a:lnTo>
                <a:lnTo>
                  <a:pt x="2817320" y="2329878"/>
                </a:lnTo>
                <a:lnTo>
                  <a:pt x="2769740" y="2370684"/>
                </a:lnTo>
                <a:lnTo>
                  <a:pt x="2716239" y="2403884"/>
                </a:lnTo>
                <a:lnTo>
                  <a:pt x="2657660" y="2428638"/>
                </a:lnTo>
                <a:lnTo>
                  <a:pt x="2594844" y="2444106"/>
                </a:lnTo>
                <a:lnTo>
                  <a:pt x="2528633" y="2449449"/>
                </a:lnTo>
                <a:lnTo>
                  <a:pt x="408254" y="2449449"/>
                </a:lnTo>
                <a:lnTo>
                  <a:pt x="374781" y="2448095"/>
                </a:lnTo>
                <a:lnTo>
                  <a:pt x="310152" y="2437585"/>
                </a:lnTo>
                <a:lnTo>
                  <a:pt x="249347" y="2417369"/>
                </a:lnTo>
                <a:lnTo>
                  <a:pt x="193205" y="2388287"/>
                </a:lnTo>
                <a:lnTo>
                  <a:pt x="142567" y="2351179"/>
                </a:lnTo>
                <a:lnTo>
                  <a:pt x="98274" y="2306885"/>
                </a:lnTo>
                <a:lnTo>
                  <a:pt x="61165" y="2256244"/>
                </a:lnTo>
                <a:lnTo>
                  <a:pt x="32082" y="2200096"/>
                </a:lnTo>
                <a:lnTo>
                  <a:pt x="11864" y="2139281"/>
                </a:lnTo>
                <a:lnTo>
                  <a:pt x="1353" y="2074638"/>
                </a:lnTo>
                <a:lnTo>
                  <a:pt x="0" y="2041144"/>
                </a:lnTo>
                <a:lnTo>
                  <a:pt x="0" y="408177"/>
                </a:lnTo>
                <a:close/>
              </a:path>
            </a:pathLst>
          </a:custGeom>
          <a:ln w="9525">
            <a:solidFill>
              <a:srgbClr val="00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01039" y="1780794"/>
            <a:ext cx="1958339" cy="333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mtClean="0" sz="2000" spc="14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145" b="1">
                <a:solidFill>
                  <a:srgbClr val="FFFFFF"/>
                </a:solidFill>
                <a:latin typeface="Arial"/>
                <a:cs typeface="Arial"/>
              </a:rPr>
              <a:t>لخا</a:t>
            </a:r>
            <a:r>
              <a:rPr dirty="0" smtClean="0" sz="2000" spc="-110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95" b="1">
                <a:solidFill>
                  <a:srgbClr val="FFFFFF"/>
                </a:solidFill>
                <a:latin typeface="Arial"/>
                <a:cs typeface="Arial"/>
              </a:rPr>
              <a:t>تاٌ</a:t>
            </a:r>
            <a:r>
              <a:rPr dirty="0" smtClean="0" sz="2000" spc="-15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-235" b="1">
                <a:solidFill>
                  <a:srgbClr val="FFFFFF"/>
                </a:solidFill>
                <a:latin typeface="Arial"/>
                <a:cs typeface="Arial"/>
              </a:rPr>
              <a:t>مع</a:t>
            </a:r>
            <a:r>
              <a:rPr dirty="0" smtClean="0" sz="2000" spc="-24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145" b="1">
                <a:solidFill>
                  <a:srgbClr val="FFFFFF"/>
                </a:solidFill>
                <a:latin typeface="Microsoft Uighur"/>
                <a:cs typeface="Microsoft Uighur"/>
              </a:rPr>
              <a:t>رو</a:t>
            </a:r>
            <a:r>
              <a:rPr dirty="0" smtClean="0" sz="1800" spc="28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16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3536" y="2070861"/>
            <a:ext cx="1932432" cy="0"/>
          </a:xfrm>
          <a:custGeom>
            <a:avLst/>
            <a:gdLst/>
            <a:ahLst/>
            <a:cxnLst/>
            <a:rect l="l" t="t" r="r" b="b"/>
            <a:pathLst>
              <a:path w="1932432" h="0">
                <a:moveTo>
                  <a:pt x="0" y="0"/>
                </a:moveTo>
                <a:lnTo>
                  <a:pt x="1932432" y="0"/>
                </a:lnTo>
              </a:path>
            </a:pathLst>
          </a:custGeom>
          <a:ln w="2565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4339" y="2102358"/>
            <a:ext cx="2493645" cy="1229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000" spc="-70" b="1">
                <a:solidFill>
                  <a:srgbClr val="FFFFFF"/>
                </a:solidFill>
                <a:latin typeface="Arial"/>
                <a:cs typeface="Arial"/>
              </a:rPr>
              <a:t>؟ عضلاو</a:t>
            </a:r>
            <a:r>
              <a:rPr dirty="0" smtClean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5" b="1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2000" spc="-345" b="1">
                <a:solidFill>
                  <a:srgbClr val="FFFFFF"/>
                </a:solidFill>
                <a:latin typeface="Arial"/>
                <a:cs typeface="Arial"/>
              </a:rPr>
              <a:t>قلا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2000" spc="-155" b="1">
                <a:solidFill>
                  <a:srgbClr val="FFFFFF"/>
                </a:solidFill>
                <a:latin typeface="Arial"/>
                <a:cs typeface="Arial"/>
              </a:rPr>
              <a:t>اصم</a:t>
            </a:r>
            <a:r>
              <a:rPr dirty="0" smtClean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25" b="1">
                <a:solidFill>
                  <a:srgbClr val="FFFFFF"/>
                </a:solidFill>
                <a:latin typeface="Arial"/>
                <a:cs typeface="Arial"/>
              </a:rPr>
              <a:t>ًه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10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endParaRPr sz="200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2000" spc="-220" b="1">
                <a:solidFill>
                  <a:srgbClr val="FFFFFF"/>
                </a:solidFill>
                <a:latin typeface="Arial"/>
                <a:cs typeface="Arial"/>
              </a:rPr>
              <a:t>ٌس</a:t>
            </a:r>
            <a:r>
              <a:rPr dirty="0" smtClean="0" sz="2000" spc="-275" b="1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mtClean="0" sz="2000" spc="-76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85" b="1">
                <a:solidFill>
                  <a:srgbClr val="FFFFFF"/>
                </a:solidFill>
                <a:latin typeface="Arial"/>
                <a:cs typeface="Arial"/>
              </a:rPr>
              <a:t>تلاا</a:t>
            </a:r>
            <a:r>
              <a:rPr dirty="0" smtClean="0" sz="2000" spc="-140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2000" spc="10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25" b="1">
                <a:solidFill>
                  <a:srgbClr val="FFFFFF"/>
                </a:solidFill>
                <a:latin typeface="Arial"/>
                <a:cs typeface="Arial"/>
              </a:rPr>
              <a:t>ًه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10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endParaRPr sz="200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</a:pPr>
            <a:r>
              <a:rPr dirty="0" smtClean="0" sz="2000" spc="540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4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335" b="1">
                <a:solidFill>
                  <a:srgbClr val="FFFFFF"/>
                </a:solidFill>
                <a:latin typeface="Arial"/>
                <a:cs typeface="Arial"/>
              </a:rPr>
              <a:t>لاك</a:t>
            </a:r>
            <a:r>
              <a:rPr dirty="0" smtClean="0" sz="2000" spc="-54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دش</a:t>
            </a:r>
            <a:r>
              <a:rPr dirty="0" smtClean="0" sz="2000" spc="-17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-54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95" b="1">
                <a:solidFill>
                  <a:srgbClr val="FFFFFF"/>
                </a:solidFill>
                <a:latin typeface="Arial"/>
                <a:cs typeface="Arial"/>
              </a:rPr>
              <a:t> ٌك</a:t>
            </a:r>
            <a:endParaRPr sz="2000">
              <a:latin typeface="Arial"/>
              <a:cs typeface="Arial"/>
            </a:endParaRPr>
          </a:p>
          <a:p>
            <a:pPr algn="ctr" marL="69215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-345" b="1">
                <a:solidFill>
                  <a:srgbClr val="FFFFFF"/>
                </a:solidFill>
                <a:latin typeface="Arial"/>
                <a:cs typeface="Arial"/>
              </a:rPr>
              <a:t>ان</a:t>
            </a:r>
            <a:r>
              <a:rPr dirty="0" smtClean="0" sz="2000" spc="-59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-65" b="1">
                <a:solidFill>
                  <a:srgbClr val="FFFFFF"/>
                </a:solidFill>
                <a:latin typeface="Arial"/>
                <a:cs typeface="Arial"/>
              </a:rPr>
              <a:t>اٌل</a:t>
            </a:r>
            <a:r>
              <a:rPr dirty="0" smtClean="0" sz="2000" spc="-114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455" b="1">
                <a:solidFill>
                  <a:srgbClr val="FFFFFF"/>
                </a:solidFill>
                <a:latin typeface="Arial"/>
                <a:cs typeface="Arial"/>
              </a:rPr>
              <a:t>ًف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23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44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-54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95" b="1">
                <a:solidFill>
                  <a:srgbClr val="FFFFFF"/>
                </a:solidFill>
                <a:latin typeface="Arial"/>
                <a:cs typeface="Arial"/>
              </a:rPr>
              <a:t> ٌك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1500" y="3933825"/>
            <a:ext cx="2827401" cy="2303462"/>
          </a:xfrm>
          <a:custGeom>
            <a:avLst/>
            <a:gdLst/>
            <a:ahLst/>
            <a:cxnLst/>
            <a:rect l="l" t="t" r="r" b="b"/>
            <a:pathLst>
              <a:path w="2827401" h="2303462">
                <a:moveTo>
                  <a:pt x="2443479" y="0"/>
                </a:moveTo>
                <a:lnTo>
                  <a:pt x="383921" y="0"/>
                </a:lnTo>
                <a:lnTo>
                  <a:pt x="352425" y="1272"/>
                </a:lnTo>
                <a:lnTo>
                  <a:pt x="291642" y="11154"/>
                </a:lnTo>
                <a:lnTo>
                  <a:pt x="234457" y="30162"/>
                </a:lnTo>
                <a:lnTo>
                  <a:pt x="181662" y="57506"/>
                </a:lnTo>
                <a:lnTo>
                  <a:pt x="134046" y="92397"/>
                </a:lnTo>
                <a:lnTo>
                  <a:pt x="92397" y="134046"/>
                </a:lnTo>
                <a:lnTo>
                  <a:pt x="57506" y="181662"/>
                </a:lnTo>
                <a:lnTo>
                  <a:pt x="30162" y="234457"/>
                </a:lnTo>
                <a:lnTo>
                  <a:pt x="11154" y="291642"/>
                </a:lnTo>
                <a:lnTo>
                  <a:pt x="1272" y="352425"/>
                </a:lnTo>
                <a:lnTo>
                  <a:pt x="0" y="383920"/>
                </a:lnTo>
                <a:lnTo>
                  <a:pt x="0" y="1919541"/>
                </a:lnTo>
                <a:lnTo>
                  <a:pt x="5023" y="1981816"/>
                </a:lnTo>
                <a:lnTo>
                  <a:pt x="19567" y="2040892"/>
                </a:lnTo>
                <a:lnTo>
                  <a:pt x="42841" y="2095977"/>
                </a:lnTo>
                <a:lnTo>
                  <a:pt x="74058" y="2146282"/>
                </a:lnTo>
                <a:lnTo>
                  <a:pt x="112426" y="2191016"/>
                </a:lnTo>
                <a:lnTo>
                  <a:pt x="157157" y="2229389"/>
                </a:lnTo>
                <a:lnTo>
                  <a:pt x="207462" y="2260610"/>
                </a:lnTo>
                <a:lnTo>
                  <a:pt x="262550" y="2283890"/>
                </a:lnTo>
                <a:lnTo>
                  <a:pt x="321633" y="2298437"/>
                </a:lnTo>
                <a:lnTo>
                  <a:pt x="383921" y="2303462"/>
                </a:lnTo>
                <a:lnTo>
                  <a:pt x="2443479" y="2303462"/>
                </a:lnTo>
                <a:lnTo>
                  <a:pt x="2505736" y="2298437"/>
                </a:lnTo>
                <a:lnTo>
                  <a:pt x="2564801" y="2283890"/>
                </a:lnTo>
                <a:lnTo>
                  <a:pt x="2619882" y="2260610"/>
                </a:lnTo>
                <a:lnTo>
                  <a:pt x="2670188" y="2229389"/>
                </a:lnTo>
                <a:lnTo>
                  <a:pt x="2714926" y="2191016"/>
                </a:lnTo>
                <a:lnTo>
                  <a:pt x="2753306" y="2146282"/>
                </a:lnTo>
                <a:lnTo>
                  <a:pt x="2784535" y="2095977"/>
                </a:lnTo>
                <a:lnTo>
                  <a:pt x="2807821" y="2040892"/>
                </a:lnTo>
                <a:lnTo>
                  <a:pt x="2822374" y="1981816"/>
                </a:lnTo>
                <a:lnTo>
                  <a:pt x="2827401" y="1919541"/>
                </a:lnTo>
                <a:lnTo>
                  <a:pt x="2827274" y="383920"/>
                </a:lnTo>
                <a:lnTo>
                  <a:pt x="2822281" y="321633"/>
                </a:lnTo>
                <a:lnTo>
                  <a:pt x="2807756" y="262550"/>
                </a:lnTo>
                <a:lnTo>
                  <a:pt x="2784491" y="207462"/>
                </a:lnTo>
                <a:lnTo>
                  <a:pt x="2753278" y="157157"/>
                </a:lnTo>
                <a:lnTo>
                  <a:pt x="2714910" y="112426"/>
                </a:lnTo>
                <a:lnTo>
                  <a:pt x="2670180" y="74058"/>
                </a:lnTo>
                <a:lnTo>
                  <a:pt x="2619879" y="42841"/>
                </a:lnTo>
                <a:lnTo>
                  <a:pt x="2564800" y="19567"/>
                </a:lnTo>
                <a:lnTo>
                  <a:pt x="2505736" y="5023"/>
                </a:lnTo>
                <a:lnTo>
                  <a:pt x="2443479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651500" y="3933825"/>
            <a:ext cx="2827401" cy="2303462"/>
          </a:xfrm>
          <a:custGeom>
            <a:avLst/>
            <a:gdLst/>
            <a:ahLst/>
            <a:cxnLst/>
            <a:rect l="l" t="t" r="r" b="b"/>
            <a:pathLst>
              <a:path w="2827401" h="2303462">
                <a:moveTo>
                  <a:pt x="0" y="383920"/>
                </a:moveTo>
                <a:lnTo>
                  <a:pt x="5023" y="321633"/>
                </a:lnTo>
                <a:lnTo>
                  <a:pt x="19567" y="262550"/>
                </a:lnTo>
                <a:lnTo>
                  <a:pt x="42841" y="207462"/>
                </a:lnTo>
                <a:lnTo>
                  <a:pt x="74058" y="157157"/>
                </a:lnTo>
                <a:lnTo>
                  <a:pt x="112426" y="112426"/>
                </a:lnTo>
                <a:lnTo>
                  <a:pt x="157157" y="74058"/>
                </a:lnTo>
                <a:lnTo>
                  <a:pt x="207462" y="42841"/>
                </a:lnTo>
                <a:lnTo>
                  <a:pt x="262550" y="19567"/>
                </a:lnTo>
                <a:lnTo>
                  <a:pt x="321633" y="5023"/>
                </a:lnTo>
                <a:lnTo>
                  <a:pt x="383921" y="0"/>
                </a:lnTo>
                <a:lnTo>
                  <a:pt x="2443479" y="0"/>
                </a:lnTo>
                <a:lnTo>
                  <a:pt x="2474957" y="1272"/>
                </a:lnTo>
                <a:lnTo>
                  <a:pt x="2505736" y="5023"/>
                </a:lnTo>
                <a:lnTo>
                  <a:pt x="2564800" y="19567"/>
                </a:lnTo>
                <a:lnTo>
                  <a:pt x="2619879" y="42841"/>
                </a:lnTo>
                <a:lnTo>
                  <a:pt x="2670180" y="74058"/>
                </a:lnTo>
                <a:lnTo>
                  <a:pt x="2714910" y="112426"/>
                </a:lnTo>
                <a:lnTo>
                  <a:pt x="2753278" y="157157"/>
                </a:lnTo>
                <a:lnTo>
                  <a:pt x="2784491" y="207462"/>
                </a:lnTo>
                <a:lnTo>
                  <a:pt x="2807756" y="262550"/>
                </a:lnTo>
                <a:lnTo>
                  <a:pt x="2822281" y="321633"/>
                </a:lnTo>
                <a:lnTo>
                  <a:pt x="2827274" y="383920"/>
                </a:lnTo>
                <a:lnTo>
                  <a:pt x="2827401" y="1919541"/>
                </a:lnTo>
                <a:lnTo>
                  <a:pt x="2826127" y="1951029"/>
                </a:lnTo>
                <a:lnTo>
                  <a:pt x="2822374" y="1981816"/>
                </a:lnTo>
                <a:lnTo>
                  <a:pt x="2807821" y="2040892"/>
                </a:lnTo>
                <a:lnTo>
                  <a:pt x="2784535" y="2095977"/>
                </a:lnTo>
                <a:lnTo>
                  <a:pt x="2753306" y="2146282"/>
                </a:lnTo>
                <a:lnTo>
                  <a:pt x="2714926" y="2191016"/>
                </a:lnTo>
                <a:lnTo>
                  <a:pt x="2670188" y="2229389"/>
                </a:lnTo>
                <a:lnTo>
                  <a:pt x="2619882" y="2260610"/>
                </a:lnTo>
                <a:lnTo>
                  <a:pt x="2564801" y="2283890"/>
                </a:lnTo>
                <a:lnTo>
                  <a:pt x="2505736" y="2298437"/>
                </a:lnTo>
                <a:lnTo>
                  <a:pt x="2443479" y="2303462"/>
                </a:lnTo>
                <a:lnTo>
                  <a:pt x="383921" y="2303462"/>
                </a:lnTo>
                <a:lnTo>
                  <a:pt x="352425" y="2302189"/>
                </a:lnTo>
                <a:lnTo>
                  <a:pt x="321633" y="2298437"/>
                </a:lnTo>
                <a:lnTo>
                  <a:pt x="262550" y="2283890"/>
                </a:lnTo>
                <a:lnTo>
                  <a:pt x="207462" y="2260610"/>
                </a:lnTo>
                <a:lnTo>
                  <a:pt x="157157" y="2229389"/>
                </a:lnTo>
                <a:lnTo>
                  <a:pt x="112426" y="2191016"/>
                </a:lnTo>
                <a:lnTo>
                  <a:pt x="74058" y="2146282"/>
                </a:lnTo>
                <a:lnTo>
                  <a:pt x="42841" y="2095977"/>
                </a:lnTo>
                <a:lnTo>
                  <a:pt x="19567" y="2040892"/>
                </a:lnTo>
                <a:lnTo>
                  <a:pt x="5023" y="1981816"/>
                </a:lnTo>
                <a:lnTo>
                  <a:pt x="0" y="1919541"/>
                </a:lnTo>
                <a:lnTo>
                  <a:pt x="0" y="3839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31229" y="4300601"/>
            <a:ext cx="2066925" cy="333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ط</a:t>
            </a:r>
            <a:r>
              <a:rPr dirty="0" smtClean="0" sz="2000" spc="-509" b="1">
                <a:solidFill>
                  <a:srgbClr val="FFFFFF"/>
                </a:solidFill>
                <a:latin typeface="Arial"/>
                <a:cs typeface="Arial"/>
              </a:rPr>
              <a:t>تل</a:t>
            </a:r>
            <a:r>
              <a:rPr dirty="0" smtClean="0" sz="2000" spc="-21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380" b="1">
                <a:solidFill>
                  <a:srgbClr val="FFFFFF"/>
                </a:solidFill>
                <a:latin typeface="Arial"/>
                <a:cs typeface="Arial"/>
              </a:rPr>
              <a:t>سحتلا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145" b="1">
                <a:solidFill>
                  <a:srgbClr val="FFFFFF"/>
                </a:solidFill>
                <a:latin typeface="Microsoft Uighur"/>
                <a:cs typeface="Microsoft Uighur"/>
              </a:rPr>
              <a:t>رو</a:t>
            </a:r>
            <a:r>
              <a:rPr dirty="0" smtClean="0" sz="1800" spc="28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16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44438" y="4591811"/>
            <a:ext cx="2040636" cy="0"/>
          </a:xfrm>
          <a:custGeom>
            <a:avLst/>
            <a:gdLst/>
            <a:ahLst/>
            <a:cxnLst/>
            <a:rect l="l" t="t" r="r" b="b"/>
            <a:pathLst>
              <a:path w="2040636" h="0">
                <a:moveTo>
                  <a:pt x="0" y="0"/>
                </a:moveTo>
                <a:lnTo>
                  <a:pt x="2040636" y="0"/>
                </a:lnTo>
              </a:path>
            </a:pathLst>
          </a:custGeom>
          <a:ln w="256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77305" y="4622165"/>
            <a:ext cx="2373630" cy="1229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2000" spc="70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55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-300" b="1">
                <a:solidFill>
                  <a:srgbClr val="FFFFFF"/>
                </a:solidFill>
                <a:latin typeface="Arial"/>
                <a:cs typeface="Arial"/>
              </a:rPr>
              <a:t>فاضملا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2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114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260" b="1">
                <a:solidFill>
                  <a:srgbClr val="FFFFFF"/>
                </a:solidFill>
                <a:latin typeface="Arial"/>
                <a:cs typeface="Arial"/>
              </a:rPr>
              <a:t>ٌقلا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mtClean="0" sz="2000" spc="-54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95" b="1">
                <a:solidFill>
                  <a:srgbClr val="FFFFFF"/>
                </a:solidFill>
                <a:latin typeface="Arial"/>
                <a:cs typeface="Arial"/>
              </a:rPr>
              <a:t> ٌك</a:t>
            </a:r>
            <a:endParaRPr sz="2000">
              <a:latin typeface="Arial"/>
              <a:cs typeface="Arial"/>
            </a:endParaRPr>
          </a:p>
          <a:p>
            <a:pPr algn="ctr" marR="0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-95" b="1">
                <a:solidFill>
                  <a:srgbClr val="FFFFFF"/>
                </a:solidFill>
                <a:latin typeface="Arial"/>
                <a:cs typeface="Arial"/>
              </a:rPr>
              <a:t>را</a:t>
            </a:r>
            <a:r>
              <a:rPr dirty="0" smtClean="0" sz="2000" spc="-165" b="1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mtClean="0" sz="2000" spc="-77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-780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mtClean="0" sz="2000" spc="-125" b="1">
                <a:solidFill>
                  <a:srgbClr val="FFFFFF"/>
                </a:solidFill>
                <a:latin typeface="Arial"/>
                <a:cs typeface="Arial"/>
              </a:rPr>
              <a:t>لاا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365" b="1">
                <a:solidFill>
                  <a:srgbClr val="FFFFFF"/>
                </a:solidFill>
                <a:latin typeface="Arial"/>
                <a:cs typeface="Arial"/>
              </a:rPr>
              <a:t>ى</a:t>
            </a:r>
            <a:r>
              <a:rPr dirty="0" smtClean="0" sz="2000" spc="-24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2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-254" b="1">
                <a:solidFill>
                  <a:srgbClr val="FFFFFF"/>
                </a:solidFill>
                <a:latin typeface="Arial"/>
                <a:cs typeface="Arial"/>
              </a:rPr>
              <a:t>دقلا</a:t>
            </a:r>
            <a:r>
              <a:rPr dirty="0" smtClean="0" sz="2000" spc="-25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260" b="1">
                <a:solidFill>
                  <a:srgbClr val="FFFFFF"/>
                </a:solidFill>
                <a:latin typeface="Arial"/>
                <a:cs typeface="Arial"/>
              </a:rPr>
              <a:t>ان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دل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25" b="1">
                <a:solidFill>
                  <a:srgbClr val="FFFFFF"/>
                </a:solidFill>
                <a:latin typeface="Arial"/>
                <a:cs typeface="Arial"/>
              </a:rPr>
              <a:t>له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mtClean="0" sz="2000" spc="70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4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-470" b="1">
                <a:solidFill>
                  <a:srgbClr val="FFFFFF"/>
                </a:solidFill>
                <a:latin typeface="Arial"/>
                <a:cs typeface="Arial"/>
              </a:rPr>
              <a:t>ٌسفانت</a:t>
            </a:r>
            <a:r>
              <a:rPr dirty="0" smtClean="0" sz="2000" spc="-409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9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2000" spc="-55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2000" spc="-790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mtClean="0" sz="2000" spc="-54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95" b="1">
                <a:solidFill>
                  <a:srgbClr val="FFFFFF"/>
                </a:solidFill>
                <a:latin typeface="Arial"/>
                <a:cs typeface="Arial"/>
              </a:rPr>
              <a:t> ٌك</a:t>
            </a:r>
            <a:endParaRPr sz="2000">
              <a:latin typeface="Arial"/>
              <a:cs typeface="Arial"/>
            </a:endParaRPr>
          </a:p>
          <a:p>
            <a:pPr algn="ctr" marR="0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-19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24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-395" b="1">
                <a:solidFill>
                  <a:srgbClr val="FFFFFF"/>
                </a:solidFill>
                <a:latin typeface="Arial"/>
                <a:cs typeface="Arial"/>
              </a:rPr>
              <a:t>عتلا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365" b="1">
                <a:solidFill>
                  <a:srgbClr val="FFFFFF"/>
                </a:solidFill>
                <a:latin typeface="Arial"/>
                <a:cs typeface="Arial"/>
              </a:rPr>
              <a:t>ى</a:t>
            </a:r>
            <a:r>
              <a:rPr dirty="0" smtClean="0" sz="2000" spc="-24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2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-254" b="1">
                <a:solidFill>
                  <a:srgbClr val="FFFFFF"/>
                </a:solidFill>
                <a:latin typeface="Arial"/>
                <a:cs typeface="Arial"/>
              </a:rPr>
              <a:t>دقلا</a:t>
            </a:r>
            <a:r>
              <a:rPr dirty="0" smtClean="0" sz="2000" spc="-25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260" b="1">
                <a:solidFill>
                  <a:srgbClr val="FFFFFF"/>
                </a:solidFill>
                <a:latin typeface="Arial"/>
                <a:cs typeface="Arial"/>
              </a:rPr>
              <a:t>ان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دل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25" b="1">
                <a:solidFill>
                  <a:srgbClr val="FFFFFF"/>
                </a:solidFill>
                <a:latin typeface="Arial"/>
                <a:cs typeface="Arial"/>
              </a:rPr>
              <a:t>له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8312" y="3933825"/>
            <a:ext cx="3082988" cy="2352675"/>
          </a:xfrm>
          <a:custGeom>
            <a:avLst/>
            <a:gdLst/>
            <a:ahLst/>
            <a:cxnLst/>
            <a:rect l="l" t="t" r="r" b="b"/>
            <a:pathLst>
              <a:path w="3082988" h="2352675">
                <a:moveTo>
                  <a:pt x="2690812" y="0"/>
                </a:moveTo>
                <a:lnTo>
                  <a:pt x="392125" y="0"/>
                </a:lnTo>
                <a:lnTo>
                  <a:pt x="359965" y="1299"/>
                </a:lnTo>
                <a:lnTo>
                  <a:pt x="297894" y="11393"/>
                </a:lnTo>
                <a:lnTo>
                  <a:pt x="239494" y="30809"/>
                </a:lnTo>
                <a:lnTo>
                  <a:pt x="185572" y="58740"/>
                </a:lnTo>
                <a:lnTo>
                  <a:pt x="136936" y="94380"/>
                </a:lnTo>
                <a:lnTo>
                  <a:pt x="94392" y="136923"/>
                </a:lnTo>
                <a:lnTo>
                  <a:pt x="58750" y="185563"/>
                </a:lnTo>
                <a:lnTo>
                  <a:pt x="30815" y="239494"/>
                </a:lnTo>
                <a:lnTo>
                  <a:pt x="11396" y="297909"/>
                </a:lnTo>
                <a:lnTo>
                  <a:pt x="1299" y="360002"/>
                </a:lnTo>
                <a:lnTo>
                  <a:pt x="0" y="392175"/>
                </a:lnTo>
                <a:lnTo>
                  <a:pt x="0" y="1960549"/>
                </a:lnTo>
                <a:lnTo>
                  <a:pt x="5132" y="2024153"/>
                </a:lnTo>
                <a:lnTo>
                  <a:pt x="19991" y="2084490"/>
                </a:lnTo>
                <a:lnTo>
                  <a:pt x="43769" y="2140751"/>
                </a:lnTo>
                <a:lnTo>
                  <a:pt x="75658" y="2192131"/>
                </a:lnTo>
                <a:lnTo>
                  <a:pt x="114852" y="2237822"/>
                </a:lnTo>
                <a:lnTo>
                  <a:pt x="160543" y="2277016"/>
                </a:lnTo>
                <a:lnTo>
                  <a:pt x="211923" y="2308905"/>
                </a:lnTo>
                <a:lnTo>
                  <a:pt x="268184" y="2332683"/>
                </a:lnTo>
                <a:lnTo>
                  <a:pt x="328521" y="2347542"/>
                </a:lnTo>
                <a:lnTo>
                  <a:pt x="392125" y="2352675"/>
                </a:lnTo>
                <a:lnTo>
                  <a:pt x="2690812" y="2352675"/>
                </a:lnTo>
                <a:lnTo>
                  <a:pt x="2754411" y="2347542"/>
                </a:lnTo>
                <a:lnTo>
                  <a:pt x="2814748" y="2332683"/>
                </a:lnTo>
                <a:lnTo>
                  <a:pt x="2871014" y="2308905"/>
                </a:lnTo>
                <a:lnTo>
                  <a:pt x="2922401" y="2277016"/>
                </a:lnTo>
                <a:lnTo>
                  <a:pt x="2968101" y="2237822"/>
                </a:lnTo>
                <a:lnTo>
                  <a:pt x="3007304" y="2192131"/>
                </a:lnTo>
                <a:lnTo>
                  <a:pt x="3039203" y="2140751"/>
                </a:lnTo>
                <a:lnTo>
                  <a:pt x="3062989" y="2084490"/>
                </a:lnTo>
                <a:lnTo>
                  <a:pt x="3077854" y="2024153"/>
                </a:lnTo>
                <a:lnTo>
                  <a:pt x="3082988" y="1960549"/>
                </a:lnTo>
                <a:lnTo>
                  <a:pt x="3082861" y="392175"/>
                </a:lnTo>
                <a:lnTo>
                  <a:pt x="3077730" y="328546"/>
                </a:lnTo>
                <a:lnTo>
                  <a:pt x="3062875" y="268191"/>
                </a:lnTo>
                <a:lnTo>
                  <a:pt x="3039104" y="211918"/>
                </a:lnTo>
                <a:lnTo>
                  <a:pt x="3007222" y="160532"/>
                </a:lnTo>
                <a:lnTo>
                  <a:pt x="2968037" y="114839"/>
                </a:lnTo>
                <a:lnTo>
                  <a:pt x="2922356" y="75647"/>
                </a:lnTo>
                <a:lnTo>
                  <a:pt x="2870987" y="43760"/>
                </a:lnTo>
                <a:lnTo>
                  <a:pt x="2814735" y="19986"/>
                </a:lnTo>
                <a:lnTo>
                  <a:pt x="2754407" y="5131"/>
                </a:lnTo>
                <a:lnTo>
                  <a:pt x="2690812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68312" y="3933825"/>
            <a:ext cx="3082988" cy="2352675"/>
          </a:xfrm>
          <a:custGeom>
            <a:avLst/>
            <a:gdLst/>
            <a:ahLst/>
            <a:cxnLst/>
            <a:rect l="l" t="t" r="r" b="b"/>
            <a:pathLst>
              <a:path w="3082988" h="2352675">
                <a:moveTo>
                  <a:pt x="0" y="392175"/>
                </a:moveTo>
                <a:lnTo>
                  <a:pt x="5132" y="328546"/>
                </a:lnTo>
                <a:lnTo>
                  <a:pt x="19991" y="268191"/>
                </a:lnTo>
                <a:lnTo>
                  <a:pt x="43769" y="211918"/>
                </a:lnTo>
                <a:lnTo>
                  <a:pt x="75658" y="160532"/>
                </a:lnTo>
                <a:lnTo>
                  <a:pt x="114852" y="114839"/>
                </a:lnTo>
                <a:lnTo>
                  <a:pt x="160543" y="75647"/>
                </a:lnTo>
                <a:lnTo>
                  <a:pt x="211923" y="43760"/>
                </a:lnTo>
                <a:lnTo>
                  <a:pt x="268184" y="19986"/>
                </a:lnTo>
                <a:lnTo>
                  <a:pt x="328521" y="5131"/>
                </a:lnTo>
                <a:lnTo>
                  <a:pt x="392125" y="0"/>
                </a:lnTo>
                <a:lnTo>
                  <a:pt x="2690812" y="0"/>
                </a:lnTo>
                <a:lnTo>
                  <a:pt x="2722968" y="1299"/>
                </a:lnTo>
                <a:lnTo>
                  <a:pt x="2754407" y="5131"/>
                </a:lnTo>
                <a:lnTo>
                  <a:pt x="2814735" y="19986"/>
                </a:lnTo>
                <a:lnTo>
                  <a:pt x="2870987" y="43760"/>
                </a:lnTo>
                <a:lnTo>
                  <a:pt x="2922356" y="75647"/>
                </a:lnTo>
                <a:lnTo>
                  <a:pt x="2968037" y="114839"/>
                </a:lnTo>
                <a:lnTo>
                  <a:pt x="3007222" y="160532"/>
                </a:lnTo>
                <a:lnTo>
                  <a:pt x="3039104" y="211918"/>
                </a:lnTo>
                <a:lnTo>
                  <a:pt x="3062875" y="268191"/>
                </a:lnTo>
                <a:lnTo>
                  <a:pt x="3077730" y="328546"/>
                </a:lnTo>
                <a:lnTo>
                  <a:pt x="3082861" y="392175"/>
                </a:lnTo>
                <a:lnTo>
                  <a:pt x="3082988" y="1960549"/>
                </a:lnTo>
                <a:lnTo>
                  <a:pt x="3081688" y="1992709"/>
                </a:lnTo>
                <a:lnTo>
                  <a:pt x="3077854" y="2024153"/>
                </a:lnTo>
                <a:lnTo>
                  <a:pt x="3062989" y="2084490"/>
                </a:lnTo>
                <a:lnTo>
                  <a:pt x="3039203" y="2140751"/>
                </a:lnTo>
                <a:lnTo>
                  <a:pt x="3007304" y="2192131"/>
                </a:lnTo>
                <a:lnTo>
                  <a:pt x="2968101" y="2237822"/>
                </a:lnTo>
                <a:lnTo>
                  <a:pt x="2922401" y="2277016"/>
                </a:lnTo>
                <a:lnTo>
                  <a:pt x="2871014" y="2308905"/>
                </a:lnTo>
                <a:lnTo>
                  <a:pt x="2814748" y="2332683"/>
                </a:lnTo>
                <a:lnTo>
                  <a:pt x="2754411" y="2347542"/>
                </a:lnTo>
                <a:lnTo>
                  <a:pt x="2690812" y="2352675"/>
                </a:lnTo>
                <a:lnTo>
                  <a:pt x="392125" y="2352675"/>
                </a:lnTo>
                <a:lnTo>
                  <a:pt x="359965" y="2351375"/>
                </a:lnTo>
                <a:lnTo>
                  <a:pt x="328521" y="2347542"/>
                </a:lnTo>
                <a:lnTo>
                  <a:pt x="268184" y="2332683"/>
                </a:lnTo>
                <a:lnTo>
                  <a:pt x="211923" y="2308905"/>
                </a:lnTo>
                <a:lnTo>
                  <a:pt x="160543" y="2277016"/>
                </a:lnTo>
                <a:lnTo>
                  <a:pt x="114852" y="2237822"/>
                </a:lnTo>
                <a:lnTo>
                  <a:pt x="75658" y="2192131"/>
                </a:lnTo>
                <a:lnTo>
                  <a:pt x="43769" y="2140751"/>
                </a:lnTo>
                <a:lnTo>
                  <a:pt x="19991" y="2084490"/>
                </a:lnTo>
                <a:lnTo>
                  <a:pt x="5132" y="2024153"/>
                </a:lnTo>
                <a:lnTo>
                  <a:pt x="0" y="1960549"/>
                </a:lnTo>
                <a:lnTo>
                  <a:pt x="0" y="3921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210767" y="4630166"/>
            <a:ext cx="1594485" cy="333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mtClean="0" sz="2000" spc="5" b="1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2000" spc="-100" b="1">
                <a:solidFill>
                  <a:srgbClr val="FFFFFF"/>
                </a:solidFill>
                <a:latin typeface="Arial"/>
                <a:cs typeface="Arial"/>
              </a:rPr>
              <a:t>لام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95" b="1">
                <a:solidFill>
                  <a:srgbClr val="FFFFFF"/>
                </a:solidFill>
                <a:latin typeface="Arial"/>
                <a:cs typeface="Arial"/>
              </a:rPr>
              <a:t>دلأا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145" b="1">
                <a:solidFill>
                  <a:srgbClr val="FFFFFF"/>
                </a:solidFill>
                <a:latin typeface="Microsoft Uighur"/>
                <a:cs typeface="Microsoft Uighur"/>
              </a:rPr>
              <a:t>رو</a:t>
            </a:r>
            <a:r>
              <a:rPr dirty="0" smtClean="0" sz="1800" spc="28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16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24851" y="4918836"/>
            <a:ext cx="1568196" cy="0"/>
          </a:xfrm>
          <a:custGeom>
            <a:avLst/>
            <a:gdLst/>
            <a:ahLst/>
            <a:cxnLst/>
            <a:rect l="l" t="t" r="r" b="b"/>
            <a:pathLst>
              <a:path w="1568196" h="0">
                <a:moveTo>
                  <a:pt x="0" y="0"/>
                </a:moveTo>
                <a:lnTo>
                  <a:pt x="1568196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47115" y="4951729"/>
            <a:ext cx="2121535" cy="620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000" spc="15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4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2000" spc="40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25" b="1">
                <a:solidFill>
                  <a:srgbClr val="FFFFFF"/>
                </a:solidFill>
                <a:latin typeface="Arial"/>
                <a:cs typeface="Arial"/>
              </a:rPr>
              <a:t>ما</a:t>
            </a:r>
            <a:r>
              <a:rPr dirty="0" smtClean="0" sz="2000" spc="240" b="1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mtClean="0" sz="2000" spc="-295" b="1">
                <a:solidFill>
                  <a:srgbClr val="FFFFFF"/>
                </a:solidFill>
                <a:latin typeface="Arial"/>
                <a:cs typeface="Arial"/>
              </a:rPr>
              <a:t>صأ</a:t>
            </a:r>
            <a:r>
              <a:rPr dirty="0" smtClean="0" sz="2000" spc="-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5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380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2000" spc="-150" b="1">
                <a:solidFill>
                  <a:srgbClr val="FFFFFF"/>
                </a:solidFill>
                <a:latin typeface="Arial"/>
                <a:cs typeface="Arial"/>
              </a:rPr>
              <a:t>ٌضرأ</a:t>
            </a:r>
            <a:r>
              <a:rPr dirty="0" smtClean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250" b="1">
                <a:solidFill>
                  <a:srgbClr val="FFFFFF"/>
                </a:solidFill>
                <a:latin typeface="Arial"/>
                <a:cs typeface="Arial"/>
              </a:rPr>
              <a:t>ه</a:t>
            </a:r>
            <a:endParaRPr sz="2000">
              <a:latin typeface="Arial"/>
              <a:cs typeface="Arial"/>
            </a:endParaRPr>
          </a:p>
          <a:p>
            <a:pPr algn="ctr" marL="0">
              <a:lnSpc>
                <a:spcPct val="100000"/>
              </a:lnSpc>
            </a:pPr>
            <a:r>
              <a:rPr dirty="0" smtClean="0" sz="2000" spc="-60" b="1">
                <a:solidFill>
                  <a:srgbClr val="FFFFFF"/>
                </a:solidFill>
                <a:latin typeface="Arial"/>
                <a:cs typeface="Arial"/>
              </a:rPr>
              <a:t>؟لام</a:t>
            </a:r>
            <a:r>
              <a:rPr dirty="0" smtClean="0" sz="2000" spc="-8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2000" spc="-595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2000" spc="-5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2000" spc="-910" b="1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mtClean="0" sz="2000" spc="-9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550" b="1">
                <a:solidFill>
                  <a:srgbClr val="FFFFFF"/>
                </a:solidFill>
                <a:latin typeface="Arial"/>
                <a:cs typeface="Arial"/>
              </a:rPr>
              <a:t>نفق</a:t>
            </a:r>
            <a:r>
              <a:rPr dirty="0" smtClean="0" sz="2000" spc="-400" b="1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2000" spc="10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35600" y="1412875"/>
            <a:ext cx="3181350" cy="2376424"/>
          </a:xfrm>
          <a:custGeom>
            <a:avLst/>
            <a:gdLst/>
            <a:ahLst/>
            <a:cxnLst/>
            <a:rect l="l" t="t" r="r" b="b"/>
            <a:pathLst>
              <a:path w="3181350" h="2376424">
                <a:moveTo>
                  <a:pt x="2785236" y="0"/>
                </a:moveTo>
                <a:lnTo>
                  <a:pt x="396113" y="0"/>
                </a:lnTo>
                <a:lnTo>
                  <a:pt x="363618" y="1312"/>
                </a:lnTo>
                <a:lnTo>
                  <a:pt x="300904" y="11509"/>
                </a:lnTo>
                <a:lnTo>
                  <a:pt x="241905" y="31120"/>
                </a:lnTo>
                <a:lnTo>
                  <a:pt x="187433" y="59333"/>
                </a:lnTo>
                <a:lnTo>
                  <a:pt x="138304" y="95333"/>
                </a:lnTo>
                <a:lnTo>
                  <a:pt x="95333" y="138304"/>
                </a:lnTo>
                <a:lnTo>
                  <a:pt x="59333" y="187433"/>
                </a:lnTo>
                <a:lnTo>
                  <a:pt x="31120" y="241905"/>
                </a:lnTo>
                <a:lnTo>
                  <a:pt x="11509" y="300904"/>
                </a:lnTo>
                <a:lnTo>
                  <a:pt x="1312" y="363618"/>
                </a:lnTo>
                <a:lnTo>
                  <a:pt x="0" y="396113"/>
                </a:lnTo>
                <a:lnTo>
                  <a:pt x="0" y="1980438"/>
                </a:lnTo>
                <a:lnTo>
                  <a:pt x="5182" y="2044668"/>
                </a:lnTo>
                <a:lnTo>
                  <a:pt x="20188" y="2105599"/>
                </a:lnTo>
                <a:lnTo>
                  <a:pt x="44203" y="2162415"/>
                </a:lnTo>
                <a:lnTo>
                  <a:pt x="76411" y="2214300"/>
                </a:lnTo>
                <a:lnTo>
                  <a:pt x="115998" y="2260441"/>
                </a:lnTo>
                <a:lnTo>
                  <a:pt x="162150" y="2300020"/>
                </a:lnTo>
                <a:lnTo>
                  <a:pt x="214052" y="2332224"/>
                </a:lnTo>
                <a:lnTo>
                  <a:pt x="270889" y="2356236"/>
                </a:lnTo>
                <a:lnTo>
                  <a:pt x="331848" y="2371241"/>
                </a:lnTo>
                <a:lnTo>
                  <a:pt x="396113" y="2376424"/>
                </a:lnTo>
                <a:lnTo>
                  <a:pt x="2785236" y="2376424"/>
                </a:lnTo>
                <a:lnTo>
                  <a:pt x="2849501" y="2371241"/>
                </a:lnTo>
                <a:lnTo>
                  <a:pt x="2910460" y="2356236"/>
                </a:lnTo>
                <a:lnTo>
                  <a:pt x="2967297" y="2332224"/>
                </a:lnTo>
                <a:lnTo>
                  <a:pt x="3019199" y="2300020"/>
                </a:lnTo>
                <a:lnTo>
                  <a:pt x="3065351" y="2260441"/>
                </a:lnTo>
                <a:lnTo>
                  <a:pt x="3104938" y="2214300"/>
                </a:lnTo>
                <a:lnTo>
                  <a:pt x="3137146" y="2162415"/>
                </a:lnTo>
                <a:lnTo>
                  <a:pt x="3161161" y="2105599"/>
                </a:lnTo>
                <a:lnTo>
                  <a:pt x="3176167" y="2044668"/>
                </a:lnTo>
                <a:lnTo>
                  <a:pt x="3181350" y="1980438"/>
                </a:lnTo>
                <a:lnTo>
                  <a:pt x="3181350" y="396113"/>
                </a:lnTo>
                <a:lnTo>
                  <a:pt x="3176167" y="331848"/>
                </a:lnTo>
                <a:lnTo>
                  <a:pt x="3161161" y="270889"/>
                </a:lnTo>
                <a:lnTo>
                  <a:pt x="3137146" y="214052"/>
                </a:lnTo>
                <a:lnTo>
                  <a:pt x="3104938" y="162150"/>
                </a:lnTo>
                <a:lnTo>
                  <a:pt x="3065351" y="115998"/>
                </a:lnTo>
                <a:lnTo>
                  <a:pt x="3019199" y="76411"/>
                </a:lnTo>
                <a:lnTo>
                  <a:pt x="2967297" y="44203"/>
                </a:lnTo>
                <a:lnTo>
                  <a:pt x="2910460" y="20188"/>
                </a:lnTo>
                <a:lnTo>
                  <a:pt x="2849501" y="5182"/>
                </a:lnTo>
                <a:lnTo>
                  <a:pt x="2785236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435600" y="1412875"/>
            <a:ext cx="3181350" cy="2376551"/>
          </a:xfrm>
          <a:custGeom>
            <a:avLst/>
            <a:gdLst/>
            <a:ahLst/>
            <a:cxnLst/>
            <a:rect l="l" t="t" r="r" b="b"/>
            <a:pathLst>
              <a:path w="3181350" h="2376551">
                <a:moveTo>
                  <a:pt x="0" y="396113"/>
                </a:moveTo>
                <a:lnTo>
                  <a:pt x="5182" y="331848"/>
                </a:lnTo>
                <a:lnTo>
                  <a:pt x="20188" y="270889"/>
                </a:lnTo>
                <a:lnTo>
                  <a:pt x="44203" y="214052"/>
                </a:lnTo>
                <a:lnTo>
                  <a:pt x="76411" y="162150"/>
                </a:lnTo>
                <a:lnTo>
                  <a:pt x="115998" y="115998"/>
                </a:lnTo>
                <a:lnTo>
                  <a:pt x="162150" y="76411"/>
                </a:lnTo>
                <a:lnTo>
                  <a:pt x="214052" y="44203"/>
                </a:lnTo>
                <a:lnTo>
                  <a:pt x="270889" y="20188"/>
                </a:lnTo>
                <a:lnTo>
                  <a:pt x="331848" y="5182"/>
                </a:lnTo>
                <a:lnTo>
                  <a:pt x="396113" y="0"/>
                </a:lnTo>
                <a:lnTo>
                  <a:pt x="2785236" y="0"/>
                </a:lnTo>
                <a:lnTo>
                  <a:pt x="2817731" y="1312"/>
                </a:lnTo>
                <a:lnTo>
                  <a:pt x="2849501" y="5182"/>
                </a:lnTo>
                <a:lnTo>
                  <a:pt x="2910460" y="20188"/>
                </a:lnTo>
                <a:lnTo>
                  <a:pt x="2967297" y="44203"/>
                </a:lnTo>
                <a:lnTo>
                  <a:pt x="3019199" y="76411"/>
                </a:lnTo>
                <a:lnTo>
                  <a:pt x="3065351" y="115998"/>
                </a:lnTo>
                <a:lnTo>
                  <a:pt x="3104938" y="162150"/>
                </a:lnTo>
                <a:lnTo>
                  <a:pt x="3137146" y="214052"/>
                </a:lnTo>
                <a:lnTo>
                  <a:pt x="3161161" y="270889"/>
                </a:lnTo>
                <a:lnTo>
                  <a:pt x="3176167" y="331848"/>
                </a:lnTo>
                <a:lnTo>
                  <a:pt x="3181350" y="396113"/>
                </a:lnTo>
                <a:lnTo>
                  <a:pt x="3181350" y="1980438"/>
                </a:lnTo>
                <a:lnTo>
                  <a:pt x="3180037" y="2012914"/>
                </a:lnTo>
                <a:lnTo>
                  <a:pt x="3176167" y="2044668"/>
                </a:lnTo>
                <a:lnTo>
                  <a:pt x="3161161" y="2105599"/>
                </a:lnTo>
                <a:lnTo>
                  <a:pt x="3137146" y="2162415"/>
                </a:lnTo>
                <a:lnTo>
                  <a:pt x="3104938" y="2214300"/>
                </a:lnTo>
                <a:lnTo>
                  <a:pt x="3065351" y="2260441"/>
                </a:lnTo>
                <a:lnTo>
                  <a:pt x="3019199" y="2300020"/>
                </a:lnTo>
                <a:lnTo>
                  <a:pt x="2967297" y="2332224"/>
                </a:lnTo>
                <a:lnTo>
                  <a:pt x="2910460" y="2356236"/>
                </a:lnTo>
                <a:lnTo>
                  <a:pt x="2849501" y="2371241"/>
                </a:lnTo>
                <a:lnTo>
                  <a:pt x="2785236" y="2376424"/>
                </a:lnTo>
                <a:lnTo>
                  <a:pt x="396113" y="2376551"/>
                </a:lnTo>
                <a:lnTo>
                  <a:pt x="363618" y="2375111"/>
                </a:lnTo>
                <a:lnTo>
                  <a:pt x="331848" y="2371241"/>
                </a:lnTo>
                <a:lnTo>
                  <a:pt x="270889" y="2356236"/>
                </a:lnTo>
                <a:lnTo>
                  <a:pt x="214052" y="2332224"/>
                </a:lnTo>
                <a:lnTo>
                  <a:pt x="162150" y="2300020"/>
                </a:lnTo>
                <a:lnTo>
                  <a:pt x="115998" y="2260441"/>
                </a:lnTo>
                <a:lnTo>
                  <a:pt x="76411" y="2214300"/>
                </a:lnTo>
                <a:lnTo>
                  <a:pt x="44203" y="2162415"/>
                </a:lnTo>
                <a:lnTo>
                  <a:pt x="20188" y="2105599"/>
                </a:lnTo>
                <a:lnTo>
                  <a:pt x="5182" y="2044668"/>
                </a:lnTo>
                <a:lnTo>
                  <a:pt x="0" y="1980438"/>
                </a:lnTo>
                <a:lnTo>
                  <a:pt x="0" y="3961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422897" y="1984755"/>
            <a:ext cx="1211580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mtClean="0" sz="2000" spc="-105" b="1">
                <a:solidFill>
                  <a:srgbClr val="FFFFFF"/>
                </a:solidFill>
                <a:latin typeface="Arial"/>
                <a:cs typeface="Arial"/>
              </a:rPr>
              <a:t>ءل</a:t>
            </a:r>
            <a:r>
              <a:rPr dirty="0" smtClean="0" sz="2000" spc="-6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110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270" b="1">
                <a:solidFill>
                  <a:srgbClr val="FFFFFF"/>
                </a:solidFill>
                <a:latin typeface="Arial"/>
                <a:cs typeface="Arial"/>
              </a:rPr>
              <a:t>علا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FFFFFF"/>
                </a:solidFill>
                <a:latin typeface="Arial"/>
                <a:cs typeface="Arial"/>
              </a:rPr>
              <a:t>روحم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34454" y="2279523"/>
            <a:ext cx="1185672" cy="0"/>
          </a:xfrm>
          <a:custGeom>
            <a:avLst/>
            <a:gdLst/>
            <a:ahLst/>
            <a:cxnLst/>
            <a:rect l="l" t="t" r="r" b="b"/>
            <a:pathLst>
              <a:path w="1185672" h="0">
                <a:moveTo>
                  <a:pt x="0" y="0"/>
                </a:moveTo>
                <a:lnTo>
                  <a:pt x="1185672" y="0"/>
                </a:lnTo>
              </a:path>
            </a:pathLst>
          </a:custGeom>
          <a:ln w="287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660897" y="2289809"/>
            <a:ext cx="2730500" cy="9251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35">
              <a:lnSpc>
                <a:spcPct val="100000"/>
              </a:lnSpc>
            </a:pPr>
            <a:r>
              <a:rPr dirty="0" smtClean="0" sz="2000" spc="15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-105" b="1">
                <a:solidFill>
                  <a:srgbClr val="FFFFFF"/>
                </a:solidFill>
                <a:latin typeface="Arial"/>
                <a:cs typeface="Arial"/>
              </a:rPr>
              <a:t>ءل</a:t>
            </a:r>
            <a:r>
              <a:rPr dirty="0" smtClean="0" sz="2000" spc="-6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235" b="1">
                <a:solidFill>
                  <a:srgbClr val="FFFFFF"/>
                </a:solidFill>
                <a:latin typeface="Arial"/>
                <a:cs typeface="Arial"/>
              </a:rPr>
              <a:t>مع</a:t>
            </a:r>
            <a:r>
              <a:rPr dirty="0" smtClean="0" sz="2000" spc="-24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200" b="1">
                <a:solidFill>
                  <a:srgbClr val="FFFFFF"/>
                </a:solidFill>
                <a:latin typeface="Arial"/>
                <a:cs typeface="Arial"/>
              </a:rPr>
              <a:t>ان</a:t>
            </a:r>
            <a:r>
              <a:rPr dirty="0" smtClean="0" sz="2000" spc="-12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رٌ</a:t>
            </a:r>
            <a:r>
              <a:rPr dirty="0" smtClean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95" b="1">
                <a:solidFill>
                  <a:srgbClr val="FFFFFF"/>
                </a:solidFill>
                <a:latin typeface="Arial"/>
                <a:cs typeface="Arial"/>
              </a:rPr>
              <a:t> ٌك</a:t>
            </a:r>
            <a:endParaRPr sz="2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؟</a:t>
            </a:r>
            <a:r>
              <a:rPr dirty="0" smtClean="0" sz="2000" spc="-195" b="1">
                <a:solidFill>
                  <a:srgbClr val="FFFFFF"/>
                </a:solidFill>
                <a:latin typeface="Arial"/>
                <a:cs typeface="Arial"/>
              </a:rPr>
              <a:t>انعم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105" b="1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mtClean="0" sz="2000" spc="12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8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450" b="1">
                <a:solidFill>
                  <a:srgbClr val="FFFFFF"/>
                </a:solidFill>
                <a:latin typeface="Arial"/>
                <a:cs typeface="Arial"/>
              </a:rPr>
              <a:t>تسا</a:t>
            </a:r>
            <a:r>
              <a:rPr dirty="0" smtClean="0" sz="2000" spc="-4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65" b="1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2000" spc="-430" b="1">
                <a:solidFill>
                  <a:srgbClr val="FFFFFF"/>
                </a:solidFill>
                <a:latin typeface="Arial"/>
                <a:cs typeface="Arial"/>
              </a:rPr>
              <a:t>قو</a:t>
            </a:r>
            <a:r>
              <a:rPr dirty="0" smtClean="0" sz="2000" spc="-53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-54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25" b="1">
                <a:solidFill>
                  <a:srgbClr val="FFFFFF"/>
                </a:solidFill>
                <a:latin typeface="Arial"/>
                <a:cs typeface="Arial"/>
              </a:rPr>
              <a:t>له</a:t>
            </a:r>
            <a:endParaRPr sz="2000">
              <a:latin typeface="Arial"/>
              <a:cs typeface="Arial"/>
            </a:endParaRPr>
          </a:p>
          <a:p>
            <a:pPr algn="ctr" marR="0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؟ن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750" b="1">
                <a:solidFill>
                  <a:srgbClr val="FFFFFF"/>
                </a:solidFill>
                <a:latin typeface="Arial"/>
                <a:cs typeface="Arial"/>
              </a:rPr>
              <a:t>سف</a:t>
            </a:r>
            <a:r>
              <a:rPr dirty="0" smtClean="0" sz="2000" spc="-140" b="1">
                <a:solidFill>
                  <a:srgbClr val="FFFFFF"/>
                </a:solidFill>
                <a:latin typeface="Arial"/>
                <a:cs typeface="Arial"/>
              </a:rPr>
              <a:t>ان</a:t>
            </a:r>
            <a:r>
              <a:rPr dirty="0" smtClean="0" sz="2000" spc="-140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175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165" b="1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mtClean="0" sz="2000" spc="-114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2000" spc="10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455" b="1">
                <a:solidFill>
                  <a:srgbClr val="FFFFFF"/>
                </a:solidFill>
                <a:latin typeface="Arial"/>
                <a:cs typeface="Arial"/>
              </a:rPr>
              <a:t>ًف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75" b="1">
                <a:solidFill>
                  <a:srgbClr val="FFFFFF"/>
                </a:solidFill>
                <a:latin typeface="Arial"/>
                <a:cs typeface="Arial"/>
              </a:rPr>
              <a:t>ان</a:t>
            </a:r>
            <a:r>
              <a:rPr dirty="0" smtClean="0" sz="2000" spc="-280" b="1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mtClean="0" sz="2000" spc="-325" b="1">
                <a:solidFill>
                  <a:srgbClr val="FFFFFF"/>
                </a:solidFill>
                <a:latin typeface="Arial"/>
                <a:cs typeface="Arial"/>
              </a:rPr>
              <a:t>جن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250" b="1">
                <a:solidFill>
                  <a:srgbClr val="FFFFFF"/>
                </a:solidFill>
                <a:latin typeface="Arial"/>
                <a:cs typeface="Arial"/>
              </a:rPr>
              <a:t>ه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35375" y="2781300"/>
            <a:ext cx="1595437" cy="1885950"/>
          </a:xfrm>
          <a:custGeom>
            <a:avLst/>
            <a:gdLst/>
            <a:ahLst/>
            <a:cxnLst/>
            <a:rect l="l" t="t" r="r" b="b"/>
            <a:pathLst>
              <a:path w="1595437" h="1885950">
                <a:moveTo>
                  <a:pt x="1063625" y="1650238"/>
                </a:moveTo>
                <a:lnTo>
                  <a:pt x="638175" y="1650238"/>
                </a:lnTo>
                <a:lnTo>
                  <a:pt x="850900" y="1885950"/>
                </a:lnTo>
                <a:lnTo>
                  <a:pt x="1063625" y="1650238"/>
                </a:lnTo>
                <a:close/>
              </a:path>
              <a:path w="1595437" h="1885950">
                <a:moveTo>
                  <a:pt x="957199" y="1414399"/>
                </a:moveTo>
                <a:lnTo>
                  <a:pt x="744474" y="1414399"/>
                </a:lnTo>
                <a:lnTo>
                  <a:pt x="744474" y="1650238"/>
                </a:lnTo>
                <a:lnTo>
                  <a:pt x="957199" y="1650238"/>
                </a:lnTo>
                <a:lnTo>
                  <a:pt x="957199" y="1414399"/>
                </a:lnTo>
                <a:close/>
              </a:path>
              <a:path w="1595437" h="1885950">
                <a:moveTo>
                  <a:pt x="1276350" y="1060831"/>
                </a:moveTo>
                <a:lnTo>
                  <a:pt x="425450" y="1060831"/>
                </a:lnTo>
                <a:lnTo>
                  <a:pt x="425450" y="1414399"/>
                </a:lnTo>
                <a:lnTo>
                  <a:pt x="1276350" y="1414399"/>
                </a:lnTo>
                <a:lnTo>
                  <a:pt x="1276350" y="1060831"/>
                </a:lnTo>
                <a:close/>
              </a:path>
              <a:path w="1595437" h="1885950">
                <a:moveTo>
                  <a:pt x="212725" y="707263"/>
                </a:moveTo>
                <a:lnTo>
                  <a:pt x="0" y="942975"/>
                </a:lnTo>
                <a:lnTo>
                  <a:pt x="212725" y="1178687"/>
                </a:lnTo>
                <a:lnTo>
                  <a:pt x="212725" y="1060831"/>
                </a:lnTo>
                <a:lnTo>
                  <a:pt x="1595437" y="1060831"/>
                </a:lnTo>
                <a:lnTo>
                  <a:pt x="1701800" y="942975"/>
                </a:lnTo>
                <a:lnTo>
                  <a:pt x="1595437" y="825119"/>
                </a:lnTo>
                <a:lnTo>
                  <a:pt x="212725" y="825119"/>
                </a:lnTo>
                <a:lnTo>
                  <a:pt x="212725" y="707263"/>
                </a:lnTo>
                <a:close/>
              </a:path>
              <a:path w="1595437" h="1885950">
                <a:moveTo>
                  <a:pt x="1595437" y="1060831"/>
                </a:moveTo>
                <a:lnTo>
                  <a:pt x="1489075" y="1060831"/>
                </a:lnTo>
                <a:lnTo>
                  <a:pt x="1489075" y="1178687"/>
                </a:lnTo>
                <a:lnTo>
                  <a:pt x="1595437" y="1060831"/>
                </a:lnTo>
                <a:close/>
              </a:path>
              <a:path w="1595437" h="1885950">
                <a:moveTo>
                  <a:pt x="1276350" y="471424"/>
                </a:moveTo>
                <a:lnTo>
                  <a:pt x="425450" y="471424"/>
                </a:lnTo>
                <a:lnTo>
                  <a:pt x="425450" y="825119"/>
                </a:lnTo>
                <a:lnTo>
                  <a:pt x="1276350" y="825119"/>
                </a:lnTo>
                <a:lnTo>
                  <a:pt x="1276350" y="471424"/>
                </a:lnTo>
                <a:close/>
              </a:path>
              <a:path w="1595437" h="1885950">
                <a:moveTo>
                  <a:pt x="1489075" y="707263"/>
                </a:moveTo>
                <a:lnTo>
                  <a:pt x="1489075" y="825119"/>
                </a:lnTo>
                <a:lnTo>
                  <a:pt x="1595437" y="825119"/>
                </a:lnTo>
                <a:lnTo>
                  <a:pt x="1489075" y="707263"/>
                </a:lnTo>
                <a:close/>
              </a:path>
              <a:path w="1595437" h="1885950">
                <a:moveTo>
                  <a:pt x="957199" y="235712"/>
                </a:moveTo>
                <a:lnTo>
                  <a:pt x="744474" y="235712"/>
                </a:lnTo>
                <a:lnTo>
                  <a:pt x="744474" y="471424"/>
                </a:lnTo>
                <a:lnTo>
                  <a:pt x="957199" y="471424"/>
                </a:lnTo>
                <a:lnTo>
                  <a:pt x="957199" y="235712"/>
                </a:lnTo>
                <a:close/>
              </a:path>
              <a:path w="1595437" h="1885950">
                <a:moveTo>
                  <a:pt x="850900" y="0"/>
                </a:moveTo>
                <a:lnTo>
                  <a:pt x="638175" y="235712"/>
                </a:lnTo>
                <a:lnTo>
                  <a:pt x="1063625" y="235712"/>
                </a:lnTo>
                <a:lnTo>
                  <a:pt x="8509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635375" y="2781300"/>
            <a:ext cx="1701800" cy="1885950"/>
          </a:xfrm>
          <a:custGeom>
            <a:avLst/>
            <a:gdLst/>
            <a:ahLst/>
            <a:cxnLst/>
            <a:rect l="l" t="t" r="r" b="b"/>
            <a:pathLst>
              <a:path w="1701800" h="1885950">
                <a:moveTo>
                  <a:pt x="425450" y="471424"/>
                </a:moveTo>
                <a:lnTo>
                  <a:pt x="744474" y="471424"/>
                </a:lnTo>
                <a:lnTo>
                  <a:pt x="744474" y="235712"/>
                </a:lnTo>
                <a:lnTo>
                  <a:pt x="638175" y="235712"/>
                </a:lnTo>
                <a:lnTo>
                  <a:pt x="850900" y="0"/>
                </a:lnTo>
                <a:lnTo>
                  <a:pt x="1063625" y="235712"/>
                </a:lnTo>
                <a:lnTo>
                  <a:pt x="957199" y="235712"/>
                </a:lnTo>
                <a:lnTo>
                  <a:pt x="957199" y="471424"/>
                </a:lnTo>
                <a:lnTo>
                  <a:pt x="1276350" y="471424"/>
                </a:lnTo>
                <a:lnTo>
                  <a:pt x="1276350" y="825119"/>
                </a:lnTo>
                <a:lnTo>
                  <a:pt x="1489075" y="825119"/>
                </a:lnTo>
                <a:lnTo>
                  <a:pt x="1489075" y="707263"/>
                </a:lnTo>
                <a:lnTo>
                  <a:pt x="1701800" y="942975"/>
                </a:lnTo>
                <a:lnTo>
                  <a:pt x="1489075" y="1178687"/>
                </a:lnTo>
                <a:lnTo>
                  <a:pt x="1489075" y="1060831"/>
                </a:lnTo>
                <a:lnTo>
                  <a:pt x="1276350" y="1060831"/>
                </a:lnTo>
                <a:lnTo>
                  <a:pt x="1276350" y="1414399"/>
                </a:lnTo>
                <a:lnTo>
                  <a:pt x="957199" y="1414399"/>
                </a:lnTo>
                <a:lnTo>
                  <a:pt x="957199" y="1650238"/>
                </a:lnTo>
                <a:lnTo>
                  <a:pt x="1063625" y="1650238"/>
                </a:lnTo>
                <a:lnTo>
                  <a:pt x="850900" y="1885950"/>
                </a:lnTo>
                <a:lnTo>
                  <a:pt x="638175" y="1650238"/>
                </a:lnTo>
                <a:lnTo>
                  <a:pt x="744474" y="1650238"/>
                </a:lnTo>
                <a:lnTo>
                  <a:pt x="744474" y="1414399"/>
                </a:lnTo>
                <a:lnTo>
                  <a:pt x="425450" y="1414399"/>
                </a:lnTo>
                <a:lnTo>
                  <a:pt x="425450" y="1060831"/>
                </a:lnTo>
                <a:lnTo>
                  <a:pt x="212725" y="1060831"/>
                </a:lnTo>
                <a:lnTo>
                  <a:pt x="212725" y="1178687"/>
                </a:lnTo>
                <a:lnTo>
                  <a:pt x="0" y="942975"/>
                </a:lnTo>
                <a:lnTo>
                  <a:pt x="212725" y="707263"/>
                </a:lnTo>
                <a:lnTo>
                  <a:pt x="212725" y="825119"/>
                </a:lnTo>
                <a:lnTo>
                  <a:pt x="425450" y="825119"/>
                </a:lnTo>
                <a:lnTo>
                  <a:pt x="425450" y="4714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864609" y="3565779"/>
            <a:ext cx="1035050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12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130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78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-345" b="1">
                <a:solidFill>
                  <a:srgbClr val="FFFFFF"/>
                </a:solidFill>
                <a:latin typeface="Arial"/>
                <a:cs typeface="Arial"/>
              </a:rPr>
              <a:t>تسلاا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26210" algn="l"/>
                <a:tab pos="2364105" algn="l"/>
              </a:tabLst>
            </a:pPr>
            <a:r>
              <a:rPr dirty="0" smtClean="0" sz="3600" spc="-55" b="1">
                <a:solidFill>
                  <a:srgbClr val="F1F1F1"/>
                </a:solidFill>
                <a:latin typeface="Microsoft Uighur"/>
                <a:cs typeface="Microsoft Uighur"/>
              </a:rPr>
              <a:t>ًزاوخيها</a:t>
            </a:r>
            <a:r>
              <a:rPr dirty="0" smtClean="0" sz="3600" spc="-55" b="1">
                <a:solidFill>
                  <a:srgbClr val="F1F1F1"/>
                </a:solidFill>
                <a:latin typeface="Microsoft Uighur"/>
                <a:cs typeface="Microsoft Uighur"/>
              </a:rPr>
              <a:t>	</a:t>
            </a:r>
            <a:r>
              <a:rPr dirty="0" smtClean="0" sz="3600" spc="65" b="1">
                <a:solidFill>
                  <a:srgbClr val="F1F1F1"/>
                </a:solidFill>
                <a:latin typeface="Microsoft Uighur"/>
                <a:cs typeface="Microsoft Uighur"/>
              </a:rPr>
              <a:t>ءادلأا</a:t>
            </a:r>
            <a:r>
              <a:rPr dirty="0" smtClean="0" sz="3600" spc="65" b="1">
                <a:solidFill>
                  <a:srgbClr val="F1F1F1"/>
                </a:solidFill>
                <a:latin typeface="Microsoft Uighur"/>
                <a:cs typeface="Microsoft Uighur"/>
              </a:rPr>
              <a:t>	</a:t>
            </a:r>
            <a:r>
              <a:rPr dirty="0" smtClean="0" sz="3600" spc="445" b="1">
                <a:solidFill>
                  <a:srgbClr val="F1F1F1"/>
                </a:solidFill>
                <a:latin typeface="Microsoft Uighur"/>
                <a:cs typeface="Microsoft Uighur"/>
              </a:rPr>
              <a:t>ح</a:t>
            </a:r>
            <a:r>
              <a:rPr dirty="0" smtClean="0" sz="3600" spc="-880" b="1">
                <a:solidFill>
                  <a:srgbClr val="F1F1F1"/>
                </a:solidFill>
                <a:latin typeface="Microsoft Uighur"/>
                <a:cs typeface="Microsoft Uighur"/>
              </a:rPr>
              <a:t>بكبطت</a:t>
            </a:r>
            <a:r>
              <a:rPr dirty="0" smtClean="0" sz="3600" spc="-880" b="1">
                <a:solidFill>
                  <a:srgbClr val="F1F1F1"/>
                </a:solidFill>
                <a:latin typeface="Microsoft Uighur"/>
                <a:cs typeface="Microsoft Uighur"/>
              </a:rPr>
              <a:t> </a:t>
            </a:r>
            <a:r>
              <a:rPr dirty="0" smtClean="0" sz="3600" spc="-135" b="1">
                <a:solidFill>
                  <a:srgbClr val="F1F1F1"/>
                </a:solidFill>
                <a:latin typeface="Microsoft Uighur"/>
                <a:cs typeface="Microsoft Uighur"/>
              </a:rPr>
              <a:t> </a:t>
            </a:r>
            <a:r>
              <a:rPr dirty="0" smtClean="0" sz="3300" spc="-755" b="1">
                <a:solidFill>
                  <a:srgbClr val="F1F1F1"/>
                </a:solidFill>
                <a:latin typeface="Arial"/>
                <a:cs typeface="Arial"/>
              </a:rPr>
              <a:t>ًف</a:t>
            </a:r>
            <a:r>
              <a:rPr dirty="0" smtClean="0" sz="3300" spc="-755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mtClean="0" sz="3300" spc="0" b="1">
                <a:solidFill>
                  <a:srgbClr val="F1F1F1"/>
                </a:solidFill>
                <a:latin typeface="Arial"/>
                <a:cs typeface="Arial"/>
              </a:rPr>
              <a:t>ً</a:t>
            </a:r>
            <a:r>
              <a:rPr dirty="0" smtClean="0" sz="3300" spc="-990" b="1">
                <a:solidFill>
                  <a:srgbClr val="F1F1F1"/>
                </a:solidFill>
                <a:latin typeface="Arial"/>
                <a:cs typeface="Arial"/>
              </a:rPr>
              <a:t>س</a:t>
            </a:r>
            <a:r>
              <a:rPr dirty="0" smtClean="0" sz="3300" spc="-300" b="1">
                <a:solidFill>
                  <a:srgbClr val="F1F1F1"/>
                </a:solidFill>
                <a:latin typeface="Arial"/>
                <a:cs typeface="Arial"/>
              </a:rPr>
              <a:t>سؤملا</a:t>
            </a:r>
            <a:r>
              <a:rPr dirty="0" smtClean="0" sz="3300" spc="-20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mtClean="0" sz="3300" spc="-135" b="1">
                <a:solidFill>
                  <a:srgbClr val="F1F1F1"/>
                </a:solidFill>
                <a:latin typeface="Arial"/>
                <a:cs typeface="Arial"/>
              </a:rPr>
              <a:t>ءادل</a:t>
            </a:r>
            <a:r>
              <a:rPr dirty="0" smtClean="0" sz="3300" spc="-90" b="1">
                <a:solidFill>
                  <a:srgbClr val="F1F1F1"/>
                </a:solidFill>
                <a:latin typeface="Arial"/>
                <a:cs typeface="Arial"/>
              </a:rPr>
              <a:t>أ</a:t>
            </a:r>
            <a:r>
              <a:rPr dirty="0" smtClean="0" sz="3300" spc="0" b="1">
                <a:solidFill>
                  <a:srgbClr val="F1F1F1"/>
                </a:solidFill>
                <a:latin typeface="Arial"/>
                <a:cs typeface="Arial"/>
              </a:rPr>
              <a:t>ا </a:t>
            </a:r>
            <a:r>
              <a:rPr dirty="0" smtClean="0" sz="3300" spc="-245" b="1">
                <a:solidFill>
                  <a:srgbClr val="F1F1F1"/>
                </a:solidFill>
                <a:latin typeface="Arial"/>
                <a:cs typeface="Arial"/>
              </a:rPr>
              <a:t>ساٌق</a:t>
            </a:r>
            <a:r>
              <a:rPr dirty="0" smtClean="0" sz="3300" spc="-245" b="1">
                <a:solidFill>
                  <a:srgbClr val="F1F1F1"/>
                </a:solidFill>
                <a:latin typeface="Arial"/>
                <a:cs typeface="Arial"/>
              </a:rPr>
              <a:t> رواحم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147" rIns="0" bIns="0" rtlCol="0" vert="horz">
            <a:noAutofit/>
          </a:bodyPr>
          <a:lstStyle/>
          <a:p>
            <a:pPr marL="439420">
              <a:lnSpc>
                <a:spcPct val="100000"/>
              </a:lnSpc>
            </a:pPr>
            <a:r>
              <a:rPr dirty="0" smtClean="0" sz="3300" spc="-434" b="1">
                <a:solidFill>
                  <a:srgbClr val="FFFFFF"/>
                </a:solidFill>
                <a:latin typeface="Arial"/>
                <a:cs typeface="Arial"/>
              </a:rPr>
              <a:t>ًسسؤم</a:t>
            </a:r>
            <a:r>
              <a:rPr dirty="0" smtClean="0" sz="3300" spc="-39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3300" spc="0" b="1">
                <a:solidFill>
                  <a:srgbClr val="FFFFFF"/>
                </a:solidFill>
                <a:latin typeface="Arial"/>
                <a:cs typeface="Arial"/>
              </a:rPr>
              <a:t>ا ءا</a:t>
            </a:r>
            <a:r>
              <a:rPr dirty="0" smtClean="0" sz="3300" spc="-20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3300" spc="-204" b="1">
                <a:solidFill>
                  <a:srgbClr val="FFFFFF"/>
                </a:solidFill>
                <a:latin typeface="Arial"/>
                <a:cs typeface="Arial"/>
              </a:rPr>
              <a:t>لأا</a:t>
            </a:r>
            <a:r>
              <a:rPr dirty="0" smtClean="0" sz="33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300" spc="-200" b="1">
                <a:solidFill>
                  <a:srgbClr val="FFFFFF"/>
                </a:solidFill>
                <a:latin typeface="Arial"/>
                <a:cs typeface="Arial"/>
              </a:rPr>
              <a:t>تارش</a:t>
            </a:r>
            <a:r>
              <a:rPr dirty="0" smtClean="0" sz="3300" spc="-155" b="1">
                <a:solidFill>
                  <a:srgbClr val="FFFFFF"/>
                </a:solidFill>
                <a:latin typeface="Arial"/>
                <a:cs typeface="Arial"/>
              </a:rPr>
              <a:t>ؤ</a:t>
            </a:r>
            <a:r>
              <a:rPr dirty="0" smtClean="0" sz="3300" spc="17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3300" spc="175" b="1">
                <a:solidFill>
                  <a:srgbClr val="FFFFFF"/>
                </a:solidFill>
                <a:latin typeface="Arial"/>
                <a:cs typeface="Arial"/>
              </a:rPr>
              <a:t> و</a:t>
            </a:r>
            <a:r>
              <a:rPr dirty="0" smtClean="0" sz="33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300" spc="235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3300" spc="-2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3300" spc="-430" b="1">
                <a:solidFill>
                  <a:srgbClr val="FFFFFF"/>
                </a:solidFill>
                <a:latin typeface="Arial"/>
                <a:cs typeface="Arial"/>
              </a:rPr>
              <a:t>جٌتارتسلإا</a:t>
            </a:r>
            <a:r>
              <a:rPr dirty="0" smtClean="0" sz="33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300" spc="-420" b="1">
                <a:solidFill>
                  <a:srgbClr val="FFFFFF"/>
                </a:solidFill>
                <a:latin typeface="Arial"/>
                <a:cs typeface="Arial"/>
              </a:rPr>
              <a:t>نٌب</a:t>
            </a:r>
            <a:r>
              <a:rPr dirty="0" smtClean="0" sz="33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300" spc="-430" b="1">
                <a:solidFill>
                  <a:srgbClr val="FFFFFF"/>
                </a:solidFill>
                <a:latin typeface="Arial"/>
                <a:cs typeface="Arial"/>
              </a:rPr>
              <a:t>ةقلاع</a:t>
            </a:r>
            <a:r>
              <a:rPr dirty="0" smtClean="0" sz="3300" spc="-46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33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3783" y="2410967"/>
            <a:ext cx="1778508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868167" y="2436876"/>
            <a:ext cx="1780032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857506" y="2425700"/>
            <a:ext cx="1776463" cy="758818"/>
          </a:xfrm>
          <a:custGeom>
            <a:avLst/>
            <a:gdLst/>
            <a:ahLst/>
            <a:cxnLst/>
            <a:rect l="l" t="t" r="r" b="b"/>
            <a:pathLst>
              <a:path w="1776463" h="758818">
                <a:moveTo>
                  <a:pt x="126485" y="0"/>
                </a:moveTo>
                <a:lnTo>
                  <a:pt x="84072" y="7288"/>
                </a:lnTo>
                <a:lnTo>
                  <a:pt x="47770" y="27475"/>
                </a:lnTo>
                <a:lnTo>
                  <a:pt x="20100" y="58043"/>
                </a:lnTo>
                <a:lnTo>
                  <a:pt x="3578" y="96474"/>
                </a:lnTo>
                <a:lnTo>
                  <a:pt x="0" y="125220"/>
                </a:lnTo>
                <a:lnTo>
                  <a:pt x="66" y="633604"/>
                </a:lnTo>
                <a:lnTo>
                  <a:pt x="7282" y="674746"/>
                </a:lnTo>
                <a:lnTo>
                  <a:pt x="27469" y="711047"/>
                </a:lnTo>
                <a:lnTo>
                  <a:pt x="58037" y="738718"/>
                </a:lnTo>
                <a:lnTo>
                  <a:pt x="96468" y="755240"/>
                </a:lnTo>
                <a:lnTo>
                  <a:pt x="125214" y="758818"/>
                </a:lnTo>
                <a:lnTo>
                  <a:pt x="1650086" y="758818"/>
                </a:lnTo>
                <a:lnTo>
                  <a:pt x="1692391" y="751536"/>
                </a:lnTo>
                <a:lnTo>
                  <a:pt x="1728692" y="731349"/>
                </a:lnTo>
                <a:lnTo>
                  <a:pt x="1756363" y="700781"/>
                </a:lnTo>
                <a:lnTo>
                  <a:pt x="1772885" y="662350"/>
                </a:lnTo>
                <a:lnTo>
                  <a:pt x="1776463" y="633604"/>
                </a:lnTo>
                <a:lnTo>
                  <a:pt x="1776396" y="125220"/>
                </a:lnTo>
                <a:lnTo>
                  <a:pt x="1769181" y="84078"/>
                </a:lnTo>
                <a:lnTo>
                  <a:pt x="1748993" y="47777"/>
                </a:lnTo>
                <a:lnTo>
                  <a:pt x="1718425" y="20106"/>
                </a:lnTo>
                <a:lnTo>
                  <a:pt x="1679994" y="3584"/>
                </a:lnTo>
                <a:lnTo>
                  <a:pt x="126485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54348" y="2503551"/>
            <a:ext cx="3810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90" b="1">
                <a:solidFill>
                  <a:srgbClr val="333399"/>
                </a:solidFill>
                <a:latin typeface="Arial"/>
                <a:cs typeface="Arial"/>
              </a:rPr>
              <a:t>ة</a:t>
            </a:r>
            <a:r>
              <a:rPr dirty="0" smtClean="0" sz="1400" spc="-10" b="1">
                <a:solidFill>
                  <a:srgbClr val="333399"/>
                </a:solidFill>
                <a:latin typeface="Arial"/>
                <a:cs typeface="Arial"/>
              </a:rPr>
              <a:t>ٌ</a:t>
            </a:r>
            <a:r>
              <a:rPr dirty="0" smtClean="0" sz="1400" spc="-325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400" spc="15" b="1">
                <a:solidFill>
                  <a:srgbClr val="333399"/>
                </a:solidFill>
                <a:latin typeface="Arial"/>
                <a:cs typeface="Arial"/>
              </a:rPr>
              <a:t>ا</a:t>
            </a:r>
            <a:r>
              <a:rPr dirty="0" smtClean="0" sz="1400" spc="75" b="1">
                <a:solidFill>
                  <a:srgbClr val="333399"/>
                </a:solidFill>
                <a:latin typeface="Arial"/>
                <a:cs typeface="Arial"/>
              </a:rPr>
              <a:t>م</a:t>
            </a:r>
            <a:r>
              <a:rPr dirty="0" smtClean="0" sz="1400" spc="-310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333399"/>
                </a:solidFill>
                <a:latin typeface="Arial"/>
                <a:cs typeface="Arial"/>
              </a:rPr>
              <a:t>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1280" y="2993263"/>
            <a:ext cx="70421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 b="1">
                <a:latin typeface="Arial"/>
                <a:cs typeface="Arial"/>
              </a:rPr>
              <a:t>؟</a:t>
            </a:r>
            <a:r>
              <a:rPr dirty="0" smtClean="0" sz="1000" spc="10" b="1">
                <a:latin typeface="Arial"/>
                <a:cs typeface="Arial"/>
              </a:rPr>
              <a:t>ا</a:t>
            </a:r>
            <a:r>
              <a:rPr dirty="0" smtClean="0" sz="1000" spc="15" b="1">
                <a:latin typeface="Arial"/>
                <a:cs typeface="Arial"/>
              </a:rPr>
              <a:t>ٌ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20" b="1">
                <a:latin typeface="Arial"/>
                <a:cs typeface="Arial"/>
              </a:rPr>
              <a:t>ا</a:t>
            </a:r>
            <a:r>
              <a:rPr dirty="0" smtClean="0" sz="1000" spc="50" b="1">
                <a:latin typeface="Arial"/>
                <a:cs typeface="Arial"/>
              </a:rPr>
              <a:t>م</a:t>
            </a:r>
            <a:r>
              <a:rPr dirty="0" smtClean="0" sz="1000" spc="50" b="1">
                <a:latin typeface="Arial"/>
                <a:cs typeface="Arial"/>
              </a:rPr>
              <a:t> </a:t>
            </a:r>
            <a:r>
              <a:rPr dirty="0" smtClean="0" sz="1000" spc="-35" b="1">
                <a:latin typeface="Arial"/>
                <a:cs typeface="Arial"/>
              </a:rPr>
              <a:t>ح</a:t>
            </a:r>
            <a:r>
              <a:rPr dirty="0" smtClean="0" sz="1000" spc="-55" b="1">
                <a:latin typeface="Arial"/>
                <a:cs typeface="Arial"/>
              </a:rPr>
              <a:t>ج</a:t>
            </a:r>
            <a:r>
              <a:rPr dirty="0" smtClean="0" sz="1000" spc="-275" b="1">
                <a:latin typeface="Arial"/>
                <a:cs typeface="Arial"/>
              </a:rPr>
              <a:t>ن</a:t>
            </a:r>
            <a:r>
              <a:rPr dirty="0" smtClean="0" sz="1000" spc="-280" b="1">
                <a:latin typeface="Arial"/>
                <a:cs typeface="Arial"/>
              </a:rPr>
              <a:t>ن</a:t>
            </a:r>
            <a:r>
              <a:rPr dirty="0" smtClean="0" sz="1000" spc="-280" b="1">
                <a:latin typeface="Arial"/>
                <a:cs typeface="Arial"/>
              </a:rPr>
              <a:t> </a:t>
            </a:r>
            <a:r>
              <a:rPr dirty="0" smtClean="0" sz="1000" spc="475" b="1">
                <a:latin typeface="Arial"/>
                <a:cs typeface="Arial"/>
              </a:rPr>
              <a:t> </a:t>
            </a:r>
            <a:r>
              <a:rPr dirty="0" smtClean="0" sz="1000" spc="5" b="1">
                <a:latin typeface="Arial"/>
                <a:cs typeface="Arial"/>
              </a:rPr>
              <a:t>ٌ</a:t>
            </a:r>
            <a:r>
              <a:rPr dirty="0" smtClean="0" sz="1000" spc="-185" b="1">
                <a:latin typeface="Arial"/>
                <a:cs typeface="Arial"/>
              </a:rPr>
              <a:t>ك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1404" y="3314700"/>
            <a:ext cx="1766316" cy="763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877311" y="3340608"/>
            <a:ext cx="1766315" cy="763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865509" y="3329051"/>
            <a:ext cx="1763629" cy="760349"/>
          </a:xfrm>
          <a:custGeom>
            <a:avLst/>
            <a:gdLst/>
            <a:ahLst/>
            <a:cxnLst/>
            <a:rect l="l" t="t" r="r" b="b"/>
            <a:pathLst>
              <a:path w="1763629" h="760349">
                <a:moveTo>
                  <a:pt x="126610" y="0"/>
                </a:moveTo>
                <a:lnTo>
                  <a:pt x="84171" y="7275"/>
                </a:lnTo>
                <a:lnTo>
                  <a:pt x="47857" y="27433"/>
                </a:lnTo>
                <a:lnTo>
                  <a:pt x="20171" y="57971"/>
                </a:lnTo>
                <a:lnTo>
                  <a:pt x="3616" y="96386"/>
                </a:lnTo>
                <a:lnTo>
                  <a:pt x="0" y="125136"/>
                </a:lnTo>
                <a:lnTo>
                  <a:pt x="88" y="635293"/>
                </a:lnTo>
                <a:lnTo>
                  <a:pt x="7260" y="676036"/>
                </a:lnTo>
                <a:lnTo>
                  <a:pt x="27399" y="712372"/>
                </a:lnTo>
                <a:lnTo>
                  <a:pt x="57910" y="740096"/>
                </a:lnTo>
                <a:lnTo>
                  <a:pt x="96294" y="756695"/>
                </a:lnTo>
                <a:lnTo>
                  <a:pt x="1636894" y="760349"/>
                </a:lnTo>
                <a:lnTo>
                  <a:pt x="1651554" y="759509"/>
                </a:lnTo>
                <a:lnTo>
                  <a:pt x="1692216" y="747661"/>
                </a:lnTo>
                <a:lnTo>
                  <a:pt x="1725952" y="723770"/>
                </a:lnTo>
                <a:lnTo>
                  <a:pt x="1750250" y="690347"/>
                </a:lnTo>
                <a:lnTo>
                  <a:pt x="1762601" y="649902"/>
                </a:lnTo>
                <a:lnTo>
                  <a:pt x="1763629" y="635293"/>
                </a:lnTo>
                <a:lnTo>
                  <a:pt x="1763555" y="125136"/>
                </a:lnTo>
                <a:lnTo>
                  <a:pt x="1756357" y="84200"/>
                </a:lnTo>
                <a:lnTo>
                  <a:pt x="1736183" y="47898"/>
                </a:lnTo>
                <a:lnTo>
                  <a:pt x="1705632" y="20214"/>
                </a:lnTo>
                <a:lnTo>
                  <a:pt x="1667217" y="3645"/>
                </a:lnTo>
                <a:lnTo>
                  <a:pt x="12661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34917" y="3406902"/>
            <a:ext cx="42290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333399"/>
                </a:solidFill>
                <a:latin typeface="Arial"/>
                <a:cs typeface="Arial"/>
              </a:rPr>
              <a:t>ء</a:t>
            </a:r>
            <a:r>
              <a:rPr dirty="0" smtClean="0" sz="1400" spc="-110" b="1">
                <a:solidFill>
                  <a:srgbClr val="333399"/>
                </a:solidFill>
                <a:latin typeface="Arial"/>
                <a:cs typeface="Arial"/>
              </a:rPr>
              <a:t>لامعلا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3855" y="3759454"/>
            <a:ext cx="136207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 b="1">
                <a:latin typeface="Arial"/>
                <a:cs typeface="Arial"/>
              </a:rPr>
              <a:t>ح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-55" b="1">
                <a:latin typeface="Arial"/>
                <a:cs typeface="Arial"/>
              </a:rPr>
              <a:t>ج</a:t>
            </a:r>
            <a:r>
              <a:rPr dirty="0" smtClean="0" sz="1000" spc="-275" b="1">
                <a:latin typeface="Arial"/>
                <a:cs typeface="Arial"/>
              </a:rPr>
              <a:t>ن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5" b="1">
                <a:latin typeface="Arial"/>
                <a:cs typeface="Arial"/>
              </a:rPr>
              <a:t> </a:t>
            </a:r>
            <a:r>
              <a:rPr dirty="0" smtClean="0" sz="1000" spc="-10" b="1">
                <a:latin typeface="Arial"/>
                <a:cs typeface="Arial"/>
              </a:rPr>
              <a:t>ق</a:t>
            </a:r>
            <a:r>
              <a:rPr dirty="0" smtClean="0" sz="1000" spc="5" b="1">
                <a:latin typeface="Arial"/>
                <a:cs typeface="Arial"/>
              </a:rPr>
              <a:t>ٌ</a:t>
            </a:r>
            <a:r>
              <a:rPr dirty="0" smtClean="0" sz="1000" spc="-185" b="1">
                <a:latin typeface="Arial"/>
                <a:cs typeface="Arial"/>
              </a:rPr>
              <a:t>ق</a:t>
            </a:r>
            <a:r>
              <a:rPr dirty="0" smtClean="0" sz="1000" spc="-180" b="1">
                <a:latin typeface="Arial"/>
                <a:cs typeface="Arial"/>
              </a:rPr>
              <a:t>ح</a:t>
            </a:r>
            <a:r>
              <a:rPr dirty="0" smtClean="0" sz="1000" spc="-380" b="1">
                <a:latin typeface="Arial"/>
                <a:cs typeface="Arial"/>
              </a:rPr>
              <a:t>ت</a:t>
            </a:r>
            <a:r>
              <a:rPr dirty="0" smtClean="0" sz="1000" spc="-225" b="1">
                <a:latin typeface="Arial"/>
                <a:cs typeface="Arial"/>
              </a:rPr>
              <a:t>ل</a:t>
            </a:r>
            <a:r>
              <a:rPr dirty="0" smtClean="0" sz="1000" spc="-225" b="1">
                <a:latin typeface="Arial"/>
                <a:cs typeface="Arial"/>
              </a:rPr>
              <a:t> </a:t>
            </a:r>
            <a:r>
              <a:rPr dirty="0" smtClean="0" sz="1000" spc="-25" b="1">
                <a:latin typeface="Arial"/>
                <a:cs typeface="Arial"/>
              </a:rPr>
              <a:t>ءلا</a:t>
            </a:r>
            <a:r>
              <a:rPr dirty="0" smtClean="0" sz="1000" spc="-30" b="1">
                <a:latin typeface="Arial"/>
                <a:cs typeface="Arial"/>
              </a:rPr>
              <a:t>م</a:t>
            </a:r>
            <a:r>
              <a:rPr dirty="0" smtClean="0" sz="1000" spc="-175" b="1">
                <a:latin typeface="Arial"/>
                <a:cs typeface="Arial"/>
              </a:rPr>
              <a:t>ع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-5" b="1">
                <a:latin typeface="Arial"/>
                <a:cs typeface="Arial"/>
              </a:rPr>
              <a:t> </a:t>
            </a:r>
            <a:r>
              <a:rPr dirty="0" smtClean="0" sz="1000" spc="-5" b="1">
                <a:latin typeface="Arial"/>
                <a:cs typeface="Arial"/>
              </a:rPr>
              <a:t>م</a:t>
            </a:r>
            <a:r>
              <a:rPr dirty="0" smtClean="0" sz="1000" spc="0" b="1">
                <a:latin typeface="Arial"/>
                <a:cs typeface="Arial"/>
              </a:rPr>
              <a:t>د</a:t>
            </a:r>
            <a:r>
              <a:rPr dirty="0" smtClean="0" sz="1000" spc="-65" b="1">
                <a:latin typeface="Arial"/>
                <a:cs typeface="Arial"/>
              </a:rPr>
              <a:t>خ</a:t>
            </a:r>
            <a:r>
              <a:rPr dirty="0" smtClean="0" sz="1000" spc="-280" b="1">
                <a:latin typeface="Arial"/>
                <a:cs typeface="Arial"/>
              </a:rPr>
              <a:t>ن</a:t>
            </a:r>
            <a:r>
              <a:rPr dirty="0" smtClean="0" sz="1000" spc="-280" b="1">
                <a:latin typeface="Arial"/>
                <a:cs typeface="Arial"/>
              </a:rPr>
              <a:t> </a:t>
            </a:r>
            <a:r>
              <a:rPr dirty="0" smtClean="0" sz="1000" spc="475" b="1">
                <a:latin typeface="Arial"/>
                <a:cs typeface="Arial"/>
              </a:rPr>
              <a:t> </a:t>
            </a:r>
            <a:r>
              <a:rPr dirty="0" smtClean="0" sz="1000" spc="5" b="1">
                <a:latin typeface="Arial"/>
                <a:cs typeface="Arial"/>
              </a:rPr>
              <a:t>ٌ</a:t>
            </a:r>
            <a:r>
              <a:rPr dirty="0" smtClean="0" sz="1000" spc="-185" b="1">
                <a:latin typeface="Arial"/>
                <a:cs typeface="Arial"/>
              </a:rPr>
              <a:t>ك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8258" y="3912234"/>
            <a:ext cx="3149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0" b="1">
                <a:latin typeface="Arial"/>
                <a:cs typeface="Arial"/>
              </a:rPr>
              <a:t>؟</a:t>
            </a:r>
            <a:r>
              <a:rPr dirty="0" smtClean="0" sz="1000" spc="10" b="1">
                <a:latin typeface="Arial"/>
                <a:cs typeface="Arial"/>
              </a:rPr>
              <a:t>ً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10" b="1">
                <a:latin typeface="Arial"/>
                <a:cs typeface="Arial"/>
              </a:rPr>
              <a:t>ا</a:t>
            </a:r>
            <a:r>
              <a:rPr dirty="0" smtClean="0" sz="1000" spc="55" b="1">
                <a:latin typeface="Arial"/>
                <a:cs typeface="Arial"/>
              </a:rPr>
              <a:t>م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68167" y="4244340"/>
            <a:ext cx="1780032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843783" y="4219955"/>
            <a:ext cx="1778508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857506" y="4233798"/>
            <a:ext cx="1776464" cy="758819"/>
          </a:xfrm>
          <a:custGeom>
            <a:avLst/>
            <a:gdLst/>
            <a:ahLst/>
            <a:cxnLst/>
            <a:rect l="l" t="t" r="r" b="b"/>
            <a:pathLst>
              <a:path w="1776464" h="758819">
                <a:moveTo>
                  <a:pt x="126485" y="0"/>
                </a:moveTo>
                <a:lnTo>
                  <a:pt x="84072" y="7288"/>
                </a:lnTo>
                <a:lnTo>
                  <a:pt x="47770" y="27475"/>
                </a:lnTo>
                <a:lnTo>
                  <a:pt x="20100" y="58043"/>
                </a:lnTo>
                <a:lnTo>
                  <a:pt x="3578" y="96474"/>
                </a:lnTo>
                <a:lnTo>
                  <a:pt x="0" y="125220"/>
                </a:lnTo>
                <a:lnTo>
                  <a:pt x="60" y="633627"/>
                </a:lnTo>
                <a:lnTo>
                  <a:pt x="7289" y="674878"/>
                </a:lnTo>
                <a:lnTo>
                  <a:pt x="27495" y="711157"/>
                </a:lnTo>
                <a:lnTo>
                  <a:pt x="58090" y="738789"/>
                </a:lnTo>
                <a:lnTo>
                  <a:pt x="96551" y="755268"/>
                </a:lnTo>
                <a:lnTo>
                  <a:pt x="125318" y="758819"/>
                </a:lnTo>
                <a:lnTo>
                  <a:pt x="1650069" y="758819"/>
                </a:lnTo>
                <a:lnTo>
                  <a:pt x="1692411" y="751544"/>
                </a:lnTo>
                <a:lnTo>
                  <a:pt x="1728725" y="731372"/>
                </a:lnTo>
                <a:lnTo>
                  <a:pt x="1756397" y="700817"/>
                </a:lnTo>
                <a:lnTo>
                  <a:pt x="1772905" y="662386"/>
                </a:lnTo>
                <a:lnTo>
                  <a:pt x="1776464" y="633627"/>
                </a:lnTo>
                <a:lnTo>
                  <a:pt x="1776396" y="125220"/>
                </a:lnTo>
                <a:lnTo>
                  <a:pt x="1769181" y="84078"/>
                </a:lnTo>
                <a:lnTo>
                  <a:pt x="1748993" y="47777"/>
                </a:lnTo>
                <a:lnTo>
                  <a:pt x="1718425" y="20106"/>
                </a:lnTo>
                <a:lnTo>
                  <a:pt x="1679994" y="3584"/>
                </a:lnTo>
                <a:lnTo>
                  <a:pt x="126485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091052" y="4311904"/>
            <a:ext cx="1304925" cy="6540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1400" spc="90" b="1">
                <a:solidFill>
                  <a:srgbClr val="333399"/>
                </a:solidFill>
                <a:latin typeface="Arial"/>
                <a:cs typeface="Arial"/>
              </a:rPr>
              <a:t>ة</a:t>
            </a:r>
            <a:r>
              <a:rPr dirty="0" smtClean="0" sz="1400" spc="-10" b="1">
                <a:solidFill>
                  <a:srgbClr val="333399"/>
                </a:solidFill>
                <a:latin typeface="Arial"/>
                <a:cs typeface="Arial"/>
              </a:rPr>
              <a:t>ٌ</a:t>
            </a:r>
            <a:r>
              <a:rPr dirty="0" smtClean="0" sz="1400" spc="-310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400" spc="-60" b="1">
                <a:solidFill>
                  <a:srgbClr val="333399"/>
                </a:solidFill>
                <a:latin typeface="Arial"/>
                <a:cs typeface="Arial"/>
              </a:rPr>
              <a:t>خ</a:t>
            </a:r>
            <a:r>
              <a:rPr dirty="0" smtClean="0" sz="1400" spc="-35" b="1">
                <a:solidFill>
                  <a:srgbClr val="333399"/>
                </a:solidFill>
                <a:latin typeface="Arial"/>
                <a:cs typeface="Arial"/>
              </a:rPr>
              <a:t>ا</a:t>
            </a:r>
            <a:r>
              <a:rPr dirty="0" smtClean="0" sz="1400" spc="-135" b="1">
                <a:solidFill>
                  <a:srgbClr val="333399"/>
                </a:solidFill>
                <a:latin typeface="Arial"/>
                <a:cs typeface="Arial"/>
              </a:rPr>
              <a:t>د</a:t>
            </a:r>
            <a:r>
              <a:rPr dirty="0" smtClean="0" sz="1400" spc="-190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333399"/>
                </a:solidFill>
                <a:latin typeface="Arial"/>
                <a:cs typeface="Arial"/>
              </a:rPr>
              <a:t>ا </a:t>
            </a:r>
            <a:r>
              <a:rPr dirty="0" smtClean="0" sz="1400" spc="-15" b="1">
                <a:solidFill>
                  <a:srgbClr val="333399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333399"/>
                </a:solidFill>
                <a:latin typeface="Arial"/>
                <a:cs typeface="Arial"/>
              </a:rPr>
              <a:t>ا</a:t>
            </a:r>
            <a:r>
              <a:rPr dirty="0" smtClean="0" sz="1400" spc="0" b="1">
                <a:solidFill>
                  <a:srgbClr val="333399"/>
                </a:solidFill>
                <a:latin typeface="Arial"/>
                <a:cs typeface="Arial"/>
              </a:rPr>
              <a:t>ٌ</a:t>
            </a:r>
            <a:r>
              <a:rPr dirty="0" smtClean="0" sz="1400" spc="-320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400" spc="75" b="1">
                <a:solidFill>
                  <a:srgbClr val="333399"/>
                </a:solidFill>
                <a:latin typeface="Arial"/>
                <a:cs typeface="Arial"/>
              </a:rPr>
              <a:t>م</a:t>
            </a:r>
            <a:r>
              <a:rPr dirty="0" smtClean="0" sz="1400" spc="-305" b="1">
                <a:solidFill>
                  <a:srgbClr val="333399"/>
                </a:solidFill>
                <a:latin typeface="Arial"/>
                <a:cs typeface="Arial"/>
              </a:rPr>
              <a:t>ع</a:t>
            </a:r>
            <a:r>
              <a:rPr dirty="0" smtClean="0" sz="1400" spc="-265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333399"/>
                </a:solidFill>
                <a:latin typeface="Arial"/>
                <a:cs typeface="Arial"/>
              </a:rPr>
              <a:t>ا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8"/>
              </a:spcBef>
            </a:pPr>
            <a:endParaRPr sz="950"/>
          </a:p>
          <a:p>
            <a:pPr algn="ctr" marL="635">
              <a:lnSpc>
                <a:spcPct val="100000"/>
              </a:lnSpc>
            </a:pPr>
            <a:r>
              <a:rPr dirty="0" smtClean="0" sz="1000" spc="60" b="1">
                <a:latin typeface="Arial"/>
                <a:cs typeface="Arial"/>
              </a:rPr>
              <a:t>ة</a:t>
            </a:r>
            <a:r>
              <a:rPr dirty="0" smtClean="0" sz="1000" spc="45" b="1">
                <a:latin typeface="Arial"/>
                <a:cs typeface="Arial"/>
              </a:rPr>
              <a:t>م</a:t>
            </a:r>
            <a:r>
              <a:rPr dirty="0" smtClean="0" sz="1000" spc="-15" b="1">
                <a:latin typeface="Arial"/>
                <a:cs typeface="Arial"/>
              </a:rPr>
              <a:t>د</a:t>
            </a:r>
            <a:r>
              <a:rPr dirty="0" smtClean="0" sz="1000" spc="-65" b="1">
                <a:latin typeface="Arial"/>
                <a:cs typeface="Arial"/>
              </a:rPr>
              <a:t>خ</a:t>
            </a:r>
            <a:r>
              <a:rPr dirty="0" smtClean="0" sz="1000" spc="-225" b="1">
                <a:latin typeface="Arial"/>
                <a:cs typeface="Arial"/>
              </a:rPr>
              <a:t>ل</a:t>
            </a:r>
            <a:r>
              <a:rPr dirty="0" smtClean="0" sz="1000" spc="10" b="1">
                <a:latin typeface="Arial"/>
                <a:cs typeface="Arial"/>
              </a:rPr>
              <a:t> </a:t>
            </a:r>
            <a:r>
              <a:rPr dirty="0" smtClean="0" sz="1000" spc="10" b="1">
                <a:latin typeface="Arial"/>
                <a:cs typeface="Arial"/>
              </a:rPr>
              <a:t>ا</a:t>
            </a:r>
            <a:r>
              <a:rPr dirty="0" smtClean="0" sz="1000" spc="15" b="1">
                <a:latin typeface="Arial"/>
                <a:cs typeface="Arial"/>
              </a:rPr>
              <a:t>ٌ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-65" b="1">
                <a:latin typeface="Arial"/>
                <a:cs typeface="Arial"/>
              </a:rPr>
              <a:t>خ</a:t>
            </a:r>
            <a:r>
              <a:rPr dirty="0" smtClean="0" sz="1000" spc="5" b="1">
                <a:latin typeface="Arial"/>
                <a:cs typeface="Arial"/>
              </a:rPr>
              <a:t>ا</a:t>
            </a:r>
            <a:r>
              <a:rPr dirty="0" smtClean="0" sz="1000" spc="-5" b="1">
                <a:latin typeface="Arial"/>
                <a:cs typeface="Arial"/>
              </a:rPr>
              <a:t>د</a:t>
            </a:r>
            <a:r>
              <a:rPr dirty="0" smtClean="0" sz="1000" spc="-10" b="1">
                <a:latin typeface="Arial"/>
                <a:cs typeface="Arial"/>
              </a:rPr>
              <a:t> </a:t>
            </a:r>
            <a:r>
              <a:rPr dirty="0" smtClean="0" sz="1000" spc="-15" b="1">
                <a:latin typeface="Arial"/>
                <a:cs typeface="Arial"/>
              </a:rPr>
              <a:t>ل</a:t>
            </a:r>
            <a:r>
              <a:rPr dirty="0" smtClean="0" sz="1000" spc="45" b="1">
                <a:latin typeface="Arial"/>
                <a:cs typeface="Arial"/>
              </a:rPr>
              <a:t>م</a:t>
            </a:r>
            <a:r>
              <a:rPr dirty="0" smtClean="0" sz="1000" spc="-229" b="1">
                <a:latin typeface="Arial"/>
                <a:cs typeface="Arial"/>
              </a:rPr>
              <a:t>عن</a:t>
            </a:r>
            <a:r>
              <a:rPr dirty="0" smtClean="0" sz="1000" spc="5" b="1">
                <a:latin typeface="Arial"/>
                <a:cs typeface="Arial"/>
              </a:rPr>
              <a:t> </a:t>
            </a:r>
            <a:r>
              <a:rPr dirty="0" smtClean="0" sz="1000" spc="-5" b="1">
                <a:latin typeface="Arial"/>
                <a:cs typeface="Arial"/>
              </a:rPr>
              <a:t>نأ</a:t>
            </a:r>
            <a:r>
              <a:rPr dirty="0" smtClean="0" sz="1000" spc="-5" b="1">
                <a:latin typeface="Arial"/>
                <a:cs typeface="Arial"/>
              </a:rPr>
              <a:t> </a:t>
            </a:r>
            <a:r>
              <a:rPr dirty="0" smtClean="0" sz="1000" spc="85" b="1">
                <a:latin typeface="Arial"/>
                <a:cs typeface="Arial"/>
              </a:rPr>
              <a:t>م</a:t>
            </a:r>
            <a:r>
              <a:rPr dirty="0" smtClean="0" sz="1000" spc="130" b="1">
                <a:latin typeface="Arial"/>
                <a:cs typeface="Arial"/>
              </a:rPr>
              <a:t>ج</a:t>
            </a:r>
            <a:r>
              <a:rPr dirty="0" smtClean="0" sz="1000" spc="0" b="1">
                <a:latin typeface="Arial"/>
                <a:cs typeface="Arial"/>
              </a:rPr>
              <a:t>ٌ</a:t>
            </a:r>
            <a:r>
              <a:rPr dirty="0" smtClean="0" sz="1000" spc="15" b="1">
                <a:latin typeface="Arial"/>
                <a:cs typeface="Arial"/>
              </a:rPr>
              <a:t> 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-15" b="1">
                <a:latin typeface="Arial"/>
                <a:cs typeface="Arial"/>
              </a:rPr>
              <a:t>ذ</a:t>
            </a:r>
            <a:r>
              <a:rPr dirty="0" smtClean="0" sz="1000" spc="10" b="1">
                <a:latin typeface="Arial"/>
                <a:cs typeface="Arial"/>
              </a:rPr>
              <a:t>ا</a:t>
            </a:r>
            <a:r>
              <a:rPr dirty="0" smtClean="0" sz="1000" spc="50" b="1">
                <a:latin typeface="Arial"/>
                <a:cs typeface="Arial"/>
              </a:rPr>
              <a:t>م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mtClean="0" sz="1000" spc="10" b="1">
                <a:latin typeface="Arial"/>
                <a:cs typeface="Arial"/>
              </a:rPr>
              <a:t>؟</a:t>
            </a:r>
            <a:r>
              <a:rPr dirty="0" smtClean="0" sz="1000" spc="25" b="1">
                <a:latin typeface="Arial"/>
                <a:cs typeface="Arial"/>
              </a:rPr>
              <a:t>ن</a:t>
            </a:r>
            <a:r>
              <a:rPr dirty="0" smtClean="0" sz="1000" spc="10" b="1">
                <a:latin typeface="Arial"/>
                <a:cs typeface="Arial"/>
              </a:rPr>
              <a:t>م</a:t>
            </a:r>
            <a:r>
              <a:rPr dirty="0" smtClean="0" sz="1000" spc="-385" b="1">
                <a:latin typeface="Arial"/>
                <a:cs typeface="Arial"/>
              </a:rPr>
              <a:t>ث</a:t>
            </a:r>
            <a:r>
              <a:rPr dirty="0" smtClean="0" sz="1000" spc="15" b="1">
                <a:latin typeface="Arial"/>
                <a:cs typeface="Arial"/>
              </a:rPr>
              <a:t> </a:t>
            </a:r>
            <a:r>
              <a:rPr dirty="0" smtClean="0" sz="1000" spc="-15" b="1">
                <a:latin typeface="Arial"/>
                <a:cs typeface="Arial"/>
              </a:rPr>
              <a:t>ل</a:t>
            </a:r>
            <a:r>
              <a:rPr dirty="0" smtClean="0" sz="1000" spc="-320" b="1">
                <a:latin typeface="Arial"/>
                <a:cs typeface="Arial"/>
              </a:rPr>
              <a:t>ق</a:t>
            </a:r>
            <a:r>
              <a:rPr dirty="0" smtClean="0" sz="1000" spc="10" b="1">
                <a:latin typeface="Arial"/>
                <a:cs typeface="Arial"/>
              </a:rPr>
              <a:t>أ</a:t>
            </a:r>
            <a:r>
              <a:rPr dirty="0" smtClean="0" sz="1000" spc="-370" b="1">
                <a:latin typeface="Arial"/>
                <a:cs typeface="Arial"/>
              </a:rPr>
              <a:t>ب</a:t>
            </a:r>
            <a:r>
              <a:rPr dirty="0" smtClean="0" sz="1000" spc="-10" b="1">
                <a:latin typeface="Arial"/>
                <a:cs typeface="Arial"/>
              </a:rPr>
              <a:t>و</a:t>
            </a:r>
            <a:r>
              <a:rPr dirty="0" smtClean="0" sz="1000" spc="60" b="1">
                <a:latin typeface="Arial"/>
                <a:cs typeface="Arial"/>
              </a:rPr>
              <a:t>ة</a:t>
            </a:r>
            <a:r>
              <a:rPr dirty="0" smtClean="0" sz="1000" spc="-310" b="1">
                <a:latin typeface="Arial"/>
                <a:cs typeface="Arial"/>
              </a:rPr>
              <a:t>ق</a:t>
            </a:r>
            <a:r>
              <a:rPr dirty="0" smtClean="0" sz="1000" spc="-5" b="1">
                <a:latin typeface="Arial"/>
                <a:cs typeface="Arial"/>
              </a:rPr>
              <a:t>رط</a:t>
            </a:r>
            <a:r>
              <a:rPr dirty="0" smtClean="0" sz="1000" spc="-5" b="1">
                <a:latin typeface="Arial"/>
                <a:cs typeface="Arial"/>
              </a:rPr>
              <a:t> </a:t>
            </a:r>
            <a:r>
              <a:rPr dirty="0" smtClean="0" sz="1000" spc="-10" b="1">
                <a:latin typeface="Arial"/>
                <a:cs typeface="Arial"/>
              </a:rPr>
              <a:t>ل</a:t>
            </a:r>
            <a:r>
              <a:rPr dirty="0" smtClean="0" sz="1000" spc="-450" b="1">
                <a:latin typeface="Arial"/>
                <a:cs typeface="Arial"/>
              </a:rPr>
              <a:t>ض</a:t>
            </a:r>
            <a:r>
              <a:rPr dirty="0" smtClean="0" sz="1000" spc="-315" b="1">
                <a:latin typeface="Arial"/>
                <a:cs typeface="Arial"/>
              </a:rPr>
              <a:t>ف</a:t>
            </a:r>
            <a:r>
              <a:rPr dirty="0" smtClean="0" sz="1000" spc="10" b="1">
                <a:latin typeface="Arial"/>
                <a:cs typeface="Arial"/>
              </a:rPr>
              <a:t>أ</a:t>
            </a:r>
            <a:r>
              <a:rPr dirty="0" smtClean="0" sz="1000" spc="-385" b="1">
                <a:latin typeface="Arial"/>
                <a:cs typeface="Arial"/>
              </a:rPr>
              <a:t>ب</a:t>
            </a:r>
            <a:r>
              <a:rPr dirty="0" smtClean="0" sz="1000" spc="15" b="1">
                <a:latin typeface="Arial"/>
                <a:cs typeface="Arial"/>
              </a:rPr>
              <a:t> </a:t>
            </a:r>
            <a:r>
              <a:rPr dirty="0" smtClean="0" sz="1000" spc="-25" b="1">
                <a:latin typeface="Arial"/>
                <a:cs typeface="Arial"/>
              </a:rPr>
              <a:t>ءلا</a:t>
            </a:r>
            <a:r>
              <a:rPr dirty="0" smtClean="0" sz="1000" spc="-30" b="1">
                <a:latin typeface="Arial"/>
                <a:cs typeface="Arial"/>
              </a:rPr>
              <a:t>م</a:t>
            </a:r>
            <a:r>
              <a:rPr dirty="0" smtClean="0" sz="1000" spc="-225" b="1">
                <a:latin typeface="Arial"/>
                <a:cs typeface="Arial"/>
              </a:rPr>
              <a:t>ع</a:t>
            </a:r>
            <a:r>
              <a:rPr dirty="0" smtClean="0" sz="1000" spc="-190" b="1">
                <a:latin typeface="Arial"/>
                <a:cs typeface="Arial"/>
              </a:rPr>
              <a:t>ل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75788" y="5125211"/>
            <a:ext cx="1767839" cy="801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849879" y="5099303"/>
            <a:ext cx="1767840" cy="8016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863850" y="5113273"/>
            <a:ext cx="1765300" cy="798576"/>
          </a:xfrm>
          <a:custGeom>
            <a:avLst/>
            <a:gdLst/>
            <a:ahLst/>
            <a:cxnLst/>
            <a:rect l="l" t="t" r="r" b="b"/>
            <a:pathLst>
              <a:path w="1765300" h="798576">
                <a:moveTo>
                  <a:pt x="1632203" y="0"/>
                </a:moveTo>
                <a:lnTo>
                  <a:pt x="133095" y="0"/>
                </a:lnTo>
                <a:lnTo>
                  <a:pt x="118416" y="801"/>
                </a:lnTo>
                <a:lnTo>
                  <a:pt x="77507" y="12139"/>
                </a:lnTo>
                <a:lnTo>
                  <a:pt x="43058" y="35101"/>
                </a:lnTo>
                <a:lnTo>
                  <a:pt x="17337" y="67399"/>
                </a:lnTo>
                <a:lnTo>
                  <a:pt x="2612" y="106745"/>
                </a:lnTo>
                <a:lnTo>
                  <a:pt x="0" y="133095"/>
                </a:lnTo>
                <a:lnTo>
                  <a:pt x="0" y="665492"/>
                </a:lnTo>
                <a:lnTo>
                  <a:pt x="6943" y="708036"/>
                </a:lnTo>
                <a:lnTo>
                  <a:pt x="26262" y="744886"/>
                </a:lnTo>
                <a:lnTo>
                  <a:pt x="55687" y="773771"/>
                </a:lnTo>
                <a:lnTo>
                  <a:pt x="92948" y="792417"/>
                </a:lnTo>
                <a:lnTo>
                  <a:pt x="133095" y="798576"/>
                </a:lnTo>
                <a:lnTo>
                  <a:pt x="1632203" y="798576"/>
                </a:lnTo>
                <a:lnTo>
                  <a:pt x="1674763" y="791629"/>
                </a:lnTo>
                <a:lnTo>
                  <a:pt x="1711619" y="772306"/>
                </a:lnTo>
                <a:lnTo>
                  <a:pt x="1740502" y="742880"/>
                </a:lnTo>
                <a:lnTo>
                  <a:pt x="1759143" y="705624"/>
                </a:lnTo>
                <a:lnTo>
                  <a:pt x="1765300" y="665492"/>
                </a:lnTo>
                <a:lnTo>
                  <a:pt x="1765300" y="133095"/>
                </a:lnTo>
                <a:lnTo>
                  <a:pt x="1758356" y="90587"/>
                </a:lnTo>
                <a:lnTo>
                  <a:pt x="1739039" y="53738"/>
                </a:lnTo>
                <a:lnTo>
                  <a:pt x="1709617" y="24836"/>
                </a:lnTo>
                <a:lnTo>
                  <a:pt x="1672359" y="6170"/>
                </a:lnTo>
                <a:lnTo>
                  <a:pt x="1632203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031216" y="5193665"/>
            <a:ext cx="1427480" cy="659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1400" spc="40" b="1">
                <a:solidFill>
                  <a:srgbClr val="333399"/>
                </a:solidFill>
                <a:latin typeface="Arial"/>
                <a:cs typeface="Arial"/>
              </a:rPr>
              <a:t>و</a:t>
            </a:r>
            <a:r>
              <a:rPr dirty="0" smtClean="0" sz="1400" spc="40" b="1">
                <a:solidFill>
                  <a:srgbClr val="333399"/>
                </a:solidFill>
                <a:latin typeface="Arial"/>
                <a:cs typeface="Arial"/>
              </a:rPr>
              <a:t>م</a:t>
            </a:r>
            <a:r>
              <a:rPr dirty="0" smtClean="0" sz="1400" spc="-390" b="1">
                <a:solidFill>
                  <a:srgbClr val="333399"/>
                </a:solidFill>
                <a:latin typeface="Arial"/>
                <a:cs typeface="Arial"/>
              </a:rPr>
              <a:t>ن</a:t>
            </a:r>
            <a:r>
              <a:rPr dirty="0" smtClean="0" sz="1400" spc="-325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400" spc="-5" b="1">
                <a:solidFill>
                  <a:srgbClr val="333399"/>
                </a:solidFill>
                <a:latin typeface="Arial"/>
                <a:cs typeface="Arial"/>
              </a:rPr>
              <a:t>ا</a:t>
            </a:r>
            <a:r>
              <a:rPr dirty="0" smtClean="0" sz="1400" spc="0" b="1">
                <a:solidFill>
                  <a:srgbClr val="333399"/>
                </a:solidFill>
                <a:latin typeface="Arial"/>
                <a:cs typeface="Arial"/>
              </a:rPr>
              <a:t>و</a:t>
            </a:r>
            <a:r>
              <a:rPr dirty="0" smtClean="0" sz="1400" spc="5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333399"/>
                </a:solidFill>
                <a:latin typeface="Arial"/>
                <a:cs typeface="Arial"/>
              </a:rPr>
              <a:t>م</a:t>
            </a:r>
            <a:r>
              <a:rPr dirty="0" smtClean="0" sz="1400" spc="-310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400" spc="-275" b="1">
                <a:solidFill>
                  <a:srgbClr val="333399"/>
                </a:solidFill>
                <a:latin typeface="Arial"/>
                <a:cs typeface="Arial"/>
              </a:rPr>
              <a:t>عتلا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4"/>
              </a:spcBef>
            </a:pPr>
            <a:endParaRPr sz="1000"/>
          </a:p>
          <a:p>
            <a:pPr algn="ctr" marL="12700" marR="12700" indent="0">
              <a:lnSpc>
                <a:spcPct val="100000"/>
              </a:lnSpc>
            </a:pPr>
            <a:r>
              <a:rPr dirty="0" smtClean="0" sz="1000" spc="60" b="1">
                <a:latin typeface="Arial"/>
                <a:cs typeface="Arial"/>
              </a:rPr>
              <a:t>ة</a:t>
            </a:r>
            <a:r>
              <a:rPr dirty="0" smtClean="0" sz="1000" spc="5" b="1">
                <a:latin typeface="Arial"/>
                <a:cs typeface="Arial"/>
              </a:rPr>
              <a:t>ٌ</a:t>
            </a:r>
            <a:r>
              <a:rPr dirty="0" smtClean="0" sz="1000" spc="-275" b="1">
                <a:latin typeface="Arial"/>
                <a:cs typeface="Arial"/>
              </a:rPr>
              <a:t>ن</a:t>
            </a:r>
            <a:r>
              <a:rPr dirty="0" smtClean="0" sz="1000" spc="-380" b="1">
                <a:latin typeface="Arial"/>
                <a:cs typeface="Arial"/>
              </a:rPr>
              <a:t>ب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-10" b="1">
                <a:latin typeface="Arial"/>
                <a:cs typeface="Arial"/>
              </a:rPr>
              <a:t>/</a:t>
            </a:r>
            <a:r>
              <a:rPr dirty="0" smtClean="0" sz="1000" spc="-10" b="1">
                <a:latin typeface="Arial"/>
                <a:cs typeface="Arial"/>
              </a:rPr>
              <a:t>ن</a:t>
            </a:r>
            <a:r>
              <a:rPr dirty="0" smtClean="0" sz="1000" spc="5" b="1">
                <a:latin typeface="Arial"/>
                <a:cs typeface="Arial"/>
              </a:rPr>
              <a:t>ٌ</a:t>
            </a:r>
            <a:r>
              <a:rPr dirty="0" smtClean="0" sz="1000" spc="-270" b="1">
                <a:latin typeface="Arial"/>
                <a:cs typeface="Arial"/>
              </a:rPr>
              <a:t>ف</a:t>
            </a:r>
            <a:r>
              <a:rPr dirty="0" smtClean="0" sz="1000" spc="-180" b="1">
                <a:latin typeface="Arial"/>
                <a:cs typeface="Arial"/>
              </a:rPr>
              <a:t>ظ</a:t>
            </a:r>
            <a:r>
              <a:rPr dirty="0" smtClean="0" sz="1000" spc="-10" b="1">
                <a:latin typeface="Arial"/>
                <a:cs typeface="Arial"/>
              </a:rPr>
              <a:t>و</a:t>
            </a:r>
            <a:r>
              <a:rPr dirty="0" smtClean="0" sz="1000" spc="55" b="1">
                <a:latin typeface="Arial"/>
                <a:cs typeface="Arial"/>
              </a:rPr>
              <a:t>م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5" b="1">
                <a:latin typeface="Arial"/>
                <a:cs typeface="Arial"/>
              </a:rPr>
              <a:t> </a:t>
            </a:r>
            <a:r>
              <a:rPr dirty="0" smtClean="0" sz="1000" spc="-5" b="1">
                <a:latin typeface="Arial"/>
                <a:cs typeface="Arial"/>
              </a:rPr>
              <a:t>ر</a:t>
            </a:r>
            <a:r>
              <a:rPr dirty="0" smtClean="0" sz="1000" spc="5" b="1">
                <a:latin typeface="Arial"/>
                <a:cs typeface="Arial"/>
              </a:rPr>
              <a:t>ٌ</a:t>
            </a:r>
            <a:r>
              <a:rPr dirty="0" smtClean="0" sz="1000" spc="-10" b="1">
                <a:latin typeface="Arial"/>
                <a:cs typeface="Arial"/>
              </a:rPr>
              <a:t>و</a:t>
            </a:r>
            <a:r>
              <a:rPr dirty="0" smtClean="0" sz="1000" spc="-15" b="1">
                <a:latin typeface="Arial"/>
                <a:cs typeface="Arial"/>
              </a:rPr>
              <a:t>ط</a:t>
            </a:r>
            <a:r>
              <a:rPr dirty="0" smtClean="0" sz="1000" spc="-370" b="1">
                <a:latin typeface="Arial"/>
                <a:cs typeface="Arial"/>
              </a:rPr>
              <a:t>ت</a:t>
            </a:r>
            <a:r>
              <a:rPr dirty="0" smtClean="0" sz="1000" spc="-225" b="1">
                <a:latin typeface="Arial"/>
                <a:cs typeface="Arial"/>
              </a:rPr>
              <a:t>ل</a:t>
            </a:r>
            <a:r>
              <a:rPr dirty="0" smtClean="0" sz="1000" spc="-225" b="1">
                <a:latin typeface="Arial"/>
                <a:cs typeface="Arial"/>
              </a:rPr>
              <a:t> </a:t>
            </a:r>
            <a:r>
              <a:rPr dirty="0" smtClean="0" sz="1000" spc="5" b="1">
                <a:latin typeface="Arial"/>
                <a:cs typeface="Arial"/>
              </a:rPr>
              <a:t>ج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-380" b="1">
                <a:latin typeface="Arial"/>
                <a:cs typeface="Arial"/>
              </a:rPr>
              <a:t>ت</a:t>
            </a:r>
            <a:r>
              <a:rPr dirty="0" smtClean="0" sz="1000" spc="-65" b="1">
                <a:latin typeface="Arial"/>
                <a:cs typeface="Arial"/>
              </a:rPr>
              <a:t>ح</a:t>
            </a:r>
            <a:r>
              <a:rPr dirty="0" smtClean="0" sz="1000" spc="-280" b="1">
                <a:latin typeface="Arial"/>
                <a:cs typeface="Arial"/>
              </a:rPr>
              <a:t>ن</a:t>
            </a:r>
            <a:r>
              <a:rPr dirty="0" smtClean="0" sz="1000" spc="15" b="1">
                <a:latin typeface="Arial"/>
                <a:cs typeface="Arial"/>
              </a:rPr>
              <a:t> 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-15" b="1">
                <a:latin typeface="Arial"/>
                <a:cs typeface="Arial"/>
              </a:rPr>
              <a:t>ذ</a:t>
            </a:r>
            <a:r>
              <a:rPr dirty="0" smtClean="0" sz="1000" spc="10" b="1">
                <a:latin typeface="Arial"/>
                <a:cs typeface="Arial"/>
              </a:rPr>
              <a:t>ا</a:t>
            </a:r>
            <a:r>
              <a:rPr dirty="0" smtClean="0" sz="1000" spc="50" b="1">
                <a:latin typeface="Arial"/>
                <a:cs typeface="Arial"/>
              </a:rPr>
              <a:t>م</a:t>
            </a:r>
            <a:r>
              <a:rPr dirty="0" smtClean="0" sz="1000" spc="35" b="1">
                <a:latin typeface="Arial"/>
                <a:cs typeface="Arial"/>
              </a:rPr>
              <a:t> </a:t>
            </a:r>
            <a:r>
              <a:rPr dirty="0" smtClean="0" sz="1000" spc="70" b="1">
                <a:latin typeface="Arial"/>
                <a:cs typeface="Arial"/>
              </a:rPr>
              <a:t>ة</a:t>
            </a:r>
            <a:r>
              <a:rPr dirty="0" smtClean="0" sz="1000" spc="5" b="1">
                <a:latin typeface="Arial"/>
                <a:cs typeface="Arial"/>
              </a:rPr>
              <a:t>ٌ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-55" b="1">
                <a:latin typeface="Arial"/>
                <a:cs typeface="Arial"/>
              </a:rPr>
              <a:t>خ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-15" b="1">
                <a:latin typeface="Arial"/>
                <a:cs typeface="Arial"/>
              </a:rPr>
              <a:t>د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5" b="1">
                <a:latin typeface="Arial"/>
                <a:cs typeface="Arial"/>
              </a:rPr>
              <a:t> </a:t>
            </a:r>
            <a:r>
              <a:rPr dirty="0" smtClean="0" sz="1000" spc="-35" b="1">
                <a:latin typeface="Arial"/>
                <a:cs typeface="Arial"/>
              </a:rPr>
              <a:t>تاءارجلإ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r>
              <a:rPr dirty="0" smtClean="0" sz="1000" spc="-5" b="1">
                <a:latin typeface="Arial"/>
                <a:cs typeface="Arial"/>
              </a:rPr>
              <a:t> </a:t>
            </a:r>
            <a:r>
              <a:rPr dirty="0" smtClean="0" sz="1000" spc="-5" b="1">
                <a:latin typeface="Arial"/>
                <a:cs typeface="Arial"/>
              </a:rPr>
              <a:t>ر</a:t>
            </a:r>
            <a:r>
              <a:rPr dirty="0" smtClean="0" sz="1000" spc="15" b="1">
                <a:latin typeface="Arial"/>
                <a:cs typeface="Arial"/>
              </a:rPr>
              <a:t>ٌ</a:t>
            </a:r>
            <a:r>
              <a:rPr dirty="0" smtClean="0" sz="1000" spc="-10" b="1">
                <a:latin typeface="Arial"/>
                <a:cs typeface="Arial"/>
              </a:rPr>
              <a:t>و</a:t>
            </a:r>
            <a:r>
              <a:rPr dirty="0" smtClean="0" sz="1000" spc="-15" b="1">
                <a:latin typeface="Arial"/>
                <a:cs typeface="Arial"/>
              </a:rPr>
              <a:t>ط</a:t>
            </a:r>
            <a:r>
              <a:rPr dirty="0" smtClean="0" sz="1000" spc="-370" b="1">
                <a:latin typeface="Arial"/>
                <a:cs typeface="Arial"/>
              </a:rPr>
              <a:t>ت</a:t>
            </a:r>
            <a:r>
              <a:rPr dirty="0" smtClean="0" sz="1000" spc="-225" b="1">
                <a:latin typeface="Arial"/>
                <a:cs typeface="Arial"/>
              </a:rPr>
              <a:t>ل</a:t>
            </a:r>
            <a:r>
              <a:rPr dirty="0" smtClean="0" sz="1000" spc="-225" b="1">
                <a:latin typeface="Arial"/>
                <a:cs typeface="Arial"/>
              </a:rPr>
              <a:t> </a:t>
            </a:r>
            <a:r>
              <a:rPr dirty="0" smtClean="0" sz="1000" spc="60" b="1">
                <a:latin typeface="Arial"/>
                <a:cs typeface="Arial"/>
              </a:rPr>
              <a:t>ة</a:t>
            </a:r>
            <a:r>
              <a:rPr dirty="0" smtClean="0" sz="1000" spc="5" b="1">
                <a:latin typeface="Arial"/>
                <a:cs typeface="Arial"/>
              </a:rPr>
              <a:t>ٌ</a:t>
            </a:r>
            <a:r>
              <a:rPr dirty="0" smtClean="0" sz="1000" spc="-380" b="1">
                <a:latin typeface="Arial"/>
                <a:cs typeface="Arial"/>
              </a:rPr>
              <a:t>ت</a:t>
            </a:r>
            <a:r>
              <a:rPr dirty="0" smtClean="0" sz="1000" spc="-65" b="1">
                <a:latin typeface="Arial"/>
                <a:cs typeface="Arial"/>
              </a:rPr>
              <a:t>ح</a:t>
            </a:r>
            <a:r>
              <a:rPr dirty="0" smtClean="0" sz="1000" spc="-380" b="1">
                <a:latin typeface="Arial"/>
                <a:cs typeface="Arial"/>
              </a:rPr>
              <a:t>ت</a:t>
            </a:r>
            <a:r>
              <a:rPr dirty="0" smtClean="0" sz="1000" spc="-229" b="1">
                <a:latin typeface="Arial"/>
                <a:cs typeface="Arial"/>
              </a:rPr>
              <a:t>ل</a:t>
            </a:r>
            <a:r>
              <a:rPr dirty="0" smtClean="0" sz="1000" spc="-5" b="1">
                <a:latin typeface="Arial"/>
                <a:cs typeface="Arial"/>
              </a:rPr>
              <a:t>ا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85047" y="3592067"/>
            <a:ext cx="484631" cy="1243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410956" y="3617976"/>
            <a:ext cx="483107" cy="1243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399526" y="3606800"/>
            <a:ext cx="480949" cy="1239774"/>
          </a:xfrm>
          <a:custGeom>
            <a:avLst/>
            <a:gdLst/>
            <a:ahLst/>
            <a:cxnLst/>
            <a:rect l="l" t="t" r="r" b="b"/>
            <a:pathLst>
              <a:path w="480949" h="1239774">
                <a:moveTo>
                  <a:pt x="0" y="0"/>
                </a:moveTo>
                <a:lnTo>
                  <a:pt x="0" y="1239774"/>
                </a:lnTo>
                <a:lnTo>
                  <a:pt x="480949" y="977392"/>
                </a:lnTo>
                <a:lnTo>
                  <a:pt x="480949" y="262381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230111" y="2869692"/>
            <a:ext cx="733043" cy="27294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254496" y="2895600"/>
            <a:ext cx="733044" cy="2729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243573" y="2884551"/>
            <a:ext cx="730250" cy="2725674"/>
          </a:xfrm>
          <a:custGeom>
            <a:avLst/>
            <a:gdLst/>
            <a:ahLst/>
            <a:cxnLst/>
            <a:rect l="l" t="t" r="r" b="b"/>
            <a:pathLst>
              <a:path w="730250" h="2725674">
                <a:moveTo>
                  <a:pt x="0" y="0"/>
                </a:moveTo>
                <a:lnTo>
                  <a:pt x="0" y="2725674"/>
                </a:lnTo>
                <a:lnTo>
                  <a:pt x="730250" y="2372868"/>
                </a:lnTo>
                <a:lnTo>
                  <a:pt x="730250" y="352806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388100" y="3876202"/>
            <a:ext cx="462280" cy="467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38100">
              <a:lnSpc>
                <a:spcPct val="102899"/>
              </a:lnSpc>
            </a:pPr>
            <a:r>
              <a:rPr dirty="0" smtClean="0" sz="1400" spc="-10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1400" spc="-10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1400" spc="-1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400" spc="-28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400" spc="7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400" spc="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400" spc="-18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4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400" spc="114" b="1">
                <a:solidFill>
                  <a:srgbClr val="FFFFFF"/>
                </a:solidFill>
                <a:latin typeface="Microsoft Uighur"/>
                <a:cs typeface="Microsoft Uighur"/>
              </a:rPr>
              <a:t>وٌ</a:t>
            </a:r>
            <a:r>
              <a:rPr dirty="0" smtClean="0" sz="1400" spc="-215" b="1">
                <a:solidFill>
                  <a:srgbClr val="FFFFFF"/>
                </a:solidFill>
                <a:latin typeface="Microsoft Uighur"/>
                <a:cs typeface="Microsoft Uighur"/>
              </a:rPr>
              <a:t>ش</a:t>
            </a:r>
            <a:r>
              <a:rPr dirty="0" smtClean="0" sz="1400" spc="-15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400" spc="7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endParaRPr sz="1400">
              <a:latin typeface="Microsoft Uighur"/>
              <a:cs typeface="Microsoft Uighur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64252" y="2447544"/>
            <a:ext cx="749808" cy="3617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090159" y="2473451"/>
            <a:ext cx="748284" cy="3617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078476" y="2462276"/>
            <a:ext cx="746125" cy="3614674"/>
          </a:xfrm>
          <a:custGeom>
            <a:avLst/>
            <a:gdLst/>
            <a:ahLst/>
            <a:cxnLst/>
            <a:rect l="l" t="t" r="r" b="b"/>
            <a:pathLst>
              <a:path w="746125" h="3614674">
                <a:moveTo>
                  <a:pt x="0" y="0"/>
                </a:moveTo>
                <a:lnTo>
                  <a:pt x="0" y="3614674"/>
                </a:lnTo>
                <a:lnTo>
                  <a:pt x="746125" y="3238804"/>
                </a:lnTo>
                <a:lnTo>
                  <a:pt x="746125" y="375793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146675" y="3020186"/>
            <a:ext cx="597535" cy="242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5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400" spc="6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400" spc="3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400" spc="80" b="1">
                <a:solidFill>
                  <a:srgbClr val="FFFFFF"/>
                </a:solidFill>
                <a:latin typeface="Microsoft Uighur"/>
                <a:cs typeface="Microsoft Uighur"/>
              </a:rPr>
              <a:t>ش</a:t>
            </a:r>
            <a:r>
              <a:rPr dirty="0" smtClean="0" sz="1400" spc="40" b="1">
                <a:solidFill>
                  <a:srgbClr val="FFFFFF"/>
                </a:solidFill>
                <a:latin typeface="Microsoft Uighur"/>
                <a:cs typeface="Microsoft Uighur"/>
              </a:rPr>
              <a:t>ؤ</a:t>
            </a:r>
            <a:r>
              <a:rPr dirty="0" smtClean="0" sz="1400" spc="7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400" spc="-28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400" spc="7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endParaRPr sz="1400">
              <a:latin typeface="Microsoft Uighur"/>
              <a:cs typeface="Microsoft Uighur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12207" y="4087241"/>
            <a:ext cx="467995" cy="242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229" b="1">
                <a:solidFill>
                  <a:srgbClr val="FFFFFF"/>
                </a:solidFill>
                <a:latin typeface="Microsoft Uighur"/>
                <a:cs typeface="Microsoft Uighur"/>
              </a:rPr>
              <a:t>ف</a:t>
            </a:r>
            <a:r>
              <a:rPr dirty="0" smtClean="0" sz="1400" spc="6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400" spc="-20" b="1">
                <a:solidFill>
                  <a:srgbClr val="FFFFFF"/>
                </a:solidFill>
                <a:latin typeface="Microsoft Uighur"/>
                <a:cs typeface="Microsoft Uighur"/>
              </a:rPr>
              <a:t>دهلأا</a:t>
            </a:r>
            <a:endParaRPr sz="1400">
              <a:latin typeface="Microsoft Uighur"/>
              <a:cs typeface="Microsoft Uighur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66486" y="5154421"/>
            <a:ext cx="558165" cy="242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5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400" spc="6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400" spc="10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400" spc="114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400" spc="-470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400" spc="-295" b="1">
                <a:solidFill>
                  <a:srgbClr val="FFFFFF"/>
                </a:solidFill>
                <a:latin typeface="Microsoft Uighur"/>
                <a:cs typeface="Microsoft Uighur"/>
              </a:rPr>
              <a:t>تي</a:t>
            </a:r>
            <a:r>
              <a:rPr dirty="0" smtClean="0" sz="1400" spc="-24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400" spc="7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endParaRPr sz="1400">
              <a:latin typeface="Microsoft Uighur"/>
              <a:cs typeface="Microsoft Uighur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159495" y="4162044"/>
            <a:ext cx="190500" cy="181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135111" y="4137659"/>
            <a:ext cx="188975" cy="1798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148701" y="4151248"/>
            <a:ext cx="187325" cy="177800"/>
          </a:xfrm>
          <a:custGeom>
            <a:avLst/>
            <a:gdLst/>
            <a:ahLst/>
            <a:cxnLst/>
            <a:rect l="l" t="t" r="r" b="b"/>
            <a:pathLst>
              <a:path w="187325" h="177800">
                <a:moveTo>
                  <a:pt x="49275" y="0"/>
                </a:moveTo>
                <a:lnTo>
                  <a:pt x="0" y="88900"/>
                </a:lnTo>
                <a:lnTo>
                  <a:pt x="49275" y="177800"/>
                </a:lnTo>
                <a:lnTo>
                  <a:pt x="49275" y="147193"/>
                </a:lnTo>
                <a:lnTo>
                  <a:pt x="187325" y="147193"/>
                </a:lnTo>
                <a:lnTo>
                  <a:pt x="187325" y="30733"/>
                </a:lnTo>
                <a:lnTo>
                  <a:pt x="49275" y="30733"/>
                </a:lnTo>
                <a:lnTo>
                  <a:pt x="4927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5897879" y="4160520"/>
            <a:ext cx="246887" cy="1828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871971" y="4136135"/>
            <a:ext cx="248412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886450" y="4149725"/>
            <a:ext cx="244475" cy="179324"/>
          </a:xfrm>
          <a:custGeom>
            <a:avLst/>
            <a:gdLst/>
            <a:ahLst/>
            <a:cxnLst/>
            <a:rect l="l" t="t" r="r" b="b"/>
            <a:pathLst>
              <a:path w="244475" h="179324">
                <a:moveTo>
                  <a:pt x="64388" y="0"/>
                </a:moveTo>
                <a:lnTo>
                  <a:pt x="0" y="89662"/>
                </a:lnTo>
                <a:lnTo>
                  <a:pt x="64388" y="179324"/>
                </a:lnTo>
                <a:lnTo>
                  <a:pt x="64388" y="148462"/>
                </a:lnTo>
                <a:lnTo>
                  <a:pt x="244475" y="148462"/>
                </a:lnTo>
                <a:lnTo>
                  <a:pt x="244475" y="30987"/>
                </a:lnTo>
                <a:lnTo>
                  <a:pt x="64388" y="30987"/>
                </a:lnTo>
                <a:lnTo>
                  <a:pt x="64388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698491" y="2714244"/>
            <a:ext cx="269748" cy="1889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674108" y="2689860"/>
            <a:ext cx="269748" cy="1889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687823" y="2703576"/>
            <a:ext cx="266700" cy="185674"/>
          </a:xfrm>
          <a:custGeom>
            <a:avLst/>
            <a:gdLst/>
            <a:ahLst/>
            <a:cxnLst/>
            <a:rect l="l" t="t" r="r" b="b"/>
            <a:pathLst>
              <a:path w="266700" h="185674">
                <a:moveTo>
                  <a:pt x="70230" y="0"/>
                </a:moveTo>
                <a:lnTo>
                  <a:pt x="0" y="92837"/>
                </a:lnTo>
                <a:lnTo>
                  <a:pt x="70230" y="185674"/>
                </a:lnTo>
                <a:lnTo>
                  <a:pt x="70230" y="153670"/>
                </a:lnTo>
                <a:lnTo>
                  <a:pt x="266700" y="153670"/>
                </a:lnTo>
                <a:lnTo>
                  <a:pt x="266700" y="32003"/>
                </a:lnTo>
                <a:lnTo>
                  <a:pt x="70230" y="32003"/>
                </a:lnTo>
                <a:lnTo>
                  <a:pt x="7023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689347" y="3613403"/>
            <a:ext cx="298703" cy="188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663440" y="3587496"/>
            <a:ext cx="298703" cy="1889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678426" y="3602101"/>
            <a:ext cx="295275" cy="185674"/>
          </a:xfrm>
          <a:custGeom>
            <a:avLst/>
            <a:gdLst/>
            <a:ahLst/>
            <a:cxnLst/>
            <a:rect l="l" t="t" r="r" b="b"/>
            <a:pathLst>
              <a:path w="295275" h="185674">
                <a:moveTo>
                  <a:pt x="77597" y="0"/>
                </a:moveTo>
                <a:lnTo>
                  <a:pt x="0" y="92837"/>
                </a:lnTo>
                <a:lnTo>
                  <a:pt x="77597" y="185674"/>
                </a:lnTo>
                <a:lnTo>
                  <a:pt x="77597" y="153669"/>
                </a:lnTo>
                <a:lnTo>
                  <a:pt x="295275" y="153669"/>
                </a:lnTo>
                <a:lnTo>
                  <a:pt x="295275" y="32004"/>
                </a:lnTo>
                <a:lnTo>
                  <a:pt x="77597" y="32004"/>
                </a:lnTo>
                <a:lnTo>
                  <a:pt x="7759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698491" y="4521708"/>
            <a:ext cx="284988" cy="1889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674108" y="4495800"/>
            <a:ext cx="283463" cy="1889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687951" y="4510023"/>
            <a:ext cx="280924" cy="185800"/>
          </a:xfrm>
          <a:custGeom>
            <a:avLst/>
            <a:gdLst/>
            <a:ahLst/>
            <a:cxnLst/>
            <a:rect l="l" t="t" r="r" b="b"/>
            <a:pathLst>
              <a:path w="280924" h="185800">
                <a:moveTo>
                  <a:pt x="73913" y="0"/>
                </a:moveTo>
                <a:lnTo>
                  <a:pt x="0" y="92963"/>
                </a:lnTo>
                <a:lnTo>
                  <a:pt x="73913" y="185800"/>
                </a:lnTo>
                <a:lnTo>
                  <a:pt x="73913" y="153796"/>
                </a:lnTo>
                <a:lnTo>
                  <a:pt x="280924" y="153796"/>
                </a:lnTo>
                <a:lnTo>
                  <a:pt x="280924" y="32131"/>
                </a:lnTo>
                <a:lnTo>
                  <a:pt x="73913" y="32131"/>
                </a:lnTo>
                <a:lnTo>
                  <a:pt x="73913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680203" y="5419344"/>
            <a:ext cx="297179" cy="1889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654296" y="5394959"/>
            <a:ext cx="297179" cy="1874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668901" y="5408676"/>
            <a:ext cx="293624" cy="185674"/>
          </a:xfrm>
          <a:custGeom>
            <a:avLst/>
            <a:gdLst/>
            <a:ahLst/>
            <a:cxnLst/>
            <a:rect l="l" t="t" r="r" b="b"/>
            <a:pathLst>
              <a:path w="293624" h="185674">
                <a:moveTo>
                  <a:pt x="77215" y="0"/>
                </a:moveTo>
                <a:lnTo>
                  <a:pt x="0" y="92837"/>
                </a:lnTo>
                <a:lnTo>
                  <a:pt x="77215" y="185674"/>
                </a:lnTo>
                <a:lnTo>
                  <a:pt x="77215" y="153670"/>
                </a:lnTo>
                <a:lnTo>
                  <a:pt x="293624" y="153670"/>
                </a:lnTo>
                <a:lnTo>
                  <a:pt x="293624" y="32004"/>
                </a:lnTo>
                <a:lnTo>
                  <a:pt x="77215" y="32004"/>
                </a:lnTo>
                <a:lnTo>
                  <a:pt x="7721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360919" y="3290315"/>
            <a:ext cx="714755" cy="18379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386828" y="3316223"/>
            <a:ext cx="714755" cy="18364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7375525" y="3305175"/>
            <a:ext cx="711200" cy="1833626"/>
          </a:xfrm>
          <a:custGeom>
            <a:avLst/>
            <a:gdLst/>
            <a:ahLst/>
            <a:cxnLst/>
            <a:rect l="l" t="t" r="r" b="b"/>
            <a:pathLst>
              <a:path w="711200" h="1833626">
                <a:moveTo>
                  <a:pt x="0" y="0"/>
                </a:moveTo>
                <a:lnTo>
                  <a:pt x="0" y="1833626"/>
                </a:lnTo>
                <a:lnTo>
                  <a:pt x="711200" y="1596263"/>
                </a:lnTo>
                <a:lnTo>
                  <a:pt x="711200" y="237362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7034783" y="4160520"/>
            <a:ext cx="266700" cy="1828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7008876" y="4136135"/>
            <a:ext cx="266700" cy="1813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023100" y="4149725"/>
            <a:ext cx="263525" cy="179324"/>
          </a:xfrm>
          <a:custGeom>
            <a:avLst/>
            <a:gdLst/>
            <a:ahLst/>
            <a:cxnLst/>
            <a:rect l="l" t="t" r="r" b="b"/>
            <a:pathLst>
              <a:path w="263525" h="179324">
                <a:moveTo>
                  <a:pt x="69342" y="0"/>
                </a:moveTo>
                <a:lnTo>
                  <a:pt x="0" y="89662"/>
                </a:lnTo>
                <a:lnTo>
                  <a:pt x="69342" y="179324"/>
                </a:lnTo>
                <a:lnTo>
                  <a:pt x="69342" y="148462"/>
                </a:lnTo>
                <a:lnTo>
                  <a:pt x="263525" y="148462"/>
                </a:lnTo>
                <a:lnTo>
                  <a:pt x="263525" y="30987"/>
                </a:lnTo>
                <a:lnTo>
                  <a:pt x="69342" y="30987"/>
                </a:lnTo>
                <a:lnTo>
                  <a:pt x="6934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7401306" y="3876202"/>
            <a:ext cx="767080" cy="467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89865">
              <a:lnSpc>
                <a:spcPct val="102899"/>
              </a:lnSpc>
            </a:pPr>
            <a:r>
              <a:rPr dirty="0" smtClean="0" sz="1400" spc="-10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1400" spc="-10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1400" spc="-1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400" spc="-28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400" spc="7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400" spc="6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400" spc="-18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4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400" spc="-95" b="1">
                <a:solidFill>
                  <a:srgbClr val="FFFFFF"/>
                </a:solidFill>
                <a:latin typeface="Microsoft Uighur"/>
                <a:cs typeface="Microsoft Uighur"/>
              </a:rPr>
              <a:t>خٍ</a:t>
            </a:r>
            <a:r>
              <a:rPr dirty="0" smtClean="0" sz="1400" spc="-19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400" spc="6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400" spc="-5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400" spc="-10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400" spc="-100" b="1">
                <a:solidFill>
                  <a:srgbClr val="FFFFFF"/>
                </a:solidFill>
                <a:latin typeface="Microsoft Uighur"/>
                <a:cs typeface="Microsoft Uighur"/>
              </a:rPr>
              <a:t>ش</a:t>
            </a:r>
            <a:r>
              <a:rPr dirty="0" smtClean="0" sz="1400" spc="-60" b="1">
                <a:solidFill>
                  <a:srgbClr val="FFFFFF"/>
                </a:solidFill>
                <a:latin typeface="Microsoft Uighur"/>
                <a:cs typeface="Microsoft Uighur"/>
              </a:rPr>
              <a:t>لإ</a:t>
            </a:r>
            <a:r>
              <a:rPr dirty="0" smtClean="0" sz="1400" spc="-4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400" spc="7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endParaRPr sz="1400">
              <a:latin typeface="Microsoft Uighur"/>
              <a:cs typeface="Microsoft Uighur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23275" y="3816355"/>
            <a:ext cx="508000" cy="772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1270">
              <a:lnSpc>
                <a:spcPct val="101299"/>
              </a:lnSpc>
            </a:pPr>
            <a:r>
              <a:rPr dirty="0" smtClean="0" sz="1600" spc="-18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600" spc="55" b="1">
                <a:solidFill>
                  <a:srgbClr val="FFFFFF"/>
                </a:solidFill>
                <a:latin typeface="Microsoft Uighur"/>
                <a:cs typeface="Microsoft Uighur"/>
              </a:rPr>
              <a:t>ٍؤرها</a:t>
            </a:r>
            <a:r>
              <a:rPr dirty="0" smtClean="0" sz="1600" spc="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600" spc="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600" spc="26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1600" spc="13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600" spc="-18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600" spc="-155" b="1">
                <a:solidFill>
                  <a:srgbClr val="FFFFFF"/>
                </a:solidFill>
                <a:latin typeface="Microsoft Uighur"/>
                <a:cs typeface="Microsoft Uighur"/>
              </a:rPr>
              <a:t>هبشرها</a:t>
            </a:r>
            <a:endParaRPr sz="1600">
              <a:latin typeface="Microsoft Uighur"/>
              <a:cs typeface="Microsoft Uighur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387475" y="2884423"/>
            <a:ext cx="76200" cy="311150"/>
          </a:xfrm>
          <a:custGeom>
            <a:avLst/>
            <a:gdLst/>
            <a:ahLst/>
            <a:cxnLst/>
            <a:rect l="l" t="t" r="r" b="b"/>
            <a:pathLst>
              <a:path w="76200" h="311150">
                <a:moveTo>
                  <a:pt x="44450" y="63500"/>
                </a:moveTo>
                <a:lnTo>
                  <a:pt x="31750" y="63500"/>
                </a:lnTo>
                <a:lnTo>
                  <a:pt x="31750" y="311150"/>
                </a:lnTo>
                <a:lnTo>
                  <a:pt x="44450" y="311150"/>
                </a:lnTo>
                <a:lnTo>
                  <a:pt x="44450" y="63500"/>
                </a:lnTo>
                <a:close/>
              </a:path>
              <a:path w="76200" h="31115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1115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363599" y="4213225"/>
            <a:ext cx="76200" cy="263779"/>
          </a:xfrm>
          <a:custGeom>
            <a:avLst/>
            <a:gdLst/>
            <a:ahLst/>
            <a:cxnLst/>
            <a:rect l="l" t="t" r="r" b="b"/>
            <a:pathLst>
              <a:path w="76200" h="263778">
                <a:moveTo>
                  <a:pt x="44450" y="63500"/>
                </a:moveTo>
                <a:lnTo>
                  <a:pt x="31622" y="63500"/>
                </a:lnTo>
                <a:lnTo>
                  <a:pt x="31622" y="263779"/>
                </a:lnTo>
                <a:lnTo>
                  <a:pt x="44450" y="263779"/>
                </a:lnTo>
                <a:lnTo>
                  <a:pt x="44450" y="63500"/>
                </a:lnTo>
                <a:close/>
              </a:path>
              <a:path w="76200" h="263778">
                <a:moveTo>
                  <a:pt x="38100" y="0"/>
                </a:moveTo>
                <a:lnTo>
                  <a:pt x="0" y="76200"/>
                </a:lnTo>
                <a:lnTo>
                  <a:pt x="31622" y="76200"/>
                </a:lnTo>
                <a:lnTo>
                  <a:pt x="31622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63778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069886" y="4477130"/>
            <a:ext cx="709764" cy="0"/>
          </a:xfrm>
          <a:custGeom>
            <a:avLst/>
            <a:gdLst/>
            <a:ahLst/>
            <a:cxnLst/>
            <a:rect l="l" t="t" r="r" b="b"/>
            <a:pathLst>
              <a:path w="709764" h="0">
                <a:moveTo>
                  <a:pt x="0" y="0"/>
                </a:moveTo>
                <a:lnTo>
                  <a:pt x="70976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066800" y="4477130"/>
            <a:ext cx="0" cy="128206"/>
          </a:xfrm>
          <a:custGeom>
            <a:avLst/>
            <a:gdLst/>
            <a:ahLst/>
            <a:cxnLst/>
            <a:rect l="l" t="t" r="r" b="b"/>
            <a:pathLst>
              <a:path w="0" h="128206">
                <a:moveTo>
                  <a:pt x="0" y="0"/>
                </a:moveTo>
                <a:lnTo>
                  <a:pt x="0" y="1282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782826" y="4477130"/>
            <a:ext cx="0" cy="128206"/>
          </a:xfrm>
          <a:custGeom>
            <a:avLst/>
            <a:gdLst/>
            <a:ahLst/>
            <a:cxnLst/>
            <a:rect l="l" t="t" r="r" b="b"/>
            <a:pathLst>
              <a:path w="0" h="128206">
                <a:moveTo>
                  <a:pt x="0" y="0"/>
                </a:moveTo>
                <a:lnTo>
                  <a:pt x="0" y="1282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98450" y="3252851"/>
            <a:ext cx="2886075" cy="0"/>
          </a:xfrm>
          <a:custGeom>
            <a:avLst/>
            <a:gdLst/>
            <a:ahLst/>
            <a:cxnLst/>
            <a:rect l="l" t="t" r="r" b="b"/>
            <a:pathLst>
              <a:path w="2886075" h="0">
                <a:moveTo>
                  <a:pt x="0" y="0"/>
                </a:moveTo>
                <a:lnTo>
                  <a:pt x="2886075" y="0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98450" y="4149725"/>
            <a:ext cx="2886075" cy="0"/>
          </a:xfrm>
          <a:custGeom>
            <a:avLst/>
            <a:gdLst/>
            <a:ahLst/>
            <a:cxnLst/>
            <a:rect l="l" t="t" r="r" b="b"/>
            <a:pathLst>
              <a:path w="2886075" h="0">
                <a:moveTo>
                  <a:pt x="0" y="0"/>
                </a:moveTo>
                <a:lnTo>
                  <a:pt x="2886075" y="0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298450" y="5049773"/>
            <a:ext cx="2886075" cy="0"/>
          </a:xfrm>
          <a:custGeom>
            <a:avLst/>
            <a:gdLst/>
            <a:ahLst/>
            <a:cxnLst/>
            <a:rect l="l" t="t" r="r" b="b"/>
            <a:pathLst>
              <a:path w="2886075" h="0">
                <a:moveTo>
                  <a:pt x="0" y="0"/>
                </a:moveTo>
                <a:lnTo>
                  <a:pt x="2886075" y="0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98450" y="5943600"/>
            <a:ext cx="2886075" cy="0"/>
          </a:xfrm>
          <a:custGeom>
            <a:avLst/>
            <a:gdLst/>
            <a:ahLst/>
            <a:cxnLst/>
            <a:rect l="l" t="t" r="r" b="b"/>
            <a:pathLst>
              <a:path w="2886075" h="0">
                <a:moveTo>
                  <a:pt x="0" y="0"/>
                </a:moveTo>
                <a:lnTo>
                  <a:pt x="2886075" y="0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999744" y="2363723"/>
            <a:ext cx="967740" cy="4434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085088" y="2324100"/>
            <a:ext cx="742188" cy="4145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957262" y="2409888"/>
            <a:ext cx="950912" cy="427037"/>
          </a:xfrm>
          <a:custGeom>
            <a:avLst/>
            <a:gdLst/>
            <a:ahLst/>
            <a:cxnLst/>
            <a:rect l="l" t="t" r="r" b="b"/>
            <a:pathLst>
              <a:path w="950912" h="427037">
                <a:moveTo>
                  <a:pt x="0" y="427037"/>
                </a:moveTo>
                <a:lnTo>
                  <a:pt x="950912" y="427037"/>
                </a:lnTo>
                <a:lnTo>
                  <a:pt x="950912" y="0"/>
                </a:lnTo>
                <a:lnTo>
                  <a:pt x="0" y="0"/>
                </a:lnTo>
                <a:lnTo>
                  <a:pt x="0" y="42703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957262" y="2409888"/>
            <a:ext cx="950912" cy="427037"/>
          </a:xfrm>
          <a:custGeom>
            <a:avLst/>
            <a:gdLst/>
            <a:ahLst/>
            <a:cxnLst/>
            <a:rect l="l" t="t" r="r" b="b"/>
            <a:pathLst>
              <a:path w="950912" h="427037">
                <a:moveTo>
                  <a:pt x="0" y="427037"/>
                </a:moveTo>
                <a:lnTo>
                  <a:pt x="950912" y="427037"/>
                </a:lnTo>
                <a:lnTo>
                  <a:pt x="950912" y="0"/>
                </a:lnTo>
                <a:lnTo>
                  <a:pt x="0" y="0"/>
                </a:lnTo>
                <a:lnTo>
                  <a:pt x="0" y="427037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1164894" y="2381437"/>
            <a:ext cx="530860" cy="404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1275" marR="12700" indent="-29209">
              <a:lnSpc>
                <a:spcPct val="103299"/>
              </a:lnSpc>
            </a:pPr>
            <a:r>
              <a:rPr dirty="0" smtClean="0" sz="1200" spc="-35" b="1">
                <a:solidFill>
                  <a:srgbClr val="FFFFFF"/>
                </a:solidFill>
                <a:latin typeface="Microsoft Uighur"/>
                <a:cs typeface="Microsoft Uighur"/>
              </a:rPr>
              <a:t>يوػ</a:t>
            </a:r>
            <a:r>
              <a:rPr dirty="0" smtClean="0" sz="1200" spc="-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-110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200" spc="-160" b="1">
                <a:solidFill>
                  <a:srgbClr val="FFFFFF"/>
                </a:solidFill>
                <a:latin typeface="Microsoft Uighur"/>
                <a:cs typeface="Microsoft Uighur"/>
              </a:rPr>
              <a:t>ئ</a:t>
            </a:r>
            <a:r>
              <a:rPr dirty="0" smtClean="0" sz="1200" spc="-40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200" spc="-315" b="1">
                <a:solidFill>
                  <a:srgbClr val="FFFFFF"/>
                </a:solidFill>
                <a:latin typeface="Microsoft Uighur"/>
                <a:cs typeface="Microsoft Uighur"/>
              </a:rPr>
              <a:t>ؼ</a:t>
            </a:r>
            <a:r>
              <a:rPr dirty="0" smtClean="0" sz="1200" spc="-24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2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19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200" spc="-40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200" spc="-11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200" spc="-185" b="1">
                <a:solidFill>
                  <a:srgbClr val="FFFFFF"/>
                </a:solidFill>
                <a:latin typeface="Microsoft Uighur"/>
                <a:cs typeface="Microsoft Uighur"/>
              </a:rPr>
              <a:t>ثخشلا</a:t>
            </a:r>
            <a:r>
              <a:rPr dirty="0" smtClean="0" sz="1200" spc="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endParaRPr sz="1200">
              <a:latin typeface="Microsoft Uighur"/>
              <a:cs typeface="Microsoft Uighur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81455" y="3273552"/>
            <a:ext cx="993647" cy="2895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016508" y="3240023"/>
            <a:ext cx="918972" cy="2255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938212" y="3319462"/>
            <a:ext cx="977900" cy="274637"/>
          </a:xfrm>
          <a:custGeom>
            <a:avLst/>
            <a:gdLst/>
            <a:ahLst/>
            <a:cxnLst/>
            <a:rect l="l" t="t" r="r" b="b"/>
            <a:pathLst>
              <a:path w="977900" h="274637">
                <a:moveTo>
                  <a:pt x="0" y="274637"/>
                </a:moveTo>
                <a:lnTo>
                  <a:pt x="977900" y="274637"/>
                </a:lnTo>
                <a:lnTo>
                  <a:pt x="9779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938212" y="3319462"/>
            <a:ext cx="977900" cy="274637"/>
          </a:xfrm>
          <a:custGeom>
            <a:avLst/>
            <a:gdLst/>
            <a:ahLst/>
            <a:cxnLst/>
            <a:rect l="l" t="t" r="r" b="b"/>
            <a:pathLst>
              <a:path w="977900" h="274637">
                <a:moveTo>
                  <a:pt x="0" y="274637"/>
                </a:moveTo>
                <a:lnTo>
                  <a:pt x="977900" y="274637"/>
                </a:lnTo>
                <a:lnTo>
                  <a:pt x="9779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1046175" y="3303396"/>
            <a:ext cx="75882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 b="1">
                <a:solidFill>
                  <a:srgbClr val="FFFFFF"/>
                </a:solidFill>
                <a:latin typeface="Microsoft Uighur"/>
                <a:cs typeface="Microsoft Uighur"/>
              </a:rPr>
              <a:t>ً</a:t>
            </a:r>
            <a:r>
              <a:rPr dirty="0" smtClean="0" sz="1200" spc="20" b="1">
                <a:solidFill>
                  <a:srgbClr val="FFFFFF"/>
                </a:solidFill>
                <a:latin typeface="Microsoft Uighur"/>
                <a:cs typeface="Microsoft Uighur"/>
              </a:rPr>
              <a:t>ٍن</a:t>
            </a:r>
            <a:r>
              <a:rPr dirty="0" smtClean="0" sz="1200" spc="2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200" spc="-175" b="1">
                <a:solidFill>
                  <a:srgbClr val="FFFFFF"/>
                </a:solidFill>
                <a:latin typeface="Microsoft Uighur"/>
                <a:cs typeface="Microsoft Uighur"/>
              </a:rPr>
              <a:t>خش</a:t>
            </a:r>
            <a:r>
              <a:rPr dirty="0" smtClean="0" sz="1200" spc="-14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200" spc="-24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200" spc="6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200" spc="-40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200" spc="10" b="1">
                <a:solidFill>
                  <a:srgbClr val="FFFFFF"/>
                </a:solidFill>
                <a:latin typeface="Microsoft Uighur"/>
                <a:cs typeface="Microsoft Uighur"/>
              </a:rPr>
              <a:t>ض</a:t>
            </a:r>
            <a:r>
              <a:rPr dirty="0" smtClean="0" sz="1200" spc="18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endParaRPr sz="1200">
              <a:latin typeface="Microsoft Uighur"/>
              <a:cs typeface="Microsoft Uighur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79932" y="3800855"/>
            <a:ext cx="993647" cy="2895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106424" y="3767328"/>
            <a:ext cx="736092" cy="22555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936625" y="3846512"/>
            <a:ext cx="977900" cy="274637"/>
          </a:xfrm>
          <a:custGeom>
            <a:avLst/>
            <a:gdLst/>
            <a:ahLst/>
            <a:cxnLst/>
            <a:rect l="l" t="t" r="r" b="b"/>
            <a:pathLst>
              <a:path w="977900" h="274637">
                <a:moveTo>
                  <a:pt x="0" y="274637"/>
                </a:moveTo>
                <a:lnTo>
                  <a:pt x="977900" y="274637"/>
                </a:lnTo>
                <a:lnTo>
                  <a:pt x="9779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936625" y="3846512"/>
            <a:ext cx="977900" cy="274637"/>
          </a:xfrm>
          <a:custGeom>
            <a:avLst/>
            <a:gdLst/>
            <a:ahLst/>
            <a:cxnLst/>
            <a:rect l="l" t="t" r="r" b="b"/>
            <a:pathLst>
              <a:path w="977900" h="274637">
                <a:moveTo>
                  <a:pt x="0" y="274637"/>
                </a:moveTo>
                <a:lnTo>
                  <a:pt x="977900" y="274637"/>
                </a:lnTo>
                <a:lnTo>
                  <a:pt x="9779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1136091" y="3830701"/>
            <a:ext cx="57594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40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200" spc="-11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200" spc="-110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200" spc="-1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200" spc="-24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200" spc="6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200" spc="-350" b="1">
                <a:solidFill>
                  <a:srgbClr val="FFFFFF"/>
                </a:solidFill>
                <a:latin typeface="Microsoft Uighur"/>
                <a:cs typeface="Microsoft Uighur"/>
              </a:rPr>
              <a:t>ف</a:t>
            </a:r>
            <a:r>
              <a:rPr dirty="0" smtClean="0" sz="1200" spc="-60" b="1">
                <a:solidFill>
                  <a:srgbClr val="FFFFFF"/>
                </a:solidFill>
                <a:latin typeface="Microsoft Uighur"/>
                <a:cs typeface="Microsoft Uighur"/>
              </a:rPr>
              <a:t>وخ</a:t>
            </a:r>
            <a:endParaRPr sz="1200">
              <a:latin typeface="Microsoft Uighur"/>
              <a:cs typeface="Microsoft Uighur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84631" y="4559808"/>
            <a:ext cx="990600" cy="2895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34923" y="4526279"/>
            <a:ext cx="886968" cy="2255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41325" y="4605337"/>
            <a:ext cx="975563" cy="274637"/>
          </a:xfrm>
          <a:custGeom>
            <a:avLst/>
            <a:gdLst/>
            <a:ahLst/>
            <a:cxnLst/>
            <a:rect l="l" t="t" r="r" b="b"/>
            <a:pathLst>
              <a:path w="975563" h="274637">
                <a:moveTo>
                  <a:pt x="0" y="274637"/>
                </a:moveTo>
                <a:lnTo>
                  <a:pt x="975563" y="274637"/>
                </a:lnTo>
                <a:lnTo>
                  <a:pt x="975563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41325" y="4605337"/>
            <a:ext cx="975563" cy="274637"/>
          </a:xfrm>
          <a:custGeom>
            <a:avLst/>
            <a:gdLst/>
            <a:ahLst/>
            <a:cxnLst/>
            <a:rect l="l" t="t" r="r" b="b"/>
            <a:pathLst>
              <a:path w="975563" h="274637">
                <a:moveTo>
                  <a:pt x="0" y="274637"/>
                </a:moveTo>
                <a:lnTo>
                  <a:pt x="975563" y="274637"/>
                </a:lnTo>
                <a:lnTo>
                  <a:pt x="975563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564895" y="4589653"/>
            <a:ext cx="72707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25" b="1">
                <a:solidFill>
                  <a:srgbClr val="FFFFFF"/>
                </a:solidFill>
                <a:latin typeface="Microsoft Uighur"/>
                <a:cs typeface="Microsoft Uighur"/>
              </a:rPr>
              <a:t>حب</a:t>
            </a:r>
            <a:r>
              <a:rPr dirty="0" smtClean="0" sz="12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200" spc="-75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r>
              <a:rPr dirty="0" smtClean="0" sz="1200" spc="-9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200" spc="-325" b="1">
                <a:solidFill>
                  <a:srgbClr val="FFFFFF"/>
                </a:solidFill>
                <a:latin typeface="Microsoft Uighur"/>
                <a:cs typeface="Microsoft Uighur"/>
              </a:rPr>
              <a:t>ؼ</a:t>
            </a:r>
            <a:r>
              <a:rPr dirty="0" smtClean="0" sz="1200" spc="-13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200" spc="-5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200" spc="-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-165" b="1">
                <a:solidFill>
                  <a:srgbClr val="FFFFFF"/>
                </a:solidFill>
                <a:latin typeface="Microsoft Uighur"/>
                <a:cs typeface="Microsoft Uighur"/>
              </a:rPr>
              <a:t>ث</a:t>
            </a:r>
            <a:r>
              <a:rPr dirty="0" smtClean="0" sz="1200" spc="-10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200" spc="90" b="1">
                <a:solidFill>
                  <a:srgbClr val="FFFFFF"/>
                </a:solidFill>
                <a:latin typeface="Microsoft Uighur"/>
                <a:cs typeface="Microsoft Uighur"/>
              </a:rPr>
              <a:t>وخ</a:t>
            </a:r>
            <a:endParaRPr sz="1200">
              <a:latin typeface="Microsoft Uighur"/>
              <a:cs typeface="Microsoft Uighur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517903" y="4559808"/>
            <a:ext cx="992123" cy="2895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569719" y="4526279"/>
            <a:ext cx="886968" cy="22555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475486" y="4605337"/>
            <a:ext cx="975563" cy="274637"/>
          </a:xfrm>
          <a:custGeom>
            <a:avLst/>
            <a:gdLst/>
            <a:ahLst/>
            <a:cxnLst/>
            <a:rect l="l" t="t" r="r" b="b"/>
            <a:pathLst>
              <a:path w="975563" h="274637">
                <a:moveTo>
                  <a:pt x="0" y="274637"/>
                </a:moveTo>
                <a:lnTo>
                  <a:pt x="975563" y="274637"/>
                </a:lnTo>
                <a:lnTo>
                  <a:pt x="975563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475486" y="4605337"/>
            <a:ext cx="975563" cy="274637"/>
          </a:xfrm>
          <a:custGeom>
            <a:avLst/>
            <a:gdLst/>
            <a:ahLst/>
            <a:cxnLst/>
            <a:rect l="l" t="t" r="r" b="b"/>
            <a:pathLst>
              <a:path w="975563" h="274637">
                <a:moveTo>
                  <a:pt x="0" y="274637"/>
                </a:moveTo>
                <a:lnTo>
                  <a:pt x="975563" y="274637"/>
                </a:lnTo>
                <a:lnTo>
                  <a:pt x="975563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1599057" y="4589653"/>
            <a:ext cx="72580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40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200" spc="-24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200" spc="-39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200" spc="-335" b="1">
                <a:solidFill>
                  <a:srgbClr val="FFFFFF"/>
                </a:solidFill>
                <a:latin typeface="Microsoft Uighur"/>
                <a:cs typeface="Microsoft Uighur"/>
              </a:rPr>
              <a:t>ؼف</a:t>
            </a:r>
            <a:r>
              <a:rPr dirty="0" smtClean="0" sz="1200" spc="-33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200" spc="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200" spc="120" b="1">
                <a:solidFill>
                  <a:srgbClr val="FFFFFF"/>
                </a:solidFill>
                <a:latin typeface="Microsoft Uighur"/>
                <a:cs typeface="Microsoft Uighur"/>
              </a:rPr>
              <a:t>ءا</a:t>
            </a:r>
            <a:r>
              <a:rPr dirty="0" smtClean="0" sz="1200" spc="18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200" spc="-1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200" spc="55" b="1">
                <a:solidFill>
                  <a:srgbClr val="FFFFFF"/>
                </a:solidFill>
                <a:latin typeface="Microsoft Uighur"/>
                <a:cs typeface="Microsoft Uighur"/>
              </a:rPr>
              <a:t>إ</a:t>
            </a:r>
            <a:endParaRPr sz="1200">
              <a:latin typeface="Microsoft Uighur"/>
              <a:cs typeface="Microsoft Uighur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61772" y="5327903"/>
            <a:ext cx="992124" cy="28955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28244" y="5340096"/>
            <a:ext cx="1054608" cy="22555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19100" y="5373687"/>
            <a:ext cx="976655" cy="274637"/>
          </a:xfrm>
          <a:custGeom>
            <a:avLst/>
            <a:gdLst/>
            <a:ahLst/>
            <a:cxnLst/>
            <a:rect l="l" t="t" r="r" b="b"/>
            <a:pathLst>
              <a:path w="976655" h="274637">
                <a:moveTo>
                  <a:pt x="0" y="274637"/>
                </a:moveTo>
                <a:lnTo>
                  <a:pt x="976655" y="274637"/>
                </a:lnTo>
                <a:lnTo>
                  <a:pt x="97665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19100" y="5373687"/>
            <a:ext cx="976655" cy="274637"/>
          </a:xfrm>
          <a:custGeom>
            <a:avLst/>
            <a:gdLst/>
            <a:ahLst/>
            <a:cxnLst/>
            <a:rect l="l" t="t" r="r" b="b"/>
            <a:pathLst>
              <a:path w="976655" h="274637">
                <a:moveTo>
                  <a:pt x="0" y="274637"/>
                </a:moveTo>
                <a:lnTo>
                  <a:pt x="976655" y="274637"/>
                </a:lnTo>
                <a:lnTo>
                  <a:pt x="97665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458216" y="5404103"/>
            <a:ext cx="892810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 b="1">
                <a:solidFill>
                  <a:srgbClr val="FFFFFF"/>
                </a:solidFill>
                <a:latin typeface="Microsoft Uighur"/>
                <a:cs typeface="Microsoft Uighur"/>
              </a:rPr>
              <a:t>ً</a:t>
            </a:r>
            <a:r>
              <a:rPr dirty="0" smtClean="0" sz="1200" spc="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200" spc="-325" b="1">
                <a:solidFill>
                  <a:srgbClr val="FFFFFF"/>
                </a:solidFill>
                <a:latin typeface="Microsoft Uighur"/>
                <a:cs typeface="Microsoft Uighur"/>
              </a:rPr>
              <a:t>ف</a:t>
            </a:r>
            <a:r>
              <a:rPr dirty="0" smtClean="0" sz="1200" spc="-20" b="1">
                <a:solidFill>
                  <a:srgbClr val="FFFFFF"/>
                </a:solidFill>
                <a:latin typeface="Microsoft Uighur"/>
                <a:cs typeface="Microsoft Uighur"/>
              </a:rPr>
              <a:t>ظ</a:t>
            </a:r>
            <a:r>
              <a:rPr dirty="0" smtClean="0" sz="1200" spc="40" b="1">
                <a:solidFill>
                  <a:srgbClr val="FFFFFF"/>
                </a:solidFill>
                <a:latin typeface="Microsoft Uighur"/>
                <a:cs typeface="Microsoft Uighur"/>
              </a:rPr>
              <a:t>وي</a:t>
            </a:r>
            <a:r>
              <a:rPr dirty="0" smtClean="0" sz="1200" spc="-24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200" spc="5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200" spc="-40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200" spc="-40" b="1">
                <a:solidFill>
                  <a:srgbClr val="FFFFFF"/>
                </a:solidFill>
                <a:latin typeface="Microsoft Uighur"/>
                <a:cs typeface="Microsoft Uighur"/>
              </a:rPr>
              <a:t>هي</a:t>
            </a:r>
            <a:endParaRPr sz="1200">
              <a:latin typeface="Microsoft Uighur"/>
              <a:cs typeface="Microsoft Uighur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517903" y="5338571"/>
            <a:ext cx="992123" cy="2910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601724" y="5350764"/>
            <a:ext cx="819912" cy="22555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74469" y="5384800"/>
            <a:ext cx="976655" cy="274637"/>
          </a:xfrm>
          <a:custGeom>
            <a:avLst/>
            <a:gdLst/>
            <a:ahLst/>
            <a:cxnLst/>
            <a:rect l="l" t="t" r="r" b="b"/>
            <a:pathLst>
              <a:path w="976655" h="274637">
                <a:moveTo>
                  <a:pt x="0" y="274637"/>
                </a:moveTo>
                <a:lnTo>
                  <a:pt x="976655" y="274637"/>
                </a:lnTo>
                <a:lnTo>
                  <a:pt x="97665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474469" y="5384800"/>
            <a:ext cx="976655" cy="274637"/>
          </a:xfrm>
          <a:custGeom>
            <a:avLst/>
            <a:gdLst/>
            <a:ahLst/>
            <a:cxnLst/>
            <a:rect l="l" t="t" r="r" b="b"/>
            <a:pathLst>
              <a:path w="976655" h="274637">
                <a:moveTo>
                  <a:pt x="0" y="274637"/>
                </a:moveTo>
                <a:lnTo>
                  <a:pt x="976655" y="274637"/>
                </a:lnTo>
                <a:lnTo>
                  <a:pt x="97665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1631060" y="5415026"/>
            <a:ext cx="659130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70" b="1">
                <a:solidFill>
                  <a:srgbClr val="FFFFFF"/>
                </a:solidFill>
                <a:latin typeface="Microsoft Uighur"/>
                <a:cs typeface="Microsoft Uighur"/>
              </a:rPr>
              <a:t>ث</a:t>
            </a:r>
            <a:r>
              <a:rPr dirty="0" smtClean="0" sz="1200" spc="1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200" spc="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200" spc="5" b="1">
                <a:solidFill>
                  <a:srgbClr val="FFFFFF"/>
                </a:solidFill>
                <a:latin typeface="Microsoft Uighur"/>
                <a:cs typeface="Microsoft Uighur"/>
              </a:rPr>
              <a:t>د</a:t>
            </a:r>
            <a:r>
              <a:rPr dirty="0" smtClean="0" sz="1200" spc="-1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200" spc="-1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200" spc="-40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1200" spc="0" b="1">
                <a:solidFill>
                  <a:srgbClr val="FFFFFF"/>
                </a:solidFill>
                <a:latin typeface="Microsoft Uighur"/>
                <a:cs typeface="Microsoft Uighur"/>
              </a:rPr>
              <a:t>ٌٍ</a:t>
            </a:r>
            <a:r>
              <a:rPr dirty="0" smtClean="0" sz="1200" spc="-195" b="1">
                <a:solidFill>
                  <a:srgbClr val="FFFFFF"/>
                </a:solidFill>
                <a:latin typeface="Microsoft Uighur"/>
                <a:cs typeface="Microsoft Uighur"/>
              </a:rPr>
              <a:t>ل</a:t>
            </a:r>
            <a:r>
              <a:rPr dirty="0" smtClean="0" sz="1200" spc="-31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endParaRPr sz="1200">
              <a:latin typeface="Microsoft Uighur"/>
              <a:cs typeface="Microsoft Uighur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962025" y="4868798"/>
            <a:ext cx="76200" cy="279400"/>
          </a:xfrm>
          <a:custGeom>
            <a:avLst/>
            <a:gdLst/>
            <a:ahLst/>
            <a:cxnLst/>
            <a:rect l="l" t="t" r="r" b="b"/>
            <a:pathLst>
              <a:path w="76200" h="279400">
                <a:moveTo>
                  <a:pt x="44450" y="63500"/>
                </a:moveTo>
                <a:lnTo>
                  <a:pt x="31750" y="63500"/>
                </a:lnTo>
                <a:lnTo>
                  <a:pt x="31750" y="279400"/>
                </a:lnTo>
                <a:lnTo>
                  <a:pt x="44450" y="279400"/>
                </a:lnTo>
                <a:lnTo>
                  <a:pt x="44450" y="63500"/>
                </a:lnTo>
                <a:close/>
              </a:path>
              <a:path w="76200" h="279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79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677923" y="4868798"/>
            <a:ext cx="76200" cy="279400"/>
          </a:xfrm>
          <a:custGeom>
            <a:avLst/>
            <a:gdLst/>
            <a:ahLst/>
            <a:cxnLst/>
            <a:rect l="l" t="t" r="r" b="b"/>
            <a:pathLst>
              <a:path w="76200" h="279400">
                <a:moveTo>
                  <a:pt x="44576" y="63500"/>
                </a:moveTo>
                <a:lnTo>
                  <a:pt x="31750" y="63500"/>
                </a:lnTo>
                <a:lnTo>
                  <a:pt x="31750" y="279400"/>
                </a:lnTo>
                <a:lnTo>
                  <a:pt x="44576" y="279400"/>
                </a:lnTo>
                <a:lnTo>
                  <a:pt x="44576" y="63500"/>
                </a:lnTo>
                <a:close/>
              </a:path>
              <a:path w="76200" h="279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79400">
                <a:moveTo>
                  <a:pt x="69850" y="63500"/>
                </a:moveTo>
                <a:lnTo>
                  <a:pt x="44576" y="63500"/>
                </a:lnTo>
                <a:lnTo>
                  <a:pt x="4457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001661" y="5148198"/>
            <a:ext cx="711314" cy="0"/>
          </a:xfrm>
          <a:custGeom>
            <a:avLst/>
            <a:gdLst/>
            <a:ahLst/>
            <a:cxnLst/>
            <a:rect l="l" t="t" r="r" b="b"/>
            <a:pathLst>
              <a:path w="711314" h="0">
                <a:moveTo>
                  <a:pt x="0" y="0"/>
                </a:moveTo>
                <a:lnTo>
                  <a:pt x="71131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17396" y="5148198"/>
            <a:ext cx="0" cy="236600"/>
          </a:xfrm>
          <a:custGeom>
            <a:avLst/>
            <a:gdLst/>
            <a:ahLst/>
            <a:cxnLst/>
            <a:rect l="l" t="t" r="r" b="b"/>
            <a:pathLst>
              <a:path w="0" h="236600">
                <a:moveTo>
                  <a:pt x="0" y="0"/>
                </a:moveTo>
                <a:lnTo>
                  <a:pt x="0" y="236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606550" y="5148198"/>
            <a:ext cx="0" cy="252475"/>
          </a:xfrm>
          <a:custGeom>
            <a:avLst/>
            <a:gdLst/>
            <a:ahLst/>
            <a:cxnLst/>
            <a:rect l="l" t="t" r="r" b="b"/>
            <a:pathLst>
              <a:path w="0" h="252475">
                <a:moveTo>
                  <a:pt x="0" y="25247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2550032" y="4777866"/>
            <a:ext cx="247904" cy="636777"/>
          </a:xfrm>
          <a:custGeom>
            <a:avLst/>
            <a:gdLst/>
            <a:ahLst/>
            <a:cxnLst/>
            <a:rect l="l" t="t" r="r" b="b"/>
            <a:pathLst>
              <a:path w="247904" h="636777">
                <a:moveTo>
                  <a:pt x="146050" y="0"/>
                </a:moveTo>
                <a:lnTo>
                  <a:pt x="142112" y="105282"/>
                </a:lnTo>
                <a:lnTo>
                  <a:pt x="130689" y="114925"/>
                </a:lnTo>
                <a:lnTo>
                  <a:pt x="119669" y="125464"/>
                </a:lnTo>
                <a:lnTo>
                  <a:pt x="89187" y="162087"/>
                </a:lnTo>
                <a:lnTo>
                  <a:pt x="62893" y="205440"/>
                </a:lnTo>
                <a:lnTo>
                  <a:pt x="41200" y="254519"/>
                </a:lnTo>
                <a:lnTo>
                  <a:pt x="24524" y="308321"/>
                </a:lnTo>
                <a:lnTo>
                  <a:pt x="16397" y="346318"/>
                </a:lnTo>
                <a:lnTo>
                  <a:pt x="10806" y="385672"/>
                </a:lnTo>
                <a:lnTo>
                  <a:pt x="7874" y="426084"/>
                </a:lnTo>
                <a:lnTo>
                  <a:pt x="0" y="636777"/>
                </a:lnTo>
                <a:lnTo>
                  <a:pt x="1108" y="616440"/>
                </a:lnTo>
                <a:lnTo>
                  <a:pt x="2897" y="596334"/>
                </a:lnTo>
                <a:lnTo>
                  <a:pt x="8461" y="556963"/>
                </a:lnTo>
                <a:lnTo>
                  <a:pt x="16566" y="518958"/>
                </a:lnTo>
                <a:lnTo>
                  <a:pt x="33221" y="465160"/>
                </a:lnTo>
                <a:lnTo>
                  <a:pt x="54900" y="416096"/>
                </a:lnTo>
                <a:lnTo>
                  <a:pt x="81188" y="372762"/>
                </a:lnTo>
                <a:lnTo>
                  <a:pt x="111668" y="336154"/>
                </a:lnTo>
                <a:lnTo>
                  <a:pt x="134112" y="315975"/>
                </a:lnTo>
                <a:lnTo>
                  <a:pt x="179826" y="315975"/>
                </a:lnTo>
                <a:lnTo>
                  <a:pt x="247904" y="171449"/>
                </a:lnTo>
                <a:lnTo>
                  <a:pt x="146050" y="0"/>
                </a:lnTo>
                <a:close/>
              </a:path>
              <a:path w="247904" h="636777">
                <a:moveTo>
                  <a:pt x="179826" y="315975"/>
                </a:moveTo>
                <a:lnTo>
                  <a:pt x="134112" y="315975"/>
                </a:lnTo>
                <a:lnTo>
                  <a:pt x="130175" y="421385"/>
                </a:lnTo>
                <a:lnTo>
                  <a:pt x="179826" y="3159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2549645" y="5309615"/>
            <a:ext cx="224415" cy="482384"/>
          </a:xfrm>
          <a:custGeom>
            <a:avLst/>
            <a:gdLst/>
            <a:ahLst/>
            <a:cxnLst/>
            <a:rect l="l" t="t" r="r" b="b"/>
            <a:pathLst>
              <a:path w="224415" h="482384">
                <a:moveTo>
                  <a:pt x="13849" y="0"/>
                </a:moveTo>
                <a:lnTo>
                  <a:pt x="6179" y="41428"/>
                </a:lnTo>
                <a:lnTo>
                  <a:pt x="1867" y="79425"/>
                </a:lnTo>
                <a:lnTo>
                  <a:pt x="0" y="135292"/>
                </a:lnTo>
                <a:lnTo>
                  <a:pt x="1124" y="164938"/>
                </a:lnTo>
                <a:lnTo>
                  <a:pt x="7687" y="221991"/>
                </a:lnTo>
                <a:lnTo>
                  <a:pt x="19629" y="275412"/>
                </a:lnTo>
                <a:lnTo>
                  <a:pt x="36506" y="324424"/>
                </a:lnTo>
                <a:lnTo>
                  <a:pt x="57870" y="368249"/>
                </a:lnTo>
                <a:lnTo>
                  <a:pt x="83277" y="406110"/>
                </a:lnTo>
                <a:lnTo>
                  <a:pt x="112281" y="437231"/>
                </a:lnTo>
                <a:lnTo>
                  <a:pt x="144435" y="460835"/>
                </a:lnTo>
                <a:lnTo>
                  <a:pt x="197600" y="480447"/>
                </a:lnTo>
                <a:lnTo>
                  <a:pt x="216414" y="482384"/>
                </a:lnTo>
                <a:lnTo>
                  <a:pt x="224415" y="271653"/>
                </a:lnTo>
                <a:lnTo>
                  <a:pt x="209283" y="270288"/>
                </a:lnTo>
                <a:lnTo>
                  <a:pt x="194427" y="267369"/>
                </a:lnTo>
                <a:lnTo>
                  <a:pt x="151866" y="249727"/>
                </a:lnTo>
                <a:lnTo>
                  <a:pt x="113043" y="219702"/>
                </a:lnTo>
                <a:lnTo>
                  <a:pt x="78894" y="178506"/>
                </a:lnTo>
                <a:lnTo>
                  <a:pt x="59186" y="145433"/>
                </a:lnTo>
                <a:lnTo>
                  <a:pt x="42249" y="108293"/>
                </a:lnTo>
                <a:lnTo>
                  <a:pt x="28360" y="67443"/>
                </a:lnTo>
                <a:lnTo>
                  <a:pt x="17797" y="23244"/>
                </a:lnTo>
                <a:lnTo>
                  <a:pt x="13849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549645" y="4777866"/>
            <a:ext cx="248291" cy="1014133"/>
          </a:xfrm>
          <a:custGeom>
            <a:avLst/>
            <a:gdLst/>
            <a:ahLst/>
            <a:cxnLst/>
            <a:rect l="l" t="t" r="r" b="b"/>
            <a:pathLst>
              <a:path w="248291" h="1014133">
                <a:moveTo>
                  <a:pt x="13849" y="531748"/>
                </a:moveTo>
                <a:lnTo>
                  <a:pt x="22646" y="577489"/>
                </a:lnTo>
                <a:lnTo>
                  <a:pt x="34907" y="620058"/>
                </a:lnTo>
                <a:lnTo>
                  <a:pt x="50354" y="659098"/>
                </a:lnTo>
                <a:lnTo>
                  <a:pt x="68711" y="694250"/>
                </a:lnTo>
                <a:lnTo>
                  <a:pt x="101094" y="738901"/>
                </a:lnTo>
                <a:lnTo>
                  <a:pt x="138464" y="772784"/>
                </a:lnTo>
                <a:lnTo>
                  <a:pt x="179883" y="794688"/>
                </a:lnTo>
                <a:lnTo>
                  <a:pt x="224415" y="803401"/>
                </a:lnTo>
                <a:lnTo>
                  <a:pt x="216414" y="1014133"/>
                </a:lnTo>
                <a:lnTo>
                  <a:pt x="197600" y="1012196"/>
                </a:lnTo>
                <a:lnTo>
                  <a:pt x="179295" y="1007894"/>
                </a:lnTo>
                <a:lnTo>
                  <a:pt x="127992" y="981771"/>
                </a:lnTo>
                <a:lnTo>
                  <a:pt x="97357" y="954311"/>
                </a:lnTo>
                <a:lnTo>
                  <a:pt x="70096" y="919722"/>
                </a:lnTo>
                <a:lnTo>
                  <a:pt x="46655" y="878782"/>
                </a:lnTo>
                <a:lnTo>
                  <a:pt x="27479" y="832267"/>
                </a:lnTo>
                <a:lnTo>
                  <a:pt x="13014" y="780953"/>
                </a:lnTo>
                <a:lnTo>
                  <a:pt x="3705" y="725619"/>
                </a:lnTo>
                <a:lnTo>
                  <a:pt x="0" y="667041"/>
                </a:lnTo>
                <a:lnTo>
                  <a:pt x="387" y="636777"/>
                </a:lnTo>
                <a:lnTo>
                  <a:pt x="8261" y="426084"/>
                </a:lnTo>
                <a:lnTo>
                  <a:pt x="9387" y="405764"/>
                </a:lnTo>
                <a:lnTo>
                  <a:pt x="11193" y="385672"/>
                </a:lnTo>
                <a:lnTo>
                  <a:pt x="16784" y="346318"/>
                </a:lnTo>
                <a:lnTo>
                  <a:pt x="24911" y="308321"/>
                </a:lnTo>
                <a:lnTo>
                  <a:pt x="41588" y="254519"/>
                </a:lnTo>
                <a:lnTo>
                  <a:pt x="63280" y="205440"/>
                </a:lnTo>
                <a:lnTo>
                  <a:pt x="89575" y="162087"/>
                </a:lnTo>
                <a:lnTo>
                  <a:pt x="120057" y="125464"/>
                </a:lnTo>
                <a:lnTo>
                  <a:pt x="142500" y="105282"/>
                </a:lnTo>
                <a:lnTo>
                  <a:pt x="146437" y="0"/>
                </a:lnTo>
                <a:lnTo>
                  <a:pt x="248291" y="171449"/>
                </a:lnTo>
                <a:lnTo>
                  <a:pt x="130562" y="421385"/>
                </a:lnTo>
                <a:lnTo>
                  <a:pt x="134499" y="315975"/>
                </a:lnTo>
                <a:lnTo>
                  <a:pt x="101456" y="347548"/>
                </a:lnTo>
                <a:lnTo>
                  <a:pt x="72327" y="386509"/>
                </a:lnTo>
                <a:lnTo>
                  <a:pt x="47528" y="431863"/>
                </a:lnTo>
                <a:lnTo>
                  <a:pt x="27478" y="482616"/>
                </a:lnTo>
                <a:lnTo>
                  <a:pt x="12591" y="537771"/>
                </a:lnTo>
                <a:lnTo>
                  <a:pt x="5741" y="576496"/>
                </a:lnTo>
                <a:lnTo>
                  <a:pt x="1495" y="616440"/>
                </a:lnTo>
                <a:lnTo>
                  <a:pt x="387" y="63677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2581020" y="3678428"/>
            <a:ext cx="250062" cy="712343"/>
          </a:xfrm>
          <a:custGeom>
            <a:avLst/>
            <a:gdLst/>
            <a:ahLst/>
            <a:cxnLst/>
            <a:rect l="l" t="t" r="r" b="b"/>
            <a:pathLst>
              <a:path w="250062" h="712343">
                <a:moveTo>
                  <a:pt x="148971" y="0"/>
                </a:moveTo>
                <a:lnTo>
                  <a:pt x="144399" y="121031"/>
                </a:lnTo>
                <a:lnTo>
                  <a:pt x="132934" y="131929"/>
                </a:lnTo>
                <a:lnTo>
                  <a:pt x="121868" y="143831"/>
                </a:lnTo>
                <a:lnTo>
                  <a:pt x="91219" y="185148"/>
                </a:lnTo>
                <a:lnTo>
                  <a:pt x="64724" y="234004"/>
                </a:lnTo>
                <a:lnTo>
                  <a:pt x="49577" y="270208"/>
                </a:lnTo>
                <a:lnTo>
                  <a:pt x="36591" y="308931"/>
                </a:lnTo>
                <a:lnTo>
                  <a:pt x="25890" y="349839"/>
                </a:lnTo>
                <a:lnTo>
                  <a:pt x="17602" y="392599"/>
                </a:lnTo>
                <a:lnTo>
                  <a:pt x="11851" y="436879"/>
                </a:lnTo>
                <a:lnTo>
                  <a:pt x="8762" y="482346"/>
                </a:lnTo>
                <a:lnTo>
                  <a:pt x="0" y="712343"/>
                </a:lnTo>
                <a:lnTo>
                  <a:pt x="1221" y="689482"/>
                </a:lnTo>
                <a:lnTo>
                  <a:pt x="3122" y="666876"/>
                </a:lnTo>
                <a:lnTo>
                  <a:pt x="8901" y="622596"/>
                </a:lnTo>
                <a:lnTo>
                  <a:pt x="17211" y="579836"/>
                </a:lnTo>
                <a:lnTo>
                  <a:pt x="27927" y="538928"/>
                </a:lnTo>
                <a:lnTo>
                  <a:pt x="40925" y="500205"/>
                </a:lnTo>
                <a:lnTo>
                  <a:pt x="56080" y="464001"/>
                </a:lnTo>
                <a:lnTo>
                  <a:pt x="82581" y="415145"/>
                </a:lnTo>
                <a:lnTo>
                  <a:pt x="113232" y="373828"/>
                </a:lnTo>
                <a:lnTo>
                  <a:pt x="135762" y="351028"/>
                </a:lnTo>
                <a:lnTo>
                  <a:pt x="182451" y="351028"/>
                </a:lnTo>
                <a:lnTo>
                  <a:pt x="250062" y="191389"/>
                </a:lnTo>
                <a:lnTo>
                  <a:pt x="148971" y="0"/>
                </a:lnTo>
                <a:close/>
              </a:path>
              <a:path w="250062" h="712343">
                <a:moveTo>
                  <a:pt x="182451" y="351028"/>
                </a:moveTo>
                <a:lnTo>
                  <a:pt x="135762" y="351028"/>
                </a:lnTo>
                <a:lnTo>
                  <a:pt x="131191" y="472059"/>
                </a:lnTo>
                <a:lnTo>
                  <a:pt x="182451" y="35102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580501" y="4276090"/>
            <a:ext cx="223658" cy="537972"/>
          </a:xfrm>
          <a:custGeom>
            <a:avLst/>
            <a:gdLst/>
            <a:ahLst/>
            <a:cxnLst/>
            <a:rect l="l" t="t" r="r" b="b"/>
            <a:pathLst>
              <a:path w="223658" h="537972">
                <a:moveTo>
                  <a:pt x="13981" y="0"/>
                </a:moveTo>
                <a:lnTo>
                  <a:pt x="7389" y="38403"/>
                </a:lnTo>
                <a:lnTo>
                  <a:pt x="2970" y="76538"/>
                </a:lnTo>
                <a:lnTo>
                  <a:pt x="519" y="114681"/>
                </a:lnTo>
                <a:lnTo>
                  <a:pt x="0" y="148713"/>
                </a:lnTo>
                <a:lnTo>
                  <a:pt x="994" y="182045"/>
                </a:lnTo>
                <a:lnTo>
                  <a:pt x="7306" y="246168"/>
                </a:lnTo>
                <a:lnTo>
                  <a:pt x="19013" y="306180"/>
                </a:lnTo>
                <a:lnTo>
                  <a:pt x="35673" y="361209"/>
                </a:lnTo>
                <a:lnTo>
                  <a:pt x="56844" y="410384"/>
                </a:lnTo>
                <a:lnTo>
                  <a:pt x="82084" y="452835"/>
                </a:lnTo>
                <a:lnTo>
                  <a:pt x="110951" y="487690"/>
                </a:lnTo>
                <a:lnTo>
                  <a:pt x="143003" y="514078"/>
                </a:lnTo>
                <a:lnTo>
                  <a:pt x="177799" y="531129"/>
                </a:lnTo>
                <a:lnTo>
                  <a:pt x="214895" y="537972"/>
                </a:lnTo>
                <a:lnTo>
                  <a:pt x="223658" y="307975"/>
                </a:lnTo>
                <a:lnTo>
                  <a:pt x="208418" y="306481"/>
                </a:lnTo>
                <a:lnTo>
                  <a:pt x="193469" y="303216"/>
                </a:lnTo>
                <a:lnTo>
                  <a:pt x="150713" y="283303"/>
                </a:lnTo>
                <a:lnTo>
                  <a:pt x="111831" y="249292"/>
                </a:lnTo>
                <a:lnTo>
                  <a:pt x="77771" y="202571"/>
                </a:lnTo>
                <a:lnTo>
                  <a:pt x="58210" y="165046"/>
                </a:lnTo>
                <a:lnTo>
                  <a:pt x="41493" y="122898"/>
                </a:lnTo>
                <a:lnTo>
                  <a:pt x="27854" y="76336"/>
                </a:lnTo>
                <a:lnTo>
                  <a:pt x="17711" y="26377"/>
                </a:lnTo>
                <a:lnTo>
                  <a:pt x="13981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2580501" y="3678428"/>
            <a:ext cx="250582" cy="1135634"/>
          </a:xfrm>
          <a:custGeom>
            <a:avLst/>
            <a:gdLst/>
            <a:ahLst/>
            <a:cxnLst/>
            <a:rect l="l" t="t" r="r" b="b"/>
            <a:pathLst>
              <a:path w="250582" h="1135634">
                <a:moveTo>
                  <a:pt x="13981" y="597662"/>
                </a:moveTo>
                <a:lnTo>
                  <a:pt x="22362" y="649569"/>
                </a:lnTo>
                <a:lnTo>
                  <a:pt x="34288" y="697881"/>
                </a:lnTo>
                <a:lnTo>
                  <a:pt x="49478" y="742186"/>
                </a:lnTo>
                <a:lnTo>
                  <a:pt x="67652" y="782074"/>
                </a:lnTo>
                <a:lnTo>
                  <a:pt x="88530" y="817133"/>
                </a:lnTo>
                <a:lnTo>
                  <a:pt x="124303" y="859772"/>
                </a:lnTo>
                <a:lnTo>
                  <a:pt x="164581" y="889237"/>
                </a:lnTo>
                <a:lnTo>
                  <a:pt x="208418" y="904143"/>
                </a:lnTo>
                <a:lnTo>
                  <a:pt x="223658" y="905637"/>
                </a:lnTo>
                <a:lnTo>
                  <a:pt x="214895" y="1135634"/>
                </a:lnTo>
                <a:lnTo>
                  <a:pt x="196087" y="1133543"/>
                </a:lnTo>
                <a:lnTo>
                  <a:pt x="177799" y="1128791"/>
                </a:lnTo>
                <a:lnTo>
                  <a:pt x="143003" y="1111740"/>
                </a:lnTo>
                <a:lnTo>
                  <a:pt x="110951" y="1085352"/>
                </a:lnTo>
                <a:lnTo>
                  <a:pt x="82084" y="1050497"/>
                </a:lnTo>
                <a:lnTo>
                  <a:pt x="56844" y="1008046"/>
                </a:lnTo>
                <a:lnTo>
                  <a:pt x="35673" y="958871"/>
                </a:lnTo>
                <a:lnTo>
                  <a:pt x="19013" y="903842"/>
                </a:lnTo>
                <a:lnTo>
                  <a:pt x="7306" y="843830"/>
                </a:lnTo>
                <a:lnTo>
                  <a:pt x="994" y="779707"/>
                </a:lnTo>
                <a:lnTo>
                  <a:pt x="0" y="746375"/>
                </a:lnTo>
                <a:lnTo>
                  <a:pt x="519" y="712343"/>
                </a:lnTo>
                <a:lnTo>
                  <a:pt x="9282" y="482346"/>
                </a:lnTo>
                <a:lnTo>
                  <a:pt x="10485" y="459485"/>
                </a:lnTo>
                <a:lnTo>
                  <a:pt x="12370" y="436879"/>
                </a:lnTo>
                <a:lnTo>
                  <a:pt x="18121" y="392599"/>
                </a:lnTo>
                <a:lnTo>
                  <a:pt x="26410" y="349839"/>
                </a:lnTo>
                <a:lnTo>
                  <a:pt x="37110" y="308931"/>
                </a:lnTo>
                <a:lnTo>
                  <a:pt x="50097" y="270208"/>
                </a:lnTo>
                <a:lnTo>
                  <a:pt x="65244" y="234004"/>
                </a:lnTo>
                <a:lnTo>
                  <a:pt x="91739" y="185148"/>
                </a:lnTo>
                <a:lnTo>
                  <a:pt x="122388" y="143831"/>
                </a:lnTo>
                <a:lnTo>
                  <a:pt x="144918" y="121031"/>
                </a:lnTo>
                <a:lnTo>
                  <a:pt x="149490" y="0"/>
                </a:lnTo>
                <a:lnTo>
                  <a:pt x="250582" y="191389"/>
                </a:lnTo>
                <a:lnTo>
                  <a:pt x="131710" y="472059"/>
                </a:lnTo>
                <a:lnTo>
                  <a:pt x="136282" y="351028"/>
                </a:lnTo>
                <a:lnTo>
                  <a:pt x="103100" y="386693"/>
                </a:lnTo>
                <a:lnTo>
                  <a:pt x="73785" y="430648"/>
                </a:lnTo>
                <a:lnTo>
                  <a:pt x="48760" y="481767"/>
                </a:lnTo>
                <a:lnTo>
                  <a:pt x="34669" y="519272"/>
                </a:lnTo>
                <a:lnTo>
                  <a:pt x="22796" y="559129"/>
                </a:lnTo>
                <a:lnTo>
                  <a:pt x="13267" y="601005"/>
                </a:lnTo>
                <a:lnTo>
                  <a:pt x="6207" y="644567"/>
                </a:lnTo>
                <a:lnTo>
                  <a:pt x="1741" y="689482"/>
                </a:lnTo>
                <a:lnTo>
                  <a:pt x="519" y="71234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612770" y="2560701"/>
            <a:ext cx="251714" cy="712851"/>
          </a:xfrm>
          <a:custGeom>
            <a:avLst/>
            <a:gdLst/>
            <a:ahLst/>
            <a:cxnLst/>
            <a:rect l="l" t="t" r="r" b="b"/>
            <a:pathLst>
              <a:path w="251714" h="712851">
                <a:moveTo>
                  <a:pt x="149860" y="0"/>
                </a:moveTo>
                <a:lnTo>
                  <a:pt x="145287" y="120269"/>
                </a:lnTo>
                <a:lnTo>
                  <a:pt x="133749" y="131148"/>
                </a:lnTo>
                <a:lnTo>
                  <a:pt x="122612" y="143031"/>
                </a:lnTo>
                <a:lnTo>
                  <a:pt x="91773" y="184290"/>
                </a:lnTo>
                <a:lnTo>
                  <a:pt x="65117" y="233089"/>
                </a:lnTo>
                <a:lnTo>
                  <a:pt x="49879" y="269255"/>
                </a:lnTo>
                <a:lnTo>
                  <a:pt x="36812" y="307940"/>
                </a:lnTo>
                <a:lnTo>
                  <a:pt x="26042" y="348810"/>
                </a:lnTo>
                <a:lnTo>
                  <a:pt x="17694" y="391532"/>
                </a:lnTo>
                <a:lnTo>
                  <a:pt x="11893" y="435774"/>
                </a:lnTo>
                <a:lnTo>
                  <a:pt x="8762" y="481202"/>
                </a:lnTo>
                <a:lnTo>
                  <a:pt x="0" y="712851"/>
                </a:lnTo>
                <a:lnTo>
                  <a:pt x="1223" y="690009"/>
                </a:lnTo>
                <a:lnTo>
                  <a:pt x="3130" y="667422"/>
                </a:lnTo>
                <a:lnTo>
                  <a:pt x="8931" y="623180"/>
                </a:lnTo>
                <a:lnTo>
                  <a:pt x="17279" y="580458"/>
                </a:lnTo>
                <a:lnTo>
                  <a:pt x="28049" y="539588"/>
                </a:lnTo>
                <a:lnTo>
                  <a:pt x="41116" y="500903"/>
                </a:lnTo>
                <a:lnTo>
                  <a:pt x="56354" y="464737"/>
                </a:lnTo>
                <a:lnTo>
                  <a:pt x="83010" y="415938"/>
                </a:lnTo>
                <a:lnTo>
                  <a:pt x="113849" y="374679"/>
                </a:lnTo>
                <a:lnTo>
                  <a:pt x="136525" y="351916"/>
                </a:lnTo>
                <a:lnTo>
                  <a:pt x="183271" y="351916"/>
                </a:lnTo>
                <a:lnTo>
                  <a:pt x="251714" y="191515"/>
                </a:lnTo>
                <a:lnTo>
                  <a:pt x="149860" y="0"/>
                </a:lnTo>
                <a:close/>
              </a:path>
              <a:path w="251714" h="712851">
                <a:moveTo>
                  <a:pt x="183271" y="351916"/>
                </a:moveTo>
                <a:lnTo>
                  <a:pt x="136525" y="351916"/>
                </a:lnTo>
                <a:lnTo>
                  <a:pt x="131953" y="472186"/>
                </a:lnTo>
                <a:lnTo>
                  <a:pt x="183271" y="3519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612256" y="3158108"/>
            <a:ext cx="225305" cy="538352"/>
          </a:xfrm>
          <a:custGeom>
            <a:avLst/>
            <a:gdLst/>
            <a:ahLst/>
            <a:cxnLst/>
            <a:rect l="l" t="t" r="r" b="b"/>
            <a:pathLst>
              <a:path w="225305" h="538352">
                <a:moveTo>
                  <a:pt x="14104" y="0"/>
                </a:moveTo>
                <a:lnTo>
                  <a:pt x="7405" y="39080"/>
                </a:lnTo>
                <a:lnTo>
                  <a:pt x="2991" y="77018"/>
                </a:lnTo>
                <a:lnTo>
                  <a:pt x="515" y="115442"/>
                </a:lnTo>
                <a:lnTo>
                  <a:pt x="0" y="149438"/>
                </a:lnTo>
                <a:lnTo>
                  <a:pt x="1008" y="182734"/>
                </a:lnTo>
                <a:lnTo>
                  <a:pt x="7376" y="246793"/>
                </a:lnTo>
                <a:lnTo>
                  <a:pt x="19173" y="306748"/>
                </a:lnTo>
                <a:lnTo>
                  <a:pt x="35957" y="361727"/>
                </a:lnTo>
                <a:lnTo>
                  <a:pt x="57284" y="410860"/>
                </a:lnTo>
                <a:lnTo>
                  <a:pt x="82710" y="453277"/>
                </a:lnTo>
                <a:lnTo>
                  <a:pt x="111792" y="488105"/>
                </a:lnTo>
                <a:lnTo>
                  <a:pt x="144088" y="514474"/>
                </a:lnTo>
                <a:lnTo>
                  <a:pt x="179152" y="531514"/>
                </a:lnTo>
                <a:lnTo>
                  <a:pt x="216542" y="538352"/>
                </a:lnTo>
                <a:lnTo>
                  <a:pt x="225305" y="306704"/>
                </a:lnTo>
                <a:lnTo>
                  <a:pt x="209988" y="305232"/>
                </a:lnTo>
                <a:lnTo>
                  <a:pt x="194963" y="301992"/>
                </a:lnTo>
                <a:lnTo>
                  <a:pt x="151978" y="282178"/>
                </a:lnTo>
                <a:lnTo>
                  <a:pt x="112868" y="248305"/>
                </a:lnTo>
                <a:lnTo>
                  <a:pt x="78579" y="201762"/>
                </a:lnTo>
                <a:lnTo>
                  <a:pt x="58866" y="164380"/>
                </a:lnTo>
                <a:lnTo>
                  <a:pt x="41996" y="122396"/>
                </a:lnTo>
                <a:lnTo>
                  <a:pt x="28250" y="76220"/>
                </a:lnTo>
                <a:lnTo>
                  <a:pt x="17910" y="26266"/>
                </a:lnTo>
                <a:lnTo>
                  <a:pt x="14104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2612256" y="2560701"/>
            <a:ext cx="252229" cy="1135761"/>
          </a:xfrm>
          <a:custGeom>
            <a:avLst/>
            <a:gdLst/>
            <a:ahLst/>
            <a:cxnLst/>
            <a:rect l="l" t="t" r="r" b="b"/>
            <a:pathLst>
              <a:path w="252229" h="1135761">
                <a:moveTo>
                  <a:pt x="14104" y="597408"/>
                </a:moveTo>
                <a:lnTo>
                  <a:pt x="22637" y="649098"/>
                </a:lnTo>
                <a:lnTo>
                  <a:pt x="34715" y="697214"/>
                </a:lnTo>
                <a:lnTo>
                  <a:pt x="50058" y="741345"/>
                </a:lnTo>
                <a:lnTo>
                  <a:pt x="68384" y="781080"/>
                </a:lnTo>
                <a:lnTo>
                  <a:pt x="89415" y="816006"/>
                </a:lnTo>
                <a:lnTo>
                  <a:pt x="125416" y="858480"/>
                </a:lnTo>
                <a:lnTo>
                  <a:pt x="165922" y="887821"/>
                </a:lnTo>
                <a:lnTo>
                  <a:pt x="209988" y="902640"/>
                </a:lnTo>
                <a:lnTo>
                  <a:pt x="225305" y="904113"/>
                </a:lnTo>
                <a:lnTo>
                  <a:pt x="216542" y="1135761"/>
                </a:lnTo>
                <a:lnTo>
                  <a:pt x="197584" y="1133671"/>
                </a:lnTo>
                <a:lnTo>
                  <a:pt x="179152" y="1128922"/>
                </a:lnTo>
                <a:lnTo>
                  <a:pt x="144088" y="1111882"/>
                </a:lnTo>
                <a:lnTo>
                  <a:pt x="111792" y="1085513"/>
                </a:lnTo>
                <a:lnTo>
                  <a:pt x="82710" y="1050685"/>
                </a:lnTo>
                <a:lnTo>
                  <a:pt x="57284" y="1008268"/>
                </a:lnTo>
                <a:lnTo>
                  <a:pt x="35957" y="959135"/>
                </a:lnTo>
                <a:lnTo>
                  <a:pt x="19173" y="904156"/>
                </a:lnTo>
                <a:lnTo>
                  <a:pt x="7376" y="844201"/>
                </a:lnTo>
                <a:lnTo>
                  <a:pt x="1008" y="780142"/>
                </a:lnTo>
                <a:lnTo>
                  <a:pt x="0" y="746846"/>
                </a:lnTo>
                <a:lnTo>
                  <a:pt x="515" y="712851"/>
                </a:lnTo>
                <a:lnTo>
                  <a:pt x="9278" y="481202"/>
                </a:lnTo>
                <a:lnTo>
                  <a:pt x="10501" y="458361"/>
                </a:lnTo>
                <a:lnTo>
                  <a:pt x="12408" y="435774"/>
                </a:lnTo>
                <a:lnTo>
                  <a:pt x="18209" y="391532"/>
                </a:lnTo>
                <a:lnTo>
                  <a:pt x="26557" y="348810"/>
                </a:lnTo>
                <a:lnTo>
                  <a:pt x="37327" y="307940"/>
                </a:lnTo>
                <a:lnTo>
                  <a:pt x="50394" y="269255"/>
                </a:lnTo>
                <a:lnTo>
                  <a:pt x="65632" y="233089"/>
                </a:lnTo>
                <a:lnTo>
                  <a:pt x="92288" y="184290"/>
                </a:lnTo>
                <a:lnTo>
                  <a:pt x="123127" y="143031"/>
                </a:lnTo>
                <a:lnTo>
                  <a:pt x="145803" y="120269"/>
                </a:lnTo>
                <a:lnTo>
                  <a:pt x="150375" y="0"/>
                </a:lnTo>
                <a:lnTo>
                  <a:pt x="252229" y="191515"/>
                </a:lnTo>
                <a:lnTo>
                  <a:pt x="132468" y="472186"/>
                </a:lnTo>
                <a:lnTo>
                  <a:pt x="137040" y="351916"/>
                </a:lnTo>
                <a:lnTo>
                  <a:pt x="103646" y="387525"/>
                </a:lnTo>
                <a:lnTo>
                  <a:pt x="74154" y="431422"/>
                </a:lnTo>
                <a:lnTo>
                  <a:pt x="48986" y="482485"/>
                </a:lnTo>
                <a:lnTo>
                  <a:pt x="34818" y="519952"/>
                </a:lnTo>
                <a:lnTo>
                  <a:pt x="22884" y="559771"/>
                </a:lnTo>
                <a:lnTo>
                  <a:pt x="13310" y="601608"/>
                </a:lnTo>
                <a:lnTo>
                  <a:pt x="6219" y="645132"/>
                </a:lnTo>
                <a:lnTo>
                  <a:pt x="1738" y="690009"/>
                </a:lnTo>
                <a:lnTo>
                  <a:pt x="515" y="71285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393825" y="3609975"/>
            <a:ext cx="76200" cy="236474"/>
          </a:xfrm>
          <a:custGeom>
            <a:avLst/>
            <a:gdLst/>
            <a:ahLst/>
            <a:cxnLst/>
            <a:rect l="l" t="t" r="r" b="b"/>
            <a:pathLst>
              <a:path w="76200" h="236474">
                <a:moveTo>
                  <a:pt x="44450" y="63500"/>
                </a:moveTo>
                <a:lnTo>
                  <a:pt x="31750" y="63500"/>
                </a:lnTo>
                <a:lnTo>
                  <a:pt x="31750" y="236474"/>
                </a:lnTo>
                <a:lnTo>
                  <a:pt x="44450" y="236474"/>
                </a:lnTo>
                <a:lnTo>
                  <a:pt x="44450" y="63500"/>
                </a:lnTo>
                <a:close/>
              </a:path>
              <a:path w="76200" h="23647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3647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953000" y="1600200"/>
            <a:ext cx="4038600" cy="609600"/>
          </a:xfrm>
          <a:custGeom>
            <a:avLst/>
            <a:gdLst/>
            <a:ahLst/>
            <a:cxnLst/>
            <a:rect l="l" t="t" r="r" b="b"/>
            <a:pathLst>
              <a:path w="4038600" h="609600">
                <a:moveTo>
                  <a:pt x="304800" y="0"/>
                </a:moveTo>
                <a:lnTo>
                  <a:pt x="0" y="304800"/>
                </a:lnTo>
                <a:lnTo>
                  <a:pt x="304800" y="609600"/>
                </a:lnTo>
                <a:lnTo>
                  <a:pt x="304800" y="457200"/>
                </a:lnTo>
                <a:lnTo>
                  <a:pt x="3886200" y="457200"/>
                </a:lnTo>
                <a:lnTo>
                  <a:pt x="4038600" y="304800"/>
                </a:lnTo>
                <a:lnTo>
                  <a:pt x="3886200" y="152400"/>
                </a:lnTo>
                <a:lnTo>
                  <a:pt x="304800" y="152400"/>
                </a:lnTo>
                <a:lnTo>
                  <a:pt x="304800" y="0"/>
                </a:lnTo>
                <a:close/>
              </a:path>
              <a:path w="4038600" h="609600">
                <a:moveTo>
                  <a:pt x="3886200" y="457200"/>
                </a:moveTo>
                <a:lnTo>
                  <a:pt x="3733800" y="457200"/>
                </a:lnTo>
                <a:lnTo>
                  <a:pt x="3733800" y="609600"/>
                </a:lnTo>
                <a:lnTo>
                  <a:pt x="3886200" y="457200"/>
                </a:lnTo>
                <a:close/>
              </a:path>
              <a:path w="4038600" h="609600">
                <a:moveTo>
                  <a:pt x="3733800" y="0"/>
                </a:moveTo>
                <a:lnTo>
                  <a:pt x="3733800" y="152400"/>
                </a:lnTo>
                <a:lnTo>
                  <a:pt x="3886200" y="152400"/>
                </a:lnTo>
                <a:lnTo>
                  <a:pt x="37338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4953000" y="1600200"/>
            <a:ext cx="4038600" cy="609600"/>
          </a:xfrm>
          <a:custGeom>
            <a:avLst/>
            <a:gdLst/>
            <a:ahLst/>
            <a:cxnLst/>
            <a:rect l="l" t="t" r="r" b="b"/>
            <a:pathLst>
              <a:path w="4038600" h="609600">
                <a:moveTo>
                  <a:pt x="0" y="304800"/>
                </a:moveTo>
                <a:lnTo>
                  <a:pt x="304800" y="0"/>
                </a:lnTo>
                <a:lnTo>
                  <a:pt x="304800" y="152400"/>
                </a:lnTo>
                <a:lnTo>
                  <a:pt x="3733800" y="152400"/>
                </a:lnTo>
                <a:lnTo>
                  <a:pt x="3733800" y="0"/>
                </a:lnTo>
                <a:lnTo>
                  <a:pt x="4038600" y="304800"/>
                </a:lnTo>
                <a:lnTo>
                  <a:pt x="3733800" y="609600"/>
                </a:lnTo>
                <a:lnTo>
                  <a:pt x="3733800" y="457200"/>
                </a:lnTo>
                <a:lnTo>
                  <a:pt x="304800" y="457200"/>
                </a:lnTo>
                <a:lnTo>
                  <a:pt x="304800" y="60960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6519418" y="1761997"/>
            <a:ext cx="90487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145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800" spc="-140">
                <a:solidFill>
                  <a:srgbClr val="FFFFFF"/>
                </a:solidFill>
                <a:latin typeface="Arial"/>
                <a:cs typeface="Arial"/>
              </a:rPr>
              <a:t>ٌجٌتا</a:t>
            </a:r>
            <a:r>
              <a:rPr dirty="0" smtClean="0" sz="1800" spc="-24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800" spc="-340">
                <a:solidFill>
                  <a:srgbClr val="FFFFFF"/>
                </a:solidFill>
                <a:latin typeface="Arial"/>
                <a:cs typeface="Arial"/>
              </a:rPr>
              <a:t>تسلإا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743200" y="1600200"/>
            <a:ext cx="2133600" cy="609600"/>
          </a:xfrm>
          <a:custGeom>
            <a:avLst/>
            <a:gdLst/>
            <a:ahLst/>
            <a:cxnLst/>
            <a:rect l="l" t="t" r="r" b="b"/>
            <a:pathLst>
              <a:path w="2133600" h="609600">
                <a:moveTo>
                  <a:pt x="304800" y="0"/>
                </a:moveTo>
                <a:lnTo>
                  <a:pt x="0" y="304800"/>
                </a:lnTo>
                <a:lnTo>
                  <a:pt x="304800" y="609600"/>
                </a:lnTo>
                <a:lnTo>
                  <a:pt x="304800" y="457200"/>
                </a:lnTo>
                <a:lnTo>
                  <a:pt x="1981200" y="457200"/>
                </a:lnTo>
                <a:lnTo>
                  <a:pt x="2133600" y="304800"/>
                </a:lnTo>
                <a:lnTo>
                  <a:pt x="1981200" y="152400"/>
                </a:lnTo>
                <a:lnTo>
                  <a:pt x="304800" y="152400"/>
                </a:lnTo>
                <a:lnTo>
                  <a:pt x="304800" y="0"/>
                </a:lnTo>
                <a:close/>
              </a:path>
              <a:path w="2133600" h="609600">
                <a:moveTo>
                  <a:pt x="1981200" y="457200"/>
                </a:moveTo>
                <a:lnTo>
                  <a:pt x="1828800" y="457200"/>
                </a:lnTo>
                <a:lnTo>
                  <a:pt x="1828800" y="609600"/>
                </a:lnTo>
                <a:lnTo>
                  <a:pt x="1981200" y="457200"/>
                </a:lnTo>
                <a:close/>
              </a:path>
              <a:path w="2133600" h="609600">
                <a:moveTo>
                  <a:pt x="1828800" y="0"/>
                </a:moveTo>
                <a:lnTo>
                  <a:pt x="1828800" y="152400"/>
                </a:lnTo>
                <a:lnTo>
                  <a:pt x="1981200" y="152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2743200" y="1600200"/>
            <a:ext cx="2133600" cy="609600"/>
          </a:xfrm>
          <a:custGeom>
            <a:avLst/>
            <a:gdLst/>
            <a:ahLst/>
            <a:cxnLst/>
            <a:rect l="l" t="t" r="r" b="b"/>
            <a:pathLst>
              <a:path w="2133600" h="609600">
                <a:moveTo>
                  <a:pt x="0" y="304800"/>
                </a:moveTo>
                <a:lnTo>
                  <a:pt x="304800" y="0"/>
                </a:lnTo>
                <a:lnTo>
                  <a:pt x="304800" y="152400"/>
                </a:lnTo>
                <a:lnTo>
                  <a:pt x="1828800" y="152400"/>
                </a:lnTo>
                <a:lnTo>
                  <a:pt x="1828800" y="0"/>
                </a:lnTo>
                <a:lnTo>
                  <a:pt x="2133600" y="304800"/>
                </a:lnTo>
                <a:lnTo>
                  <a:pt x="1828800" y="609600"/>
                </a:lnTo>
                <a:lnTo>
                  <a:pt x="1828800" y="457200"/>
                </a:lnTo>
                <a:lnTo>
                  <a:pt x="304800" y="457200"/>
                </a:lnTo>
                <a:lnTo>
                  <a:pt x="304800" y="60960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 txBox="1"/>
          <p:nvPr/>
        </p:nvSpPr>
        <p:spPr>
          <a:xfrm>
            <a:off x="3332226" y="1761997"/>
            <a:ext cx="95250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5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1800" spc="-90">
                <a:solidFill>
                  <a:srgbClr val="FFFFFF"/>
                </a:solidFill>
                <a:latin typeface="Arial"/>
                <a:cs typeface="Arial"/>
              </a:rPr>
              <a:t>ادل</a:t>
            </a:r>
            <a:r>
              <a:rPr dirty="0" smtClean="0" sz="1800" spc="-50">
                <a:solidFill>
                  <a:srgbClr val="FFFFFF"/>
                </a:solidFill>
                <a:latin typeface="Arial"/>
                <a:cs typeface="Arial"/>
              </a:rPr>
              <a:t>أ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800" spc="-10">
                <a:solidFill>
                  <a:srgbClr val="FFFFFF"/>
                </a:solidFill>
                <a:latin typeface="Arial"/>
                <a:cs typeface="Arial"/>
              </a:rPr>
              <a:t>روا</a:t>
            </a:r>
            <a:r>
              <a:rPr dirty="0" smtClean="0" sz="1800" spc="-20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mtClean="0" sz="1800" spc="95">
                <a:solidFill>
                  <a:srgbClr val="FFFFFF"/>
                </a:solidFill>
                <a:latin typeface="Arial"/>
                <a:cs typeface="Arial"/>
              </a:rPr>
              <a:t>م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57200" y="1600200"/>
            <a:ext cx="2133600" cy="609600"/>
          </a:xfrm>
          <a:custGeom>
            <a:avLst/>
            <a:gdLst/>
            <a:ahLst/>
            <a:cxnLst/>
            <a:rect l="l" t="t" r="r" b="b"/>
            <a:pathLst>
              <a:path w="2133600" h="609600">
                <a:moveTo>
                  <a:pt x="304800" y="0"/>
                </a:moveTo>
                <a:lnTo>
                  <a:pt x="0" y="304800"/>
                </a:lnTo>
                <a:lnTo>
                  <a:pt x="304800" y="609600"/>
                </a:lnTo>
                <a:lnTo>
                  <a:pt x="304800" y="457200"/>
                </a:lnTo>
                <a:lnTo>
                  <a:pt x="1981200" y="457200"/>
                </a:lnTo>
                <a:lnTo>
                  <a:pt x="2133600" y="304800"/>
                </a:lnTo>
                <a:lnTo>
                  <a:pt x="1981200" y="152400"/>
                </a:lnTo>
                <a:lnTo>
                  <a:pt x="304800" y="152400"/>
                </a:lnTo>
                <a:lnTo>
                  <a:pt x="304800" y="0"/>
                </a:lnTo>
                <a:close/>
              </a:path>
              <a:path w="2133600" h="609600">
                <a:moveTo>
                  <a:pt x="1981200" y="457200"/>
                </a:moveTo>
                <a:lnTo>
                  <a:pt x="1828800" y="457200"/>
                </a:lnTo>
                <a:lnTo>
                  <a:pt x="1828800" y="609600"/>
                </a:lnTo>
                <a:lnTo>
                  <a:pt x="1981200" y="457200"/>
                </a:lnTo>
                <a:close/>
              </a:path>
              <a:path w="2133600" h="609600">
                <a:moveTo>
                  <a:pt x="1828800" y="0"/>
                </a:moveTo>
                <a:lnTo>
                  <a:pt x="1828800" y="152400"/>
                </a:lnTo>
                <a:lnTo>
                  <a:pt x="1981200" y="152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57200" y="1600200"/>
            <a:ext cx="2133600" cy="609600"/>
          </a:xfrm>
          <a:custGeom>
            <a:avLst/>
            <a:gdLst/>
            <a:ahLst/>
            <a:cxnLst/>
            <a:rect l="l" t="t" r="r" b="b"/>
            <a:pathLst>
              <a:path w="2133600" h="609600">
                <a:moveTo>
                  <a:pt x="0" y="304800"/>
                </a:moveTo>
                <a:lnTo>
                  <a:pt x="304800" y="0"/>
                </a:lnTo>
                <a:lnTo>
                  <a:pt x="304800" y="152400"/>
                </a:lnTo>
                <a:lnTo>
                  <a:pt x="1828800" y="152400"/>
                </a:lnTo>
                <a:lnTo>
                  <a:pt x="1828800" y="0"/>
                </a:lnTo>
                <a:lnTo>
                  <a:pt x="2133600" y="304800"/>
                </a:lnTo>
                <a:lnTo>
                  <a:pt x="1828800" y="609600"/>
                </a:lnTo>
                <a:lnTo>
                  <a:pt x="1828800" y="457200"/>
                </a:lnTo>
                <a:lnTo>
                  <a:pt x="304800" y="457200"/>
                </a:lnTo>
                <a:lnTo>
                  <a:pt x="304800" y="60960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 txBox="1"/>
          <p:nvPr/>
        </p:nvSpPr>
        <p:spPr>
          <a:xfrm>
            <a:off x="966622" y="1761997"/>
            <a:ext cx="111061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5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1800" spc="-15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130">
                <a:solidFill>
                  <a:srgbClr val="FFFFFF"/>
                </a:solidFill>
                <a:latin typeface="Arial"/>
                <a:cs typeface="Arial"/>
              </a:rPr>
              <a:t>دل</a:t>
            </a:r>
            <a:r>
              <a:rPr dirty="0" smtClean="0" sz="1800" spc="-55">
                <a:solidFill>
                  <a:srgbClr val="FFFFFF"/>
                </a:solidFill>
                <a:latin typeface="Arial"/>
                <a:cs typeface="Arial"/>
              </a:rPr>
              <a:t>أ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ا ت</a:t>
            </a:r>
            <a:r>
              <a:rPr dirty="0" smtClean="0" sz="1800" spc="-95">
                <a:solidFill>
                  <a:srgbClr val="FFFFFF"/>
                </a:solidFill>
                <a:latin typeface="Arial"/>
                <a:cs typeface="Arial"/>
              </a:rPr>
              <a:t>ارشؤم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1" name="object 1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2" name="object 1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847088" y="1449324"/>
            <a:ext cx="5143500" cy="466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683764" y="2884932"/>
            <a:ext cx="3461004" cy="1673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447288" y="1353311"/>
            <a:ext cx="1938527" cy="1677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47588" y="4933188"/>
            <a:ext cx="3296412" cy="768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636511" y="5152390"/>
            <a:ext cx="156337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600" spc="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600" spc="-425" b="1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mtClean="0" sz="1600" spc="-285" b="1">
                <a:solidFill>
                  <a:srgbClr val="FFFFFF"/>
                </a:solidFill>
                <a:latin typeface="Arial"/>
                <a:cs typeface="Arial"/>
              </a:rPr>
              <a:t>ظ</a:t>
            </a:r>
            <a:r>
              <a:rPr dirty="0" smtClean="0" sz="1600" spc="-95" b="1">
                <a:solidFill>
                  <a:srgbClr val="FFFFFF"/>
                </a:solidFill>
                <a:latin typeface="Arial"/>
                <a:cs typeface="Arial"/>
              </a:rPr>
              <a:t>وم</a:t>
            </a:r>
            <a:r>
              <a:rPr dirty="0" smtClean="0" sz="1600" spc="-10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ادأ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ار</a:t>
            </a:r>
            <a:r>
              <a:rPr dirty="0" smtClean="0" sz="1600" spc="-140" b="1">
                <a:solidFill>
                  <a:srgbClr val="FFFFFF"/>
                </a:solidFill>
                <a:latin typeface="Arial"/>
                <a:cs typeface="Arial"/>
              </a:rPr>
              <a:t>شؤم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6108" y="3561588"/>
            <a:ext cx="3685032" cy="768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51778" y="3780535"/>
            <a:ext cx="164274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11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600" spc="-35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600" spc="-315" b="1">
                <a:solidFill>
                  <a:srgbClr val="FFFFFF"/>
                </a:solidFill>
                <a:latin typeface="Arial"/>
                <a:cs typeface="Arial"/>
              </a:rPr>
              <a:t>ٌغش</a:t>
            </a:r>
            <a:r>
              <a:rPr dirty="0" smtClean="0" sz="1600" spc="-42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600" spc="-180" b="1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اد</a:t>
            </a:r>
            <a:r>
              <a:rPr dirty="0" smtClean="0" sz="1600" spc="-100" b="1">
                <a:solidFill>
                  <a:srgbClr val="FFFFFF"/>
                </a:solidFill>
                <a:latin typeface="Arial"/>
                <a:cs typeface="Arial"/>
              </a:rPr>
              <a:t>لأا</a:t>
            </a:r>
            <a:r>
              <a:rPr dirty="0" smtClean="0" sz="1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ار</a:t>
            </a:r>
            <a:r>
              <a:rPr dirty="0" smtClean="0" sz="1600" spc="-140" b="1">
                <a:solidFill>
                  <a:srgbClr val="FFFFFF"/>
                </a:solidFill>
                <a:latin typeface="Arial"/>
                <a:cs typeface="Arial"/>
              </a:rPr>
              <a:t>شؤم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01184" y="1961388"/>
            <a:ext cx="4146804" cy="772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964682" y="2180082"/>
            <a:ext cx="186563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11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600" spc="-114" b="1">
                <a:solidFill>
                  <a:srgbClr val="FFFFFF"/>
                </a:solidFill>
                <a:latin typeface="Arial"/>
                <a:cs typeface="Arial"/>
              </a:rPr>
              <a:t>ٌجٌ</a:t>
            </a:r>
            <a:r>
              <a:rPr dirty="0" smtClean="0" sz="1600" spc="-36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ار</a:t>
            </a:r>
            <a:r>
              <a:rPr dirty="0" smtClean="0" sz="1600" spc="-350" b="1">
                <a:solidFill>
                  <a:srgbClr val="FFFFFF"/>
                </a:solidFill>
                <a:latin typeface="Arial"/>
                <a:cs typeface="Arial"/>
              </a:rPr>
              <a:t>تسلإ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دل</a:t>
            </a:r>
            <a:r>
              <a:rPr dirty="0" smtClean="0" sz="1600" spc="-65" b="1">
                <a:solidFill>
                  <a:srgbClr val="FFFFFF"/>
                </a:solidFill>
                <a:latin typeface="Arial"/>
                <a:cs typeface="Arial"/>
              </a:rPr>
              <a:t>أ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25" b="1">
                <a:solidFill>
                  <a:srgbClr val="FFFFFF"/>
                </a:solidFill>
                <a:latin typeface="Arial"/>
                <a:cs typeface="Arial"/>
              </a:rPr>
              <a:t>تارش</a:t>
            </a:r>
            <a:r>
              <a:rPr dirty="0" smtClean="0" sz="1600" spc="35" b="1">
                <a:solidFill>
                  <a:srgbClr val="FFFFFF"/>
                </a:solidFill>
                <a:latin typeface="Arial"/>
                <a:cs typeface="Arial"/>
              </a:rPr>
              <a:t>ؤم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14983" y="4604003"/>
            <a:ext cx="1783079" cy="1504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07600" y="5063490"/>
            <a:ext cx="1090295" cy="4991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105" b="1">
                <a:solidFill>
                  <a:srgbClr val="333399"/>
                </a:solidFill>
                <a:latin typeface="Arial"/>
                <a:cs typeface="Arial"/>
              </a:rPr>
              <a:t>ة</a:t>
            </a:r>
            <a:r>
              <a:rPr dirty="0" smtClean="0" sz="1600" spc="5" b="1">
                <a:solidFill>
                  <a:srgbClr val="333399"/>
                </a:solidFill>
                <a:latin typeface="Arial"/>
                <a:cs typeface="Arial"/>
              </a:rPr>
              <a:t>ٌ</a:t>
            </a:r>
            <a:r>
              <a:rPr dirty="0" smtClean="0" sz="1600" spc="-145" b="1">
                <a:solidFill>
                  <a:srgbClr val="333399"/>
                </a:solidFill>
                <a:latin typeface="Arial"/>
                <a:cs typeface="Arial"/>
              </a:rPr>
              <a:t>نمزلا</a:t>
            </a:r>
            <a:r>
              <a:rPr dirty="0" smtClean="0" sz="1600" spc="-5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600" spc="-10" b="1">
                <a:solidFill>
                  <a:srgbClr val="333399"/>
                </a:solidFill>
                <a:latin typeface="Arial"/>
                <a:cs typeface="Arial"/>
              </a:rPr>
              <a:t>واد</a:t>
            </a:r>
            <a:r>
              <a:rPr dirty="0" smtClean="0" sz="1600" spc="-95" b="1">
                <a:solidFill>
                  <a:srgbClr val="333399"/>
                </a:solidFill>
                <a:latin typeface="Arial"/>
                <a:cs typeface="Arial"/>
              </a:rPr>
              <a:t>ج</a:t>
            </a:r>
            <a:r>
              <a:rPr dirty="0" smtClean="0" sz="1600" spc="-180" b="1">
                <a:solidFill>
                  <a:srgbClr val="333399"/>
                </a:solidFill>
                <a:latin typeface="Arial"/>
                <a:cs typeface="Arial"/>
              </a:rPr>
              <a:t>لا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333399"/>
                </a:solidFill>
                <a:latin typeface="Arial"/>
                <a:cs typeface="Arial"/>
              </a:rPr>
              <a:t>تاراد</a:t>
            </a:r>
            <a:r>
              <a:rPr dirty="0" smtClean="0" sz="1600" spc="-170" b="1">
                <a:solidFill>
                  <a:srgbClr val="333399"/>
                </a:solidFill>
                <a:latin typeface="Arial"/>
                <a:cs typeface="Arial"/>
              </a:rPr>
              <a:t>ابم</a:t>
            </a:r>
            <a:r>
              <a:rPr dirty="0" smtClean="0" sz="1600" spc="-180" b="1">
                <a:solidFill>
                  <a:srgbClr val="333399"/>
                </a:solidFill>
                <a:latin typeface="Arial"/>
                <a:cs typeface="Arial"/>
              </a:rPr>
              <a:t>لا</a:t>
            </a:r>
            <a:r>
              <a:rPr dirty="0" smtClean="0" sz="1600" spc="-5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333399"/>
                </a:solidFill>
                <a:latin typeface="Arial"/>
                <a:cs typeface="Arial"/>
              </a:rPr>
              <a:t>ذ</a:t>
            </a:r>
            <a:r>
              <a:rPr dirty="0" smtClean="0" sz="1600" spc="-335" b="1">
                <a:solidFill>
                  <a:srgbClr val="333399"/>
                </a:solidFill>
                <a:latin typeface="Arial"/>
                <a:cs typeface="Arial"/>
              </a:rPr>
              <a:t>ٌف</a:t>
            </a:r>
            <a:r>
              <a:rPr dirty="0" smtClean="0" sz="1600" spc="-475" b="1">
                <a:solidFill>
                  <a:srgbClr val="333399"/>
                </a:solidFill>
                <a:latin typeface="Arial"/>
                <a:cs typeface="Arial"/>
              </a:rPr>
              <a:t>ن</a:t>
            </a:r>
            <a:r>
              <a:rPr dirty="0" smtClean="0" sz="1600" spc="-484" b="1">
                <a:solidFill>
                  <a:srgbClr val="333399"/>
                </a:solidFill>
                <a:latin typeface="Arial"/>
                <a:cs typeface="Arial"/>
              </a:rPr>
              <a:t>تل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584" y="4402835"/>
            <a:ext cx="795528" cy="2240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5843" y="4940300"/>
            <a:ext cx="285115" cy="1335405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تسلإا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ذٌف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2708" y="3031235"/>
            <a:ext cx="2546604" cy="1504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757552" y="3490976"/>
            <a:ext cx="105791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110" b="1">
                <a:solidFill>
                  <a:srgbClr val="333399"/>
                </a:solidFill>
                <a:latin typeface="Arial"/>
                <a:cs typeface="Arial"/>
              </a:rPr>
              <a:t>ة</a:t>
            </a:r>
            <a:r>
              <a:rPr dirty="0" smtClean="0" sz="1600" spc="0" b="1">
                <a:solidFill>
                  <a:srgbClr val="333399"/>
                </a:solidFill>
                <a:latin typeface="Arial"/>
                <a:cs typeface="Arial"/>
              </a:rPr>
              <a:t>ٌ</a:t>
            </a:r>
            <a:r>
              <a:rPr dirty="0" smtClean="0" sz="1600" spc="-350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600" spc="-360" b="1">
                <a:solidFill>
                  <a:srgbClr val="333399"/>
                </a:solidFill>
                <a:latin typeface="Arial"/>
                <a:cs typeface="Arial"/>
              </a:rPr>
              <a:t>ٌغشت</a:t>
            </a:r>
            <a:r>
              <a:rPr dirty="0" smtClean="0" sz="1600" spc="-305" b="1">
                <a:solidFill>
                  <a:srgbClr val="333399"/>
                </a:solidFill>
                <a:latin typeface="Arial"/>
                <a:cs typeface="Arial"/>
              </a:rPr>
              <a:t>ل</a:t>
            </a:r>
            <a:r>
              <a:rPr dirty="0" smtClean="0" sz="1600" spc="-5" b="1">
                <a:solidFill>
                  <a:srgbClr val="333399"/>
                </a:solidFill>
                <a:latin typeface="Arial"/>
                <a:cs typeface="Arial"/>
              </a:rPr>
              <a:t>ا</a:t>
            </a:r>
            <a:r>
              <a:rPr dirty="0" smtClean="0" sz="1600" spc="-5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1600" spc="55" b="1">
                <a:solidFill>
                  <a:srgbClr val="333399"/>
                </a:solidFill>
                <a:latin typeface="Arial"/>
                <a:cs typeface="Arial"/>
              </a:rPr>
              <a:t>ةط</a:t>
            </a:r>
            <a:r>
              <a:rPr dirty="0" smtClean="0" sz="1600" spc="-95" b="1">
                <a:solidFill>
                  <a:srgbClr val="333399"/>
                </a:solidFill>
                <a:latin typeface="Arial"/>
                <a:cs typeface="Arial"/>
              </a:rPr>
              <a:t>خ</a:t>
            </a:r>
            <a:r>
              <a:rPr dirty="0" smtClean="0" sz="1600" spc="-180" b="1">
                <a:solidFill>
                  <a:srgbClr val="333399"/>
                </a:solidFill>
                <a:latin typeface="Arial"/>
                <a:cs typeface="Arial"/>
              </a:rPr>
              <a:t>لا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584" y="896111"/>
            <a:ext cx="795528" cy="3456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75843" y="2023948"/>
            <a:ext cx="285115" cy="1375410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تسلإا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دا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عإ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65860" y="2189988"/>
            <a:ext cx="2848355" cy="7726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73757" y="2408682"/>
            <a:ext cx="128143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110" b="1">
                <a:solidFill>
                  <a:srgbClr val="333399"/>
                </a:solidFill>
                <a:latin typeface="Arial"/>
                <a:cs typeface="Arial"/>
              </a:rPr>
              <a:t>ة</a:t>
            </a:r>
            <a:r>
              <a:rPr dirty="0" smtClean="0" sz="1600" spc="-114" b="1">
                <a:solidFill>
                  <a:srgbClr val="333399"/>
                </a:solidFill>
                <a:latin typeface="Arial"/>
                <a:cs typeface="Arial"/>
              </a:rPr>
              <a:t>ٌجٌ</a:t>
            </a:r>
            <a:r>
              <a:rPr dirty="0" smtClean="0" sz="1600" spc="-365" b="1">
                <a:solidFill>
                  <a:srgbClr val="333399"/>
                </a:solidFill>
                <a:latin typeface="Arial"/>
                <a:cs typeface="Arial"/>
              </a:rPr>
              <a:t>ت</a:t>
            </a:r>
            <a:r>
              <a:rPr dirty="0" smtClean="0" sz="1600" spc="-10" b="1">
                <a:solidFill>
                  <a:srgbClr val="333399"/>
                </a:solidFill>
                <a:latin typeface="Arial"/>
                <a:cs typeface="Arial"/>
              </a:rPr>
              <a:t>ار</a:t>
            </a:r>
            <a:r>
              <a:rPr dirty="0" smtClean="0" sz="1600" spc="-350" b="1">
                <a:solidFill>
                  <a:srgbClr val="333399"/>
                </a:solidFill>
                <a:latin typeface="Arial"/>
                <a:cs typeface="Arial"/>
              </a:rPr>
              <a:t>تسلإ</a:t>
            </a:r>
            <a:r>
              <a:rPr dirty="0" smtClean="0" sz="1600" spc="-5" b="1">
                <a:solidFill>
                  <a:srgbClr val="333399"/>
                </a:solidFill>
                <a:latin typeface="Arial"/>
                <a:cs typeface="Arial"/>
              </a:rPr>
              <a:t>ا</a:t>
            </a:r>
            <a:r>
              <a:rPr dirty="0" smtClean="0" sz="1600" spc="-5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1600" spc="55" b="1">
                <a:solidFill>
                  <a:srgbClr val="333399"/>
                </a:solidFill>
                <a:latin typeface="Arial"/>
                <a:cs typeface="Arial"/>
              </a:rPr>
              <a:t>ةط</a:t>
            </a:r>
            <a:r>
              <a:rPr dirty="0" smtClean="0" sz="1600" spc="-95" b="1">
                <a:solidFill>
                  <a:srgbClr val="333399"/>
                </a:solidFill>
                <a:latin typeface="Arial"/>
                <a:cs typeface="Arial"/>
              </a:rPr>
              <a:t>خ</a:t>
            </a:r>
            <a:r>
              <a:rPr dirty="0" smtClean="0" sz="1600" spc="-180" b="1">
                <a:solidFill>
                  <a:srgbClr val="333399"/>
                </a:solidFill>
                <a:latin typeface="Arial"/>
                <a:cs typeface="Arial"/>
              </a:rPr>
              <a:t>لا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65860" y="1399032"/>
            <a:ext cx="3232404" cy="763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039873" y="1613408"/>
            <a:ext cx="133223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110" b="1">
                <a:solidFill>
                  <a:srgbClr val="333399"/>
                </a:solidFill>
                <a:latin typeface="Arial"/>
                <a:cs typeface="Arial"/>
              </a:rPr>
              <a:t>ة</a:t>
            </a:r>
            <a:r>
              <a:rPr dirty="0" smtClean="0" sz="1600" spc="-120" b="1">
                <a:solidFill>
                  <a:srgbClr val="333399"/>
                </a:solidFill>
                <a:latin typeface="Arial"/>
                <a:cs typeface="Arial"/>
              </a:rPr>
              <a:t>ٌجٌتار</a:t>
            </a:r>
            <a:r>
              <a:rPr dirty="0" smtClean="0" sz="1600" spc="-285" b="1">
                <a:solidFill>
                  <a:srgbClr val="333399"/>
                </a:solidFill>
                <a:latin typeface="Arial"/>
                <a:cs typeface="Arial"/>
              </a:rPr>
              <a:t>تسلإا</a:t>
            </a:r>
            <a:r>
              <a:rPr dirty="0" smtClean="0" sz="1600" spc="-5" b="1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1600" spc="25" b="1">
                <a:solidFill>
                  <a:srgbClr val="333399"/>
                </a:solidFill>
                <a:latin typeface="Arial"/>
                <a:cs typeface="Arial"/>
              </a:rPr>
              <a:t>ةطٌر</a:t>
            </a:r>
            <a:r>
              <a:rPr dirty="0" smtClean="0" sz="1600" spc="-95" b="1">
                <a:solidFill>
                  <a:srgbClr val="333399"/>
                </a:solidFill>
                <a:latin typeface="Arial"/>
                <a:cs typeface="Arial"/>
              </a:rPr>
              <a:t>خ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47088" y="1449324"/>
            <a:ext cx="5143500" cy="46634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683764" y="2884932"/>
            <a:ext cx="3461004" cy="16733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447288" y="1353311"/>
            <a:ext cx="1938527" cy="16779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590290" y="5472887"/>
            <a:ext cx="1237615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Arial"/>
                <a:cs typeface="Arial"/>
              </a:rPr>
              <a:t>نٌ</a:t>
            </a:r>
            <a:r>
              <a:rPr dirty="0" smtClean="0" sz="3200" spc="-1410" b="1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mtClean="0" sz="3200" spc="-1410" b="1">
                <a:solidFill>
                  <a:srgbClr val="FFFFFF"/>
                </a:solidFill>
                <a:latin typeface="Arial"/>
                <a:cs typeface="Arial"/>
              </a:rPr>
              <a:t>ظو</a:t>
            </a:r>
            <a:r>
              <a:rPr dirty="0" smtClean="0" sz="3200" spc="170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3200" spc="-71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3200" spc="-71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60089" y="3966591"/>
            <a:ext cx="1271270" cy="1089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Arial"/>
                <a:cs typeface="Arial"/>
              </a:rPr>
              <a:t>تارا</a:t>
            </a:r>
            <a:r>
              <a:rPr dirty="0" smtClean="0" sz="3200" spc="5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3200" spc="-300" b="1">
                <a:solidFill>
                  <a:srgbClr val="FFFFFF"/>
                </a:solidFill>
                <a:latin typeface="Arial"/>
                <a:cs typeface="Arial"/>
              </a:rPr>
              <a:t>لإ</a:t>
            </a:r>
            <a:r>
              <a:rPr dirty="0" smtClean="0" sz="3200" spc="-30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1"/>
              </a:spcBef>
            </a:pPr>
            <a:endParaRPr sz="1400"/>
          </a:p>
          <a:p>
            <a:pPr marL="17780">
              <a:lnSpc>
                <a:spcPct val="100000"/>
              </a:lnSpc>
            </a:pP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dirty="0" smtClean="0" sz="1800" spc="-20" b="1">
                <a:solidFill>
                  <a:srgbClr val="FFFFFF"/>
                </a:solidFill>
                <a:latin typeface="Arial"/>
                <a:cs typeface="Arial"/>
              </a:rPr>
              <a:t>ذ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800" spc="-790" b="1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mtClean="0" sz="1800" spc="-490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800" spc="-68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-40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800" spc="-40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6944" sz="2400" spc="-7">
                <a:solidFill>
                  <a:srgbClr val="FFFFFF"/>
                </a:solidFill>
                <a:latin typeface="Arial"/>
                <a:cs typeface="Arial"/>
              </a:rPr>
              <a:t>ى</a:t>
            </a:r>
            <a:r>
              <a:rPr dirty="0" smtClean="0" baseline="6944" sz="2400" spc="-22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baseline="6944" sz="2400" spc="-1139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baseline="6944" sz="2400" spc="-712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baseline="6944" sz="2400" spc="127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baseline="6944" sz="2400" spc="-73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baseline="6944" sz="2400" spc="-7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baseline="6944"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27145" y="2217801"/>
            <a:ext cx="1009015" cy="632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3020">
              <a:lnSpc>
                <a:spcPct val="100000"/>
              </a:lnSpc>
            </a:pPr>
            <a:r>
              <a:rPr dirty="0" smtClean="0" sz="1600" spc="-5">
                <a:solidFill>
                  <a:srgbClr val="FFFFFF"/>
                </a:solidFill>
                <a:latin typeface="Arial"/>
                <a:cs typeface="Arial"/>
              </a:rPr>
              <a:t>ى</a:t>
            </a:r>
            <a:r>
              <a:rPr dirty="0" smtClean="0" sz="1600" spc="-15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1600" spc="-760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600" spc="-475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600" spc="8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600" spc="-49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600" spc="-5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 algn="ctr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2000" spc="-130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78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-77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-595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2000" spc="-190" b="1">
                <a:solidFill>
                  <a:srgbClr val="FFFFFF"/>
                </a:solidFill>
                <a:latin typeface="Arial"/>
                <a:cs typeface="Arial"/>
              </a:rPr>
              <a:t>لإ</a:t>
            </a:r>
            <a:r>
              <a:rPr dirty="0" smtClean="0" sz="2000" spc="-19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25417" y="3398139"/>
            <a:ext cx="1381760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2000" spc="-44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000" spc="-380" b="1">
                <a:solidFill>
                  <a:srgbClr val="FFFFFF"/>
                </a:solidFill>
                <a:latin typeface="Arial"/>
                <a:cs typeface="Arial"/>
              </a:rPr>
              <a:t>غ</a:t>
            </a:r>
            <a:r>
              <a:rPr dirty="0" smtClean="0" sz="2000" spc="-595" b="1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dirty="0" smtClean="0" sz="2000" spc="-77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-434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-434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2000" spc="-2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baseline="13888" sz="2400" spc="-7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dirty="0" smtClean="0" baseline="13888" sz="2400" spc="-3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baseline="13888" sz="2400" spc="-1147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baseline="13888" sz="2400" spc="-712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baseline="13888" sz="2400" spc="127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baseline="13888" sz="2400" spc="-735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baseline="13888" sz="2400" spc="-7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baseline="13888"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63624" y="786383"/>
            <a:ext cx="5961887" cy="5212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898138" y="1027429"/>
            <a:ext cx="11963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9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150" b="1">
                <a:solidFill>
                  <a:srgbClr val="FFFFFF"/>
                </a:solidFill>
                <a:latin typeface="Arial"/>
                <a:cs typeface="Arial"/>
              </a:rPr>
              <a:t>جٌ</a:t>
            </a:r>
            <a:r>
              <a:rPr dirty="0" smtClean="0" sz="1400" spc="-34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170" b="1">
                <a:solidFill>
                  <a:srgbClr val="FFFFFF"/>
                </a:solidFill>
                <a:latin typeface="Arial"/>
                <a:cs typeface="Arial"/>
              </a:rPr>
              <a:t>سلإا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9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275" b="1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1400" spc="-60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1400" spc="-3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35" b="1">
                <a:solidFill>
                  <a:srgbClr val="FFFFFF"/>
                </a:solidFill>
                <a:latin typeface="Arial"/>
                <a:cs typeface="Arial"/>
              </a:rPr>
              <a:t>رم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07323" y="896111"/>
            <a:ext cx="836676" cy="56738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8673898" y="2711287"/>
            <a:ext cx="315595" cy="2000885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2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ٌسٌ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ئ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دل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أ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000" spc="-1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2000" spc="0" b="1">
                <a:solidFill>
                  <a:srgbClr val="FFFFFF"/>
                </a:solidFill>
                <a:latin typeface="Arial"/>
                <a:cs typeface="Arial"/>
              </a:rPr>
              <a:t>شؤم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08850" y="919733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152400" y="0"/>
                </a:moveTo>
                <a:lnTo>
                  <a:pt x="0" y="152400"/>
                </a:lnTo>
                <a:lnTo>
                  <a:pt x="152400" y="304800"/>
                </a:lnTo>
                <a:lnTo>
                  <a:pt x="152400" y="228600"/>
                </a:lnTo>
                <a:lnTo>
                  <a:pt x="685800" y="228600"/>
                </a:lnTo>
                <a:lnTo>
                  <a:pt x="6858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308850" y="919733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685800" y="228600"/>
                </a:moveTo>
                <a:lnTo>
                  <a:pt x="152400" y="228600"/>
                </a:lnTo>
                <a:lnTo>
                  <a:pt x="152400" y="304800"/>
                </a:lnTo>
                <a:lnTo>
                  <a:pt x="0" y="152400"/>
                </a:lnTo>
                <a:lnTo>
                  <a:pt x="152400" y="0"/>
                </a:lnTo>
                <a:lnTo>
                  <a:pt x="152400" y="76200"/>
                </a:lnTo>
                <a:lnTo>
                  <a:pt x="685800" y="76200"/>
                </a:lnTo>
                <a:lnTo>
                  <a:pt x="685800" y="228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98550" y="919733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152400" y="0"/>
                </a:moveTo>
                <a:lnTo>
                  <a:pt x="0" y="152400"/>
                </a:lnTo>
                <a:lnTo>
                  <a:pt x="152400" y="304800"/>
                </a:lnTo>
                <a:lnTo>
                  <a:pt x="152400" y="228600"/>
                </a:lnTo>
                <a:lnTo>
                  <a:pt x="685800" y="228600"/>
                </a:lnTo>
                <a:lnTo>
                  <a:pt x="6858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98550" y="919733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685800" y="228600"/>
                </a:moveTo>
                <a:lnTo>
                  <a:pt x="152400" y="228600"/>
                </a:lnTo>
                <a:lnTo>
                  <a:pt x="152400" y="304800"/>
                </a:lnTo>
                <a:lnTo>
                  <a:pt x="0" y="152400"/>
                </a:lnTo>
                <a:lnTo>
                  <a:pt x="152400" y="0"/>
                </a:lnTo>
                <a:lnTo>
                  <a:pt x="152400" y="76200"/>
                </a:lnTo>
                <a:lnTo>
                  <a:pt x="685800" y="76200"/>
                </a:lnTo>
                <a:lnTo>
                  <a:pt x="685800" y="228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66700" y="3891534"/>
            <a:ext cx="304800" cy="685800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304800" y="533400"/>
                </a:moveTo>
                <a:lnTo>
                  <a:pt x="0" y="533400"/>
                </a:lnTo>
                <a:lnTo>
                  <a:pt x="152400" y="685800"/>
                </a:lnTo>
                <a:lnTo>
                  <a:pt x="304800" y="533400"/>
                </a:lnTo>
                <a:close/>
              </a:path>
              <a:path w="304800" h="685800">
                <a:moveTo>
                  <a:pt x="228600" y="0"/>
                </a:moveTo>
                <a:lnTo>
                  <a:pt x="76200" y="0"/>
                </a:lnTo>
                <a:lnTo>
                  <a:pt x="76200" y="533400"/>
                </a:lnTo>
                <a:lnTo>
                  <a:pt x="228600" y="533400"/>
                </a:lnTo>
                <a:lnTo>
                  <a:pt x="22860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66700" y="3891534"/>
            <a:ext cx="304800" cy="685800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228600" y="0"/>
                </a:moveTo>
                <a:lnTo>
                  <a:pt x="228600" y="533400"/>
                </a:lnTo>
                <a:lnTo>
                  <a:pt x="304800" y="533400"/>
                </a:lnTo>
                <a:lnTo>
                  <a:pt x="152400" y="685800"/>
                </a:lnTo>
                <a:lnTo>
                  <a:pt x="0" y="533400"/>
                </a:lnTo>
                <a:lnTo>
                  <a:pt x="76200" y="533400"/>
                </a:lnTo>
                <a:lnTo>
                  <a:pt x="76200" y="0"/>
                </a:lnTo>
                <a:lnTo>
                  <a:pt x="22860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924811" y="6153911"/>
            <a:ext cx="4832603" cy="5257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870197" y="6371945"/>
            <a:ext cx="78168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1600" spc="-5" b="1">
                <a:solidFill>
                  <a:srgbClr val="FFFFFF"/>
                </a:solidFill>
                <a:latin typeface="Arial"/>
                <a:cs typeface="Arial"/>
              </a:rPr>
              <a:t>اد</a:t>
            </a:r>
            <a:r>
              <a:rPr dirty="0" smtClean="0" sz="1600" spc="-100" b="1">
                <a:solidFill>
                  <a:srgbClr val="FFFFFF"/>
                </a:solidFill>
                <a:latin typeface="Arial"/>
                <a:cs typeface="Arial"/>
              </a:rPr>
              <a:t>لأا</a:t>
            </a:r>
            <a:r>
              <a:rPr dirty="0" smtClean="0" sz="1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600" spc="-15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600" spc="-160" b="1">
                <a:solidFill>
                  <a:srgbClr val="FFFFFF"/>
                </a:solidFill>
                <a:latin typeface="Arial"/>
                <a:cs typeface="Arial"/>
              </a:rPr>
              <a:t>اٌق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74750" y="6253746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533400" y="0"/>
                </a:moveTo>
                <a:lnTo>
                  <a:pt x="5334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304800"/>
                </a:lnTo>
                <a:lnTo>
                  <a:pt x="685800" y="152400"/>
                </a:lnTo>
                <a:lnTo>
                  <a:pt x="53340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74750" y="6253746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0" y="76200"/>
                </a:moveTo>
                <a:lnTo>
                  <a:pt x="533400" y="76200"/>
                </a:lnTo>
                <a:lnTo>
                  <a:pt x="533400" y="0"/>
                </a:lnTo>
                <a:lnTo>
                  <a:pt x="685800" y="152400"/>
                </a:lnTo>
                <a:lnTo>
                  <a:pt x="533400" y="304800"/>
                </a:lnTo>
                <a:lnTo>
                  <a:pt x="5334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7048500" y="6253746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533400" y="0"/>
                </a:moveTo>
                <a:lnTo>
                  <a:pt x="5334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304800"/>
                </a:lnTo>
                <a:lnTo>
                  <a:pt x="685800" y="152400"/>
                </a:lnTo>
                <a:lnTo>
                  <a:pt x="53340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7048500" y="6253746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0" y="76200"/>
                </a:moveTo>
                <a:lnTo>
                  <a:pt x="533400" y="76200"/>
                </a:lnTo>
                <a:lnTo>
                  <a:pt x="533400" y="0"/>
                </a:lnTo>
                <a:lnTo>
                  <a:pt x="685800" y="152400"/>
                </a:lnTo>
                <a:lnTo>
                  <a:pt x="533400" y="304800"/>
                </a:lnTo>
                <a:lnTo>
                  <a:pt x="5334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761489">
              <a:lnSpc>
                <a:spcPct val="100000"/>
              </a:lnSpc>
            </a:pPr>
            <a:r>
              <a:rPr dirty="0" smtClean="0" sz="2800" spc="-420" b="1">
                <a:solidFill>
                  <a:srgbClr val="FFFFFF"/>
                </a:solidFill>
                <a:latin typeface="Arial"/>
                <a:cs typeface="Arial"/>
              </a:rPr>
              <a:t>ةس</a:t>
            </a:r>
            <a:r>
              <a:rPr dirty="0" smtClean="0" sz="2800" spc="-600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2800" spc="-150" b="1">
                <a:solidFill>
                  <a:srgbClr val="FFFFFF"/>
                </a:solidFill>
                <a:latin typeface="Arial"/>
                <a:cs typeface="Arial"/>
              </a:rPr>
              <a:t>ؤم</a:t>
            </a:r>
            <a:r>
              <a:rPr dirty="0" smtClean="0" sz="2800" spc="-16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2800" spc="-509" b="1">
                <a:solidFill>
                  <a:srgbClr val="FFFFFF"/>
                </a:solidFill>
                <a:latin typeface="Arial"/>
                <a:cs typeface="Arial"/>
              </a:rPr>
              <a:t>اب</a:t>
            </a:r>
            <a:r>
              <a:rPr dirty="0" smtClean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800" spc="-5" b="1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2800" spc="-110" b="1">
                <a:solidFill>
                  <a:srgbClr val="FFFFFF"/>
                </a:solidFill>
                <a:latin typeface="Arial"/>
                <a:cs typeface="Arial"/>
              </a:rPr>
              <a:t>ادلأا</a:t>
            </a:r>
            <a:r>
              <a:rPr dirty="0" smtClean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Arial"/>
                <a:cs typeface="Arial"/>
              </a:rPr>
              <a:t>ةر</a:t>
            </a:r>
            <a:r>
              <a:rPr dirty="0" smtClean="0" sz="2800" spc="-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800" spc="-10" b="1">
                <a:solidFill>
                  <a:srgbClr val="FFFFFF"/>
                </a:solidFill>
                <a:latin typeface="Arial"/>
                <a:cs typeface="Arial"/>
              </a:rPr>
              <a:t>دإ</a:t>
            </a:r>
            <a:r>
              <a:rPr dirty="0" smtClean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800" spc="20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2800" spc="2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2800" spc="-390" b="1">
                <a:solidFill>
                  <a:srgbClr val="FFFFFF"/>
                </a:solidFill>
                <a:latin typeface="Arial"/>
                <a:cs typeface="Arial"/>
              </a:rPr>
              <a:t>ظن</a:t>
            </a:r>
            <a:r>
              <a:rPr dirty="0" smtClean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2800" spc="-245" b="1">
                <a:solidFill>
                  <a:srgbClr val="FFFFFF"/>
                </a:solidFill>
                <a:latin typeface="Arial"/>
                <a:cs typeface="Arial"/>
              </a:rPr>
              <a:t>تاٌوتسم</a:t>
            </a:r>
            <a:endParaRPr sz="28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610600" y="65532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0" y="304800"/>
                </a:moveTo>
                <a:lnTo>
                  <a:pt x="1143000" y="304800"/>
                </a:lnTo>
                <a:lnTo>
                  <a:pt x="1143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6575653"/>
            <a:ext cx="60007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Sep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3492" y="6575653"/>
            <a:ext cx="7487284" cy="282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>
              <a:lnSpc>
                <a:spcPct val="100000"/>
              </a:lnSpc>
              <a:tabLst>
                <a:tab pos="7273290" algn="l"/>
              </a:tabLst>
            </a:pPr>
            <a:r>
              <a:rPr dirty="0" smtClean="0" sz="140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1</a:t>
            </a:r>
            <a:r>
              <a:rPr dirty="0" smtClean="0" sz="1400" spc="0">
                <a:latin typeface="Arial"/>
                <a:cs typeface="Arial"/>
              </a:rPr>
              <a:t>0	</a:t>
            </a:r>
            <a:r>
              <a:rPr dirty="0" smtClean="0" sz="1400" spc="-5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55" rIns="0" bIns="0" rtlCol="0" vert="horz">
            <a:noAutofit/>
          </a:bodyPr>
          <a:lstStyle/>
          <a:p>
            <a:pPr marL="1357630">
              <a:lnSpc>
                <a:spcPct val="100000"/>
              </a:lnSpc>
            </a:pPr>
            <a:r>
              <a:rPr dirty="0" smtClean="0" sz="3200" spc="5" b="1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3200" spc="-950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3200" spc="-960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3200" spc="-130" b="1">
                <a:solidFill>
                  <a:srgbClr val="FFFFFF"/>
                </a:solidFill>
                <a:latin typeface="Arial"/>
                <a:cs typeface="Arial"/>
              </a:rPr>
              <a:t>ؤملا</a:t>
            </a:r>
            <a:r>
              <a:rPr dirty="0" smtClean="0" sz="32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105" b="1">
                <a:solidFill>
                  <a:srgbClr val="FFFFFF"/>
                </a:solidFill>
                <a:latin typeface="Arial"/>
                <a:cs typeface="Arial"/>
              </a:rPr>
              <a:t>ءادلأا</a:t>
            </a:r>
            <a:r>
              <a:rPr dirty="0" smtClean="0" sz="3200" spc="-105" b="1">
                <a:solidFill>
                  <a:srgbClr val="FFFFFF"/>
                </a:solidFill>
                <a:latin typeface="Arial"/>
                <a:cs typeface="Arial"/>
              </a:rPr>
              <a:t> ةر</a:t>
            </a:r>
            <a:r>
              <a:rPr dirty="0" smtClean="0" sz="3200" spc="1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3200" spc="0" b="1">
                <a:solidFill>
                  <a:srgbClr val="FFFFFF"/>
                </a:solidFill>
                <a:latin typeface="Arial"/>
                <a:cs typeface="Arial"/>
              </a:rPr>
              <a:t>دإ </a:t>
            </a:r>
            <a:r>
              <a:rPr dirty="0" smtClean="0" sz="3200" spc="-730" b="1">
                <a:solidFill>
                  <a:srgbClr val="FFFFFF"/>
                </a:solidFill>
                <a:latin typeface="Arial"/>
                <a:cs typeface="Arial"/>
              </a:rPr>
              <a:t>ًف</a:t>
            </a:r>
            <a:r>
              <a:rPr dirty="0" smtClean="0" sz="3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595" b="1">
                <a:solidFill>
                  <a:srgbClr val="FFFFFF"/>
                </a:solidFill>
                <a:latin typeface="Arial"/>
                <a:cs typeface="Arial"/>
              </a:rPr>
              <a:t>وضن</a:t>
            </a:r>
            <a:r>
              <a:rPr dirty="0" smtClean="0" sz="3200" spc="-37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32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3200" spc="-150" b="1">
                <a:solidFill>
                  <a:srgbClr val="FFFFFF"/>
                </a:solidFill>
                <a:latin typeface="Arial"/>
                <a:cs typeface="Arial"/>
              </a:rPr>
              <a:t>جذومن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0" y="56388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620000" y="56388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019800" y="22860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457200"/>
                </a:moveTo>
                <a:lnTo>
                  <a:pt x="2514600" y="457200"/>
                </a:lnTo>
                <a:lnTo>
                  <a:pt x="2514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019800" y="22860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457200"/>
                </a:moveTo>
                <a:lnTo>
                  <a:pt x="2514600" y="457200"/>
                </a:lnTo>
                <a:lnTo>
                  <a:pt x="2514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629400" y="34290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0" y="457200"/>
                </a:moveTo>
                <a:lnTo>
                  <a:pt x="1905000" y="457200"/>
                </a:lnTo>
                <a:lnTo>
                  <a:pt x="1905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629400" y="34290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0" y="457200"/>
                </a:moveTo>
                <a:lnTo>
                  <a:pt x="1905000" y="457200"/>
                </a:lnTo>
                <a:lnTo>
                  <a:pt x="1905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086600" y="45720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086600" y="45720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496045" y="6286703"/>
            <a:ext cx="114935" cy="212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>
              <a:lnSpc>
                <a:spcPts val="1664"/>
              </a:lnSpc>
            </a:pPr>
            <a:r>
              <a:rPr dirty="0" smtClean="0" sz="1400" spc="-5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3000" y="6286703"/>
            <a:ext cx="7467600" cy="212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14300">
              <a:lnSpc>
                <a:spcPts val="1664"/>
              </a:lnSpc>
            </a:pPr>
            <a:r>
              <a:rPr dirty="0" smtClean="0" sz="1400" spc="-5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81600" y="990600"/>
            <a:ext cx="3352800" cy="457200"/>
          </a:xfrm>
          <a:custGeom>
            <a:avLst/>
            <a:gdLst/>
            <a:ahLst/>
            <a:cxnLst/>
            <a:rect l="l" t="t" r="r" b="b"/>
            <a:pathLst>
              <a:path w="3352800" h="457200">
                <a:moveTo>
                  <a:pt x="0" y="457200"/>
                </a:moveTo>
                <a:lnTo>
                  <a:pt x="3352800" y="457200"/>
                </a:lnTo>
                <a:lnTo>
                  <a:pt x="3352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181600" y="990600"/>
            <a:ext cx="3352800" cy="457200"/>
          </a:xfrm>
          <a:custGeom>
            <a:avLst/>
            <a:gdLst/>
            <a:ahLst/>
            <a:cxnLst/>
            <a:rect l="l" t="t" r="r" b="b"/>
            <a:pathLst>
              <a:path w="3352800" h="457200">
                <a:moveTo>
                  <a:pt x="0" y="457200"/>
                </a:moveTo>
                <a:lnTo>
                  <a:pt x="3352800" y="457200"/>
                </a:lnTo>
                <a:lnTo>
                  <a:pt x="3352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696200" y="12192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696200" y="12192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6B6BC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778242" y="1221485"/>
            <a:ext cx="599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20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65">
                <a:solidFill>
                  <a:srgbClr val="FFFFFF"/>
                </a:solidFill>
                <a:latin typeface="Arial"/>
                <a:cs typeface="Arial"/>
              </a:rPr>
              <a:t>لح</a:t>
            </a:r>
            <a:r>
              <a:rPr dirty="0" smtClean="0" sz="1400" spc="-16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114">
                <a:solidFill>
                  <a:srgbClr val="FFFFFF"/>
                </a:solidFill>
                <a:latin typeface="Arial"/>
                <a:cs typeface="Arial"/>
              </a:rPr>
              <a:t>ملا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96200" y="24384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696200" y="24384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6B6BC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778242" y="2441066"/>
            <a:ext cx="599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20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65">
                <a:solidFill>
                  <a:srgbClr val="FFFFFF"/>
                </a:solidFill>
                <a:latin typeface="Arial"/>
                <a:cs typeface="Arial"/>
              </a:rPr>
              <a:t>لح</a:t>
            </a:r>
            <a:r>
              <a:rPr dirty="0" smtClean="0" sz="1400" spc="-16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114">
                <a:solidFill>
                  <a:srgbClr val="FFFFFF"/>
                </a:solidFill>
                <a:latin typeface="Arial"/>
                <a:cs typeface="Arial"/>
              </a:rPr>
              <a:t>ملا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96200" y="35052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696200" y="35052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6B6BC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778242" y="3508120"/>
            <a:ext cx="599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20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65">
                <a:solidFill>
                  <a:srgbClr val="FFFFFF"/>
                </a:solidFill>
                <a:latin typeface="Arial"/>
                <a:cs typeface="Arial"/>
              </a:rPr>
              <a:t>لح</a:t>
            </a:r>
            <a:r>
              <a:rPr dirty="0" smtClean="0" sz="1400" spc="-16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114">
                <a:solidFill>
                  <a:srgbClr val="FFFFFF"/>
                </a:solidFill>
                <a:latin typeface="Arial"/>
                <a:cs typeface="Arial"/>
              </a:rPr>
              <a:t>ملا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72400" y="46482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772400" y="46482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6B6BC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854442" y="4651502"/>
            <a:ext cx="599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14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22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-250">
                <a:solidFill>
                  <a:srgbClr val="FFFFFF"/>
                </a:solidFill>
                <a:latin typeface="Arial"/>
                <a:cs typeface="Arial"/>
              </a:rPr>
              <a:t>ح</a:t>
            </a:r>
            <a:r>
              <a:rPr dirty="0" smtClean="0" sz="1400" spc="4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2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-21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72400" y="57150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772400" y="57150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6B6BC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854442" y="5718250"/>
            <a:ext cx="599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20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65">
                <a:solidFill>
                  <a:srgbClr val="FFFFFF"/>
                </a:solidFill>
                <a:latin typeface="Arial"/>
                <a:cs typeface="Arial"/>
              </a:rPr>
              <a:t>لح</a:t>
            </a:r>
            <a:r>
              <a:rPr dirty="0" smtClean="0" sz="1400" spc="-16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114">
                <a:solidFill>
                  <a:srgbClr val="FFFFFF"/>
                </a:solidFill>
                <a:latin typeface="Arial"/>
                <a:cs typeface="Arial"/>
              </a:rPr>
              <a:t>ملا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534400" y="914400"/>
            <a:ext cx="76200" cy="5486400"/>
          </a:xfrm>
          <a:custGeom>
            <a:avLst/>
            <a:gdLst/>
            <a:ahLst/>
            <a:cxnLst/>
            <a:rect l="l" t="t" r="r" b="b"/>
            <a:pathLst>
              <a:path w="76200" h="5486400">
                <a:moveTo>
                  <a:pt x="0" y="5486400"/>
                </a:moveTo>
                <a:lnTo>
                  <a:pt x="76200" y="5486400"/>
                </a:lnTo>
                <a:lnTo>
                  <a:pt x="762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534400" y="914400"/>
            <a:ext cx="76200" cy="5562600"/>
          </a:xfrm>
          <a:custGeom>
            <a:avLst/>
            <a:gdLst/>
            <a:ahLst/>
            <a:cxnLst/>
            <a:rect l="l" t="t" r="r" b="b"/>
            <a:pathLst>
              <a:path w="76200" h="5562600">
                <a:moveTo>
                  <a:pt x="0" y="5562600"/>
                </a:moveTo>
                <a:lnTo>
                  <a:pt x="76200" y="5562600"/>
                </a:lnTo>
                <a:lnTo>
                  <a:pt x="762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143000" y="6400800"/>
            <a:ext cx="7467600" cy="76200"/>
          </a:xfrm>
          <a:custGeom>
            <a:avLst/>
            <a:gdLst/>
            <a:ahLst/>
            <a:cxnLst/>
            <a:rect l="l" t="t" r="r" b="b"/>
            <a:pathLst>
              <a:path w="7467600" h="76200">
                <a:moveTo>
                  <a:pt x="0" y="76200"/>
                </a:moveTo>
                <a:lnTo>
                  <a:pt x="7467600" y="76200"/>
                </a:lnTo>
                <a:lnTo>
                  <a:pt x="7467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143000" y="6400800"/>
            <a:ext cx="7467600" cy="76200"/>
          </a:xfrm>
          <a:custGeom>
            <a:avLst/>
            <a:gdLst/>
            <a:ahLst/>
            <a:cxnLst/>
            <a:rect l="l" t="t" r="r" b="b"/>
            <a:pathLst>
              <a:path w="7467600" h="76200">
                <a:moveTo>
                  <a:pt x="0" y="76200"/>
                </a:moveTo>
                <a:lnTo>
                  <a:pt x="7467600" y="76200"/>
                </a:lnTo>
                <a:lnTo>
                  <a:pt x="7467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763000" y="1143000"/>
            <a:ext cx="228600" cy="5029200"/>
          </a:xfrm>
          <a:custGeom>
            <a:avLst/>
            <a:gdLst/>
            <a:ahLst/>
            <a:cxnLst/>
            <a:rect l="l" t="t" r="r" b="b"/>
            <a:pathLst>
              <a:path w="228600" h="5029200">
                <a:moveTo>
                  <a:pt x="0" y="5029200"/>
                </a:moveTo>
                <a:lnTo>
                  <a:pt x="228600" y="5029200"/>
                </a:lnTo>
                <a:lnTo>
                  <a:pt x="228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763000" y="1143000"/>
            <a:ext cx="228600" cy="5029200"/>
          </a:xfrm>
          <a:custGeom>
            <a:avLst/>
            <a:gdLst/>
            <a:ahLst/>
            <a:cxnLst/>
            <a:rect l="l" t="t" r="r" b="b"/>
            <a:pathLst>
              <a:path w="228600" h="5029200">
                <a:moveTo>
                  <a:pt x="0" y="5029200"/>
                </a:moveTo>
                <a:lnTo>
                  <a:pt x="228600" y="5029200"/>
                </a:lnTo>
                <a:lnTo>
                  <a:pt x="228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254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8737417" y="2425064"/>
            <a:ext cx="285115" cy="2463165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FFFFFF"/>
                </a:solidFill>
                <a:latin typeface="Arial"/>
                <a:cs typeface="Arial"/>
              </a:rPr>
              <a:t>ءادل</a:t>
            </a: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أ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ا ةر</a:t>
            </a:r>
            <a:r>
              <a:rPr dirty="0" smtClean="0" sz="1800" spc="-1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دإ</a:t>
            </a: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تاٌلمعب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ازتللإا</a:t>
            </a: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ى</a:t>
            </a: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م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3000" y="6477000"/>
            <a:ext cx="7467600" cy="381000"/>
          </a:xfrm>
          <a:custGeom>
            <a:avLst/>
            <a:gdLst/>
            <a:ahLst/>
            <a:cxnLst/>
            <a:rect l="l" t="t" r="r" b="b"/>
            <a:pathLst>
              <a:path w="7467600" h="381000">
                <a:moveTo>
                  <a:pt x="0" y="381000"/>
                </a:moveTo>
                <a:lnTo>
                  <a:pt x="7467600" y="381000"/>
                </a:lnTo>
                <a:lnTo>
                  <a:pt x="74676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143000" y="6477000"/>
            <a:ext cx="7467600" cy="380998"/>
          </a:xfrm>
          <a:custGeom>
            <a:avLst/>
            <a:gdLst/>
            <a:ahLst/>
            <a:cxnLst/>
            <a:rect l="l" t="t" r="r" b="b"/>
            <a:pathLst>
              <a:path w="7467600" h="380998">
                <a:moveTo>
                  <a:pt x="7467600" y="380998"/>
                </a:moveTo>
                <a:lnTo>
                  <a:pt x="7467600" y="0"/>
                </a:lnTo>
                <a:lnTo>
                  <a:pt x="0" y="0"/>
                </a:lnTo>
                <a:lnTo>
                  <a:pt x="0" y="380998"/>
                </a:lnTo>
              </a:path>
            </a:pathLst>
          </a:custGeom>
          <a:ln w="254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4283202" y="6525768"/>
            <a:ext cx="118491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5">
                <a:solidFill>
                  <a:srgbClr val="FFFFFF"/>
                </a:solidFill>
                <a:latin typeface="Arial"/>
                <a:cs typeface="Arial"/>
              </a:rPr>
              <a:t>ء</a:t>
            </a:r>
            <a:r>
              <a:rPr dirty="0" smtClean="0" sz="1800" spc="-90">
                <a:solidFill>
                  <a:srgbClr val="FFFFFF"/>
                </a:solidFill>
                <a:latin typeface="Arial"/>
                <a:cs typeface="Arial"/>
              </a:rPr>
              <a:t>ادل</a:t>
            </a:r>
            <a:r>
              <a:rPr dirty="0" smtClean="0" sz="1800" spc="-50">
                <a:solidFill>
                  <a:srgbClr val="FFFFFF"/>
                </a:solidFill>
                <a:latin typeface="Arial"/>
                <a:cs typeface="Arial"/>
              </a:rPr>
              <a:t>أ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ا ة</a:t>
            </a: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800" spc="0">
                <a:solidFill>
                  <a:srgbClr val="FFFFFF"/>
                </a:solidFill>
                <a:latin typeface="Arial"/>
                <a:cs typeface="Arial"/>
              </a:rPr>
              <a:t>ادإ</a:t>
            </a:r>
            <a:r>
              <a:rPr dirty="0" smtClean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80">
                <a:solidFill>
                  <a:srgbClr val="FFFFFF"/>
                </a:solidFill>
                <a:latin typeface="Arial"/>
                <a:cs typeface="Arial"/>
              </a:rPr>
              <a:t>ةمٌق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81000" y="990549"/>
            <a:ext cx="4724400" cy="1200327"/>
          </a:xfrm>
          <a:custGeom>
            <a:avLst/>
            <a:gdLst/>
            <a:ahLst/>
            <a:cxnLst/>
            <a:rect l="l" t="t" r="r" b="b"/>
            <a:pathLst>
              <a:path w="4724400" h="1200327">
                <a:moveTo>
                  <a:pt x="0" y="1200327"/>
                </a:moveTo>
                <a:lnTo>
                  <a:pt x="4724400" y="1200327"/>
                </a:lnTo>
                <a:lnTo>
                  <a:pt x="47244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977898" y="1013714"/>
            <a:ext cx="304990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0" b="1">
                <a:latin typeface="Microsoft Uighur"/>
                <a:cs typeface="Microsoft Uighur"/>
              </a:rPr>
              <a:t>ل</a:t>
            </a:r>
            <a:r>
              <a:rPr dirty="0" smtClean="0" sz="1200" spc="-250" b="1">
                <a:latin typeface="Microsoft Uighur"/>
                <a:cs typeface="Microsoft Uighur"/>
              </a:rPr>
              <a:t>ب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05" b="1">
                <a:latin typeface="Microsoft Uighur"/>
                <a:cs typeface="Microsoft Uighur"/>
              </a:rPr>
              <a:t>ػلأ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ح</a:t>
            </a:r>
            <a:r>
              <a:rPr dirty="0" smtClean="0" sz="1200" spc="-320" b="1">
                <a:latin typeface="Microsoft Uighur"/>
                <a:cs typeface="Microsoft Uighur"/>
              </a:rPr>
              <a:t>ئ</a:t>
            </a:r>
            <a:r>
              <a:rPr dirty="0" smtClean="0" sz="1200" spc="-370" b="1">
                <a:latin typeface="Microsoft Uighur"/>
                <a:cs typeface="Microsoft Uighur"/>
              </a:rPr>
              <a:t>ب</a:t>
            </a:r>
            <a:r>
              <a:rPr dirty="0" smtClean="0" sz="1200" spc="-155" b="1">
                <a:latin typeface="Microsoft Uighur"/>
                <a:cs typeface="Microsoft Uighur"/>
              </a:rPr>
              <a:t>خٌ</a:t>
            </a:r>
            <a:r>
              <a:rPr dirty="0" smtClean="0" sz="1200" spc="-1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5" b="1">
                <a:latin typeface="Microsoft Uighur"/>
                <a:cs typeface="Microsoft Uighur"/>
              </a:rPr>
              <a:t>ً</a:t>
            </a:r>
            <a:r>
              <a:rPr dirty="0" smtClean="0" sz="1200" spc="-30" b="1">
                <a:latin typeface="Microsoft Uighur"/>
                <a:cs typeface="Microsoft Uighur"/>
              </a:rPr>
              <a:t>شحٍ</a:t>
            </a:r>
            <a:r>
              <a:rPr dirty="0" smtClean="0" sz="1200" spc="-3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0" b="1">
                <a:latin typeface="Microsoft Uighur"/>
                <a:cs typeface="Microsoft Uighur"/>
              </a:rPr>
              <a:t>ًٍ</a:t>
            </a:r>
            <a:r>
              <a:rPr dirty="0" smtClean="0" sz="1200" spc="-325" b="1">
                <a:latin typeface="Microsoft Uighur"/>
                <a:cs typeface="Microsoft Uighur"/>
              </a:rPr>
              <a:t>ف</a:t>
            </a:r>
            <a:r>
              <a:rPr dirty="0" smtClean="0" sz="1200" spc="-20" b="1">
                <a:latin typeface="Microsoft Uighur"/>
                <a:cs typeface="Microsoft Uighur"/>
              </a:rPr>
              <a:t>ظ</a:t>
            </a:r>
            <a:r>
              <a:rPr dirty="0" smtClean="0" sz="1200" spc="40" b="1">
                <a:latin typeface="Microsoft Uighur"/>
                <a:cs typeface="Microsoft Uighur"/>
              </a:rPr>
              <a:t>وي</a:t>
            </a:r>
            <a:r>
              <a:rPr dirty="0" smtClean="0" sz="1200" spc="-260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35" b="1">
                <a:latin typeface="Microsoft Uighur"/>
                <a:cs typeface="Microsoft Uighur"/>
              </a:rPr>
              <a:t>دأ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70" b="1">
                <a:latin typeface="Microsoft Uighur"/>
                <a:cs typeface="Microsoft Uighur"/>
              </a:rPr>
              <a:t>ٌف</a:t>
            </a:r>
            <a:r>
              <a:rPr dirty="0" smtClean="0" sz="1200" spc="-17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40" b="1">
                <a:latin typeface="Microsoft Uighur"/>
                <a:cs typeface="Microsoft Uighur"/>
              </a:rPr>
              <a:t>ر</a:t>
            </a:r>
            <a:r>
              <a:rPr dirty="0" smtClean="0" sz="1200" spc="-285" b="1">
                <a:latin typeface="Microsoft Uighur"/>
                <a:cs typeface="Microsoft Uighur"/>
              </a:rPr>
              <a:t>شب</a:t>
            </a:r>
            <a:r>
              <a:rPr dirty="0" smtClean="0" sz="1200" spc="-254" b="1">
                <a:latin typeface="Microsoft Uighur"/>
                <a:cs typeface="Microsoft Uighur"/>
              </a:rPr>
              <a:t>ت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latin typeface="Microsoft Uighur"/>
                <a:cs typeface="Microsoft Uighur"/>
              </a:rPr>
              <a:t>ح</a:t>
            </a:r>
            <a:r>
              <a:rPr dirty="0" smtClean="0" sz="1200" spc="-30" b="1">
                <a:latin typeface="Microsoft Uighur"/>
                <a:cs typeface="Microsoft Uighur"/>
              </a:rPr>
              <a:t>لاٍ</a:t>
            </a:r>
            <a:r>
              <a:rPr dirty="0" smtClean="0" sz="1200" spc="-50" b="1">
                <a:latin typeface="Microsoft Uighur"/>
                <a:cs typeface="Microsoft Uighur"/>
              </a:rPr>
              <a:t>د</a:t>
            </a:r>
            <a:r>
              <a:rPr dirty="0" smtClean="0" sz="1200" spc="-320" b="1">
                <a:latin typeface="Microsoft Uighur"/>
                <a:cs typeface="Microsoft Uighur"/>
              </a:rPr>
              <a:t>ؼخ</a:t>
            </a:r>
            <a:r>
              <a:rPr dirty="0" smtClean="0" sz="1200" spc="-250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   </a:t>
            </a:r>
            <a:r>
              <a:rPr dirty="0" smtClean="0" sz="1200" spc="-8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64310" y="1196594"/>
            <a:ext cx="3563620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65175">
              <a:lnSpc>
                <a:spcPct val="100000"/>
              </a:lnSpc>
            </a:pPr>
            <a:r>
              <a:rPr dirty="0" smtClean="0" sz="1200" spc="-210" b="1">
                <a:latin typeface="Microsoft Uighur"/>
                <a:cs typeface="Microsoft Uighur"/>
              </a:rPr>
              <a:t>ٌهب</a:t>
            </a:r>
            <a:r>
              <a:rPr dirty="0" smtClean="0" sz="1200" spc="-315" b="1">
                <a:latin typeface="Microsoft Uighur"/>
                <a:cs typeface="Microsoft Uighur"/>
              </a:rPr>
              <a:t>ؼ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120" b="1">
                <a:latin typeface="Microsoft Uighur"/>
                <a:cs typeface="Microsoft Uighur"/>
              </a:rPr>
              <a:t>ءا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60" b="1">
                <a:latin typeface="Microsoft Uighur"/>
                <a:cs typeface="Microsoft Uighur"/>
              </a:rPr>
              <a:t>وحٌ</a:t>
            </a:r>
            <a:r>
              <a:rPr dirty="0" smtClean="0" sz="1200" spc="6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-85" b="1">
                <a:latin typeface="Microsoft Uighur"/>
                <a:cs typeface="Microsoft Uighur"/>
              </a:rPr>
              <a:t>ٍخاذ</a:t>
            </a:r>
            <a:r>
              <a:rPr dirty="0" smtClean="0" sz="1200" spc="-150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20" b="1">
                <a:latin typeface="Microsoft Uighur"/>
                <a:cs typeface="Microsoft Uighur"/>
              </a:rPr>
              <a:t>غ</a:t>
            </a:r>
            <a:r>
              <a:rPr dirty="0" smtClean="0" sz="1200" spc="-350" b="1">
                <a:latin typeface="Microsoft Uighur"/>
                <a:cs typeface="Microsoft Uighur"/>
              </a:rPr>
              <a:t>ف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95" b="1">
                <a:latin typeface="Microsoft Uighur"/>
                <a:cs typeface="Microsoft Uighur"/>
              </a:rPr>
              <a:t>و</a:t>
            </a:r>
            <a:r>
              <a:rPr dirty="0" smtClean="0" sz="1200" spc="105" b="1">
                <a:latin typeface="Microsoft Uighur"/>
                <a:cs typeface="Microsoft Uighur"/>
              </a:rPr>
              <a:t>د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45" b="1">
                <a:latin typeface="Microsoft Uighur"/>
                <a:cs typeface="Microsoft Uighur"/>
              </a:rPr>
              <a:t>ىػدخ</a:t>
            </a:r>
            <a:r>
              <a:rPr dirty="0" smtClean="0" sz="1200" spc="-14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45" b="1">
                <a:latin typeface="Microsoft Uighur"/>
                <a:cs typeface="Microsoft Uighur"/>
              </a:rPr>
              <a:t>ج</a:t>
            </a:r>
            <a:r>
              <a:rPr dirty="0" smtClean="0" sz="1200" spc="-75" b="1">
                <a:latin typeface="Microsoft Uighur"/>
                <a:cs typeface="Microsoft Uighur"/>
              </a:rPr>
              <a:t>شش</a:t>
            </a:r>
            <a:r>
              <a:rPr dirty="0" smtClean="0" sz="1200" spc="40" b="1">
                <a:latin typeface="Microsoft Uighur"/>
                <a:cs typeface="Microsoft Uighur"/>
              </a:rPr>
              <a:t>ؤي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-350" b="1">
                <a:latin typeface="Microsoft Uighur"/>
                <a:cs typeface="Microsoft Uighur"/>
              </a:rPr>
              <a:t>ف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190" b="1">
                <a:latin typeface="Microsoft Uighur"/>
                <a:cs typeface="Microsoft Uighur"/>
              </a:rPr>
              <a:t>ل</a:t>
            </a:r>
            <a:r>
              <a:rPr dirty="0" smtClean="0" sz="1200" spc="-355" b="1">
                <a:latin typeface="Microsoft Uighur"/>
                <a:cs typeface="Microsoft Uighur"/>
              </a:rPr>
              <a:t>ث</a:t>
            </a:r>
            <a:r>
              <a:rPr dirty="0" smtClean="0" sz="1200" spc="-355" b="1">
                <a:latin typeface="Microsoft Uighur"/>
                <a:cs typeface="Microsoft Uighur"/>
              </a:rPr>
              <a:t>    </a:t>
            </a:r>
            <a:r>
              <a:rPr dirty="0" smtClean="0" sz="1200" spc="-9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1200" spc="120" b="1">
                <a:latin typeface="Microsoft Uighur"/>
                <a:cs typeface="Microsoft Uighur"/>
              </a:rPr>
              <a:t>ءا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35" b="1">
                <a:latin typeface="Microsoft Uighur"/>
                <a:cs typeface="Microsoft Uighur"/>
              </a:rPr>
              <a:t>ق</a:t>
            </a:r>
            <a:r>
              <a:rPr dirty="0" smtClean="0" sz="1200" spc="10" b="1">
                <a:latin typeface="Microsoft Uighur"/>
                <a:cs typeface="Microsoft Uighur"/>
              </a:rPr>
              <a:t>ٍ</a:t>
            </a:r>
            <a:r>
              <a:rPr dirty="0" smtClean="0" sz="1200" spc="-190" b="1">
                <a:latin typeface="Microsoft Uighur"/>
                <a:cs typeface="Microsoft Uighur"/>
              </a:rPr>
              <a:t>ل</a:t>
            </a:r>
            <a:r>
              <a:rPr dirty="0" smtClean="0" sz="1200" spc="-5" b="1">
                <a:latin typeface="Microsoft Uighur"/>
                <a:cs typeface="Microsoft Uighur"/>
              </a:rPr>
              <a:t>ح</a:t>
            </a:r>
            <a:r>
              <a:rPr dirty="0" smtClean="0" sz="1200" spc="-275" b="1">
                <a:latin typeface="Microsoft Uighur"/>
                <a:cs typeface="Microsoft Uighur"/>
              </a:rPr>
              <a:t>خه</a:t>
            </a:r>
            <a:r>
              <a:rPr dirty="0" smtClean="0" sz="1200" spc="-275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0" b="1">
                <a:latin typeface="Microsoft Uighur"/>
                <a:cs typeface="Microsoft Uighur"/>
              </a:rPr>
              <a:t>ًٍ</a:t>
            </a:r>
            <a:r>
              <a:rPr dirty="0" smtClean="0" sz="1200" spc="-320" b="1">
                <a:latin typeface="Microsoft Uighur"/>
                <a:cs typeface="Microsoft Uighur"/>
              </a:rPr>
              <a:t>ف</a:t>
            </a:r>
            <a:r>
              <a:rPr dirty="0" smtClean="0" sz="1200" spc="-20" b="1">
                <a:latin typeface="Microsoft Uighur"/>
                <a:cs typeface="Microsoft Uighur"/>
              </a:rPr>
              <a:t>ظ</a:t>
            </a:r>
            <a:r>
              <a:rPr dirty="0" smtClean="0" sz="1200" spc="40" b="1">
                <a:latin typeface="Microsoft Uighur"/>
                <a:cs typeface="Microsoft Uighur"/>
              </a:rPr>
              <a:t>وي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20" b="1">
                <a:latin typeface="Microsoft Uighur"/>
                <a:cs typeface="Microsoft Uighur"/>
              </a:rPr>
              <a:t>زٍ</a:t>
            </a:r>
            <a:r>
              <a:rPr dirty="0" smtClean="0" sz="1200" spc="-95" b="1">
                <a:latin typeface="Microsoft Uighur"/>
                <a:cs typeface="Microsoft Uighur"/>
              </a:rPr>
              <a:t>ف</a:t>
            </a:r>
            <a:r>
              <a:rPr dirty="0" smtClean="0" sz="1200" spc="-15" b="1">
                <a:latin typeface="Microsoft Uighur"/>
                <a:cs typeface="Microsoft Uighur"/>
              </a:rPr>
              <a:t>ح</a:t>
            </a:r>
            <a:r>
              <a:rPr dirty="0" smtClean="0" sz="1200" spc="-60" b="1">
                <a:latin typeface="Microsoft Uighur"/>
                <a:cs typeface="Microsoft Uighur"/>
              </a:rPr>
              <a:t>خو</a:t>
            </a:r>
            <a:r>
              <a:rPr dirty="0" smtClean="0" sz="1200" spc="-6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60" b="1">
                <a:latin typeface="Microsoft Uighur"/>
                <a:cs typeface="Microsoft Uighur"/>
              </a:rPr>
              <a:t>ز</a:t>
            </a:r>
            <a:r>
              <a:rPr dirty="0" smtClean="0" sz="1200" spc="110" b="1">
                <a:latin typeface="Microsoft Uighur"/>
                <a:cs typeface="Microsoft Uighur"/>
              </a:rPr>
              <a:t>خ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65" b="1">
                <a:latin typeface="Microsoft Uighur"/>
                <a:cs typeface="Microsoft Uighur"/>
              </a:rPr>
              <a:t>و</a:t>
            </a:r>
            <a:r>
              <a:rPr dirty="0" smtClean="0" sz="1200" spc="114" b="1">
                <a:latin typeface="Microsoft Uighur"/>
                <a:cs typeface="Microsoft Uighur"/>
              </a:rPr>
              <a:t>ح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5" b="1">
                <a:latin typeface="Microsoft Uighur"/>
                <a:cs typeface="Microsoft Uighur"/>
              </a:rPr>
              <a:t>ٌ</a:t>
            </a:r>
            <a:r>
              <a:rPr dirty="0" smtClean="0" sz="1200" spc="-20" b="1">
                <a:latin typeface="Microsoft Uighur"/>
                <a:cs typeface="Microsoft Uighur"/>
              </a:rPr>
              <a:t>ط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35" b="1">
                <a:latin typeface="Microsoft Uighur"/>
                <a:cs typeface="Microsoft Uighur"/>
              </a:rPr>
              <a:t>يوػ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80" b="1">
                <a:latin typeface="Microsoft Uighur"/>
                <a:cs typeface="Microsoft Uighur"/>
              </a:rPr>
              <a:t>ًور</a:t>
            </a:r>
            <a:r>
              <a:rPr dirty="0" smtClean="0" sz="1200" spc="135" b="1">
                <a:latin typeface="Microsoft Uighur"/>
                <a:cs typeface="Microsoft Uighur"/>
              </a:rPr>
              <a:t>د</a:t>
            </a:r>
            <a:r>
              <a:rPr dirty="0" smtClean="0" sz="1200" spc="-395" b="1">
                <a:latin typeface="Microsoft Uighur"/>
                <a:cs typeface="Microsoft Uighur"/>
              </a:rPr>
              <a:t>ب</a:t>
            </a:r>
            <a:r>
              <a:rPr dirty="0" smtClean="0" sz="1200" spc="-300" b="1">
                <a:latin typeface="Microsoft Uighur"/>
                <a:cs typeface="Microsoft Uighur"/>
              </a:rPr>
              <a:t>ك</a:t>
            </a:r>
            <a:r>
              <a:rPr dirty="0" smtClean="0" sz="1200" spc="-300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70" b="1">
                <a:latin typeface="Microsoft Uighur"/>
                <a:cs typeface="Microsoft Uighur"/>
              </a:rPr>
              <a:t>ديها</a:t>
            </a:r>
            <a:r>
              <a:rPr dirty="0" smtClean="0" sz="1200" spc="-70" b="1">
                <a:latin typeface="Microsoft Uighur"/>
                <a:cs typeface="Microsoft Uighur"/>
              </a:rPr>
              <a:t>    </a:t>
            </a:r>
            <a:r>
              <a:rPr dirty="0" smtClean="0" sz="1200" spc="-9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72108" y="1562171"/>
            <a:ext cx="4819650" cy="885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L="929640" marR="775970" indent="-917575">
              <a:lnSpc>
                <a:spcPct val="100099"/>
              </a:lnSpc>
            </a:pPr>
            <a:r>
              <a:rPr dirty="0" smtClean="0" sz="1200" spc="100" b="1">
                <a:latin typeface="Microsoft Uighur"/>
                <a:cs typeface="Microsoft Uighur"/>
              </a:rPr>
              <a:t>حا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15" b="1">
                <a:latin typeface="Microsoft Uighur"/>
                <a:cs typeface="Microsoft Uighur"/>
              </a:rPr>
              <a:t>د</a:t>
            </a:r>
            <a:r>
              <a:rPr dirty="0" smtClean="0" sz="1200" spc="-190" b="1">
                <a:latin typeface="Microsoft Uighur"/>
                <a:cs typeface="Microsoft Uighur"/>
              </a:rPr>
              <a:t>ل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50" b="1">
                <a:latin typeface="Microsoft Uighur"/>
                <a:cs typeface="Microsoft Uighur"/>
              </a:rPr>
              <a:t>ح</a:t>
            </a:r>
            <a:r>
              <a:rPr dirty="0" smtClean="0" sz="1200" spc="50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395" b="1">
                <a:latin typeface="Microsoft Uighur"/>
                <a:cs typeface="Microsoft Uighur"/>
              </a:rPr>
              <a:t>ب</a:t>
            </a:r>
            <a:r>
              <a:rPr dirty="0" smtClean="0" sz="1200" spc="-40" b="1">
                <a:latin typeface="Microsoft Uighur"/>
                <a:cs typeface="Microsoft Uighur"/>
              </a:rPr>
              <a:t>هي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45" b="1">
                <a:latin typeface="Microsoft Uighur"/>
                <a:cs typeface="Microsoft Uighur"/>
              </a:rPr>
              <a:t>ا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-350" b="1">
                <a:latin typeface="Microsoft Uighur"/>
                <a:cs typeface="Microsoft Uighur"/>
              </a:rPr>
              <a:t>ف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220" b="1">
                <a:latin typeface="Microsoft Uighur"/>
                <a:cs typeface="Microsoft Uighur"/>
              </a:rPr>
              <a:t>ؼي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60" b="1">
                <a:latin typeface="Microsoft Uighur"/>
                <a:cs typeface="Microsoft Uighur"/>
              </a:rPr>
              <a:t>رٍو</a:t>
            </a:r>
            <a:r>
              <a:rPr dirty="0" smtClean="0" sz="1200" spc="165" b="1">
                <a:latin typeface="Microsoft Uighur"/>
                <a:cs typeface="Microsoft Uighur"/>
              </a:rPr>
              <a:t>ط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0" b="1">
                <a:latin typeface="Microsoft Uighur"/>
                <a:cs typeface="Microsoft Uighur"/>
              </a:rPr>
              <a:t>ٌ</a:t>
            </a:r>
            <a:r>
              <a:rPr dirty="0" smtClean="0" sz="1200" spc="-340" b="1">
                <a:latin typeface="Microsoft Uighur"/>
                <a:cs typeface="Microsoft Uighur"/>
              </a:rPr>
              <a:t>ف</a:t>
            </a:r>
            <a:r>
              <a:rPr dirty="0" smtClean="0" sz="1200" spc="-340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-70" b="1">
                <a:latin typeface="Microsoft Uighur"/>
                <a:cs typeface="Microsoft Uighur"/>
              </a:rPr>
              <a:t>ر</a:t>
            </a:r>
            <a:r>
              <a:rPr dirty="0" smtClean="0" sz="1200" spc="-150" b="1">
                <a:latin typeface="Microsoft Uighur"/>
                <a:cs typeface="Microsoft Uighur"/>
              </a:rPr>
              <a:t>ب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85" b="1">
                <a:latin typeface="Microsoft Uighur"/>
                <a:cs typeface="Microsoft Uighur"/>
              </a:rPr>
              <a:t>ثخشلا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45" b="1">
                <a:latin typeface="Microsoft Uighur"/>
                <a:cs typeface="Microsoft Uighur"/>
              </a:rPr>
              <a:t> </a:t>
            </a:r>
            <a:r>
              <a:rPr dirty="0" smtClean="0" sz="1200" spc="-35" b="1">
                <a:latin typeface="Microsoft Uighur"/>
                <a:cs typeface="Microsoft Uighur"/>
              </a:rPr>
              <a:t>يوػ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110" b="1">
                <a:latin typeface="Microsoft Uighur"/>
                <a:cs typeface="Microsoft Uighur"/>
              </a:rPr>
              <a:t>د</a:t>
            </a:r>
            <a:r>
              <a:rPr dirty="0" smtClean="0" sz="1200" spc="-160" b="1">
                <a:latin typeface="Microsoft Uighur"/>
                <a:cs typeface="Microsoft Uighur"/>
              </a:rPr>
              <a:t>ئ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315" b="1">
                <a:latin typeface="Microsoft Uighur"/>
                <a:cs typeface="Microsoft Uighur"/>
              </a:rPr>
              <a:t>ؼ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270" b="1">
                <a:latin typeface="Microsoft Uighur"/>
                <a:cs typeface="Microsoft Uighur"/>
              </a:rPr>
              <a:t>س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150" b="1">
                <a:latin typeface="Microsoft Uighur"/>
                <a:cs typeface="Microsoft Uighur"/>
              </a:rPr>
              <a:t>ٍك</a:t>
            </a:r>
            <a:r>
              <a:rPr dirty="0" smtClean="0" sz="1200" spc="-150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65" b="1">
                <a:latin typeface="Microsoft Uighur"/>
                <a:cs typeface="Microsoft Uighur"/>
              </a:rPr>
              <a:t>ي</a:t>
            </a:r>
            <a:r>
              <a:rPr dirty="0" smtClean="0" sz="1200" spc="-65" b="1">
                <a:latin typeface="Microsoft Uighur"/>
                <a:cs typeface="Microsoft Uighur"/>
              </a:rPr>
              <a:t>و</a:t>
            </a:r>
            <a:r>
              <a:rPr dirty="0" smtClean="0" sz="1200" spc="-110" b="1">
                <a:latin typeface="Microsoft Uighur"/>
                <a:cs typeface="Microsoft Uighur"/>
              </a:rPr>
              <a:t>ػ</a:t>
            </a:r>
            <a:r>
              <a:rPr dirty="0" smtClean="0" sz="1200" spc="-1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15" b="1">
                <a:latin typeface="Microsoft Uighur"/>
                <a:cs typeface="Microsoft Uighur"/>
              </a:rPr>
              <a:t>د</a:t>
            </a:r>
            <a:r>
              <a:rPr dirty="0" smtClean="0" sz="1200" spc="-190" b="1">
                <a:latin typeface="Microsoft Uighur"/>
                <a:cs typeface="Microsoft Uighur"/>
              </a:rPr>
              <a:t>ل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   </a:t>
            </a:r>
            <a:r>
              <a:rPr dirty="0" smtClean="0" sz="1200" spc="-7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85" b="1">
                <a:latin typeface="Microsoft Uighur"/>
                <a:cs typeface="Microsoft Uighur"/>
              </a:rPr>
              <a:t>ش</a:t>
            </a:r>
            <a:r>
              <a:rPr dirty="0" smtClean="0" sz="1200" spc="5" b="1">
                <a:latin typeface="Microsoft Uighur"/>
                <a:cs typeface="Microsoft Uighur"/>
              </a:rPr>
              <a:t>شؤ</a:t>
            </a:r>
            <a:r>
              <a:rPr dirty="0" smtClean="0" sz="1200" spc="10" b="1">
                <a:latin typeface="Microsoft Uighur"/>
                <a:cs typeface="Microsoft Uighur"/>
              </a:rPr>
              <a:t>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latin typeface="Microsoft Uighur"/>
                <a:cs typeface="Microsoft Uighur"/>
              </a:rPr>
              <a:t>ح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ز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25" b="1">
                <a:latin typeface="Microsoft Uighur"/>
                <a:cs typeface="Microsoft Uighur"/>
              </a:rPr>
              <a:t>ٌإ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245" b="1">
                <a:latin typeface="Microsoft Uighur"/>
                <a:cs typeface="Microsoft Uighur"/>
              </a:rPr>
              <a:t>حئب</a:t>
            </a:r>
            <a:r>
              <a:rPr dirty="0" smtClean="0" sz="1200" spc="-250" b="1">
                <a:latin typeface="Microsoft Uighur"/>
                <a:cs typeface="Microsoft Uighur"/>
              </a:rPr>
              <a:t>خ</a:t>
            </a:r>
            <a:r>
              <a:rPr dirty="0" smtClean="0" sz="1200" spc="0" b="1">
                <a:latin typeface="Microsoft Uighur"/>
                <a:cs typeface="Microsoft Uighur"/>
              </a:rPr>
              <a:t>ٌ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280" b="1">
                <a:latin typeface="Microsoft Uighur"/>
                <a:cs typeface="Microsoft Uighur"/>
              </a:rPr>
              <a:t>د</a:t>
            </a:r>
            <a:r>
              <a:rPr dirty="0" smtClean="0" sz="1200" spc="55" b="1">
                <a:latin typeface="Microsoft Uighur"/>
                <a:cs typeface="Microsoft Uighur"/>
              </a:rPr>
              <a:t>و</a:t>
            </a:r>
            <a:r>
              <a:rPr dirty="0" smtClean="0" sz="1200" spc="135" b="1">
                <a:latin typeface="Microsoft Uighur"/>
                <a:cs typeface="Microsoft Uighur"/>
              </a:rPr>
              <a:t>ض</a:t>
            </a:r>
            <a:r>
              <a:rPr dirty="0" smtClean="0" sz="1200" spc="-80" b="1">
                <a:latin typeface="Microsoft Uighur"/>
                <a:cs typeface="Microsoft Uighur"/>
              </a:rPr>
              <a:t>وت</a:t>
            </a:r>
            <a:r>
              <a:rPr dirty="0" smtClean="0" sz="1200" spc="-8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80" b="1">
                <a:latin typeface="Microsoft Uighur"/>
                <a:cs typeface="Microsoft Uighur"/>
              </a:rPr>
              <a:t>ر</a:t>
            </a:r>
            <a:r>
              <a:rPr dirty="0" smtClean="0" sz="1200" spc="120" b="1">
                <a:latin typeface="Microsoft Uighur"/>
                <a:cs typeface="Microsoft Uighur"/>
              </a:rPr>
              <a:t>ه</a:t>
            </a:r>
            <a:r>
              <a:rPr dirty="0" smtClean="0" sz="1200" spc="-20" b="1">
                <a:latin typeface="Microsoft Uighur"/>
                <a:cs typeface="Microsoft Uighur"/>
              </a:rPr>
              <a:t>ظ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35" b="1">
                <a:latin typeface="Microsoft Uighur"/>
                <a:cs typeface="Microsoft Uighur"/>
              </a:rPr>
              <a:t>دإ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10" b="1">
                <a:latin typeface="Microsoft Uighur"/>
                <a:cs typeface="Microsoft Uighur"/>
              </a:rPr>
              <a:t>ػ</a:t>
            </a:r>
            <a:r>
              <a:rPr dirty="0" smtClean="0" sz="1200" spc="-110" b="1">
                <a:latin typeface="Microsoft Uighur"/>
                <a:cs typeface="Microsoft Uighur"/>
              </a:rPr>
              <a:t>   </a:t>
            </a:r>
            <a:r>
              <a:rPr dirty="0" smtClean="0" sz="1200" spc="8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15" b="1">
                <a:latin typeface="Microsoft Uighur"/>
                <a:cs typeface="Microsoft Uighur"/>
              </a:rPr>
              <a:t>ششؤي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355" b="1">
                <a:latin typeface="Microsoft Uighur"/>
                <a:cs typeface="Microsoft Uighur"/>
              </a:rPr>
              <a:t>ت</a:t>
            </a:r>
            <a:r>
              <a:rPr dirty="0" smtClean="0" sz="1200" spc="-3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20" b="1">
                <a:latin typeface="Microsoft Uighur"/>
                <a:cs typeface="Microsoft Uighur"/>
              </a:rPr>
              <a:t>خ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315" b="1">
                <a:latin typeface="Microsoft Uighur"/>
                <a:cs typeface="Microsoft Uighur"/>
              </a:rPr>
              <a:t>خ</a:t>
            </a:r>
            <a:r>
              <a:rPr dirty="0" smtClean="0" sz="1200" spc="-40" b="1">
                <a:latin typeface="Microsoft Uighur"/>
                <a:cs typeface="Microsoft Uighur"/>
              </a:rPr>
              <a:t>ارخشلإا</a:t>
            </a:r>
            <a:r>
              <a:rPr dirty="0" smtClean="0" sz="1200" spc="-4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00" b="1">
                <a:latin typeface="Microsoft Uighur"/>
                <a:cs typeface="Microsoft Uighur"/>
              </a:rPr>
              <a:t>حا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70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185" b="1">
                <a:latin typeface="Microsoft Uighur"/>
                <a:cs typeface="Microsoft Uighur"/>
              </a:rPr>
              <a:t>ل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60" b="1">
                <a:latin typeface="Microsoft Uighur"/>
                <a:cs typeface="Microsoft Uighur"/>
              </a:rPr>
              <a:t>ا</a:t>
            </a:r>
            <a:r>
              <a:rPr dirty="0" smtClean="0" sz="1200" spc="60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5" b="1">
                <a:latin typeface="Microsoft Uighur"/>
                <a:cs typeface="Microsoft Uighur"/>
              </a:rPr>
              <a:t>ذ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125" b="1">
                <a:latin typeface="Microsoft Uighur"/>
                <a:cs typeface="Microsoft Uighur"/>
              </a:rPr>
              <a:t>خإ</a:t>
            </a:r>
            <a:r>
              <a:rPr dirty="0" smtClean="0" sz="1200" spc="-12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ءادلأا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ر</a:t>
            </a:r>
            <a:r>
              <a:rPr dirty="0" smtClean="0" sz="1200" spc="5" b="1">
                <a:latin typeface="Microsoft Uighur"/>
                <a:cs typeface="Microsoft Uighur"/>
              </a:rPr>
              <a:t>ٍ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395" b="1">
                <a:latin typeface="Microsoft Uighur"/>
                <a:cs typeface="Microsoft Uighur"/>
              </a:rPr>
              <a:t>ب</a:t>
            </a:r>
            <a:r>
              <a:rPr dirty="0" smtClean="0" sz="1200" spc="-195" b="1">
                <a:latin typeface="Microsoft Uighur"/>
                <a:cs typeface="Microsoft Uighur"/>
              </a:rPr>
              <a:t>ل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05" b="1">
                <a:latin typeface="Microsoft Uighur"/>
                <a:cs typeface="Microsoft Uighur"/>
              </a:rPr>
              <a:t>ىػ</a:t>
            </a:r>
            <a:r>
              <a:rPr dirty="0" smtClean="0" sz="1200" spc="-70" b="1">
                <a:latin typeface="Microsoft Uighur"/>
                <a:cs typeface="Microsoft Uighur"/>
              </a:rPr>
              <a:t>د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  </a:t>
            </a:r>
            <a:r>
              <a:rPr dirty="0" smtClean="0" sz="1200" spc="8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2483485">
              <a:lnSpc>
                <a:spcPct val="100000"/>
              </a:lnSpc>
            </a:pP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210" b="1">
                <a:latin typeface="Microsoft Uighur"/>
                <a:cs typeface="Microsoft Uighur"/>
              </a:rPr>
              <a:t>خي</a:t>
            </a:r>
            <a:r>
              <a:rPr dirty="0" smtClean="0" sz="1200" spc="-75" b="1">
                <a:latin typeface="Microsoft Uighur"/>
                <a:cs typeface="Microsoft Uighur"/>
              </a:rPr>
              <a:t>خؤي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15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ٌ</a:t>
            </a:r>
            <a:r>
              <a:rPr dirty="0" smtClean="0" sz="1200" spc="-195" b="1">
                <a:latin typeface="Microsoft Uighur"/>
                <a:cs typeface="Microsoft Uighur"/>
              </a:rPr>
              <a:t>ل</a:t>
            </a:r>
            <a:r>
              <a:rPr dirty="0" smtClean="0" sz="1200" spc="-210" b="1">
                <a:latin typeface="Microsoft Uighur"/>
                <a:cs typeface="Microsoft Uighur"/>
              </a:rPr>
              <a:t>خي</a:t>
            </a:r>
            <a:r>
              <a:rPr dirty="0" smtClean="0" sz="1200" spc="-210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120" b="1">
                <a:latin typeface="Microsoft Uighur"/>
                <a:cs typeface="Microsoft Uighur"/>
              </a:rPr>
              <a:t>ءا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35" b="1">
                <a:latin typeface="Microsoft Uighur"/>
                <a:cs typeface="Microsoft Uighur"/>
              </a:rPr>
              <a:t>دإ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15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10" b="1">
                <a:latin typeface="Microsoft Uighur"/>
                <a:cs typeface="Microsoft Uighur"/>
              </a:rPr>
              <a:t>ػ</a:t>
            </a:r>
            <a:r>
              <a:rPr dirty="0" smtClean="0" sz="1200" spc="-1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35" b="1">
                <a:latin typeface="Microsoft Uighur"/>
                <a:cs typeface="Microsoft Uighur"/>
              </a:rPr>
              <a:t>ح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65" b="1">
                <a:latin typeface="Microsoft Uighur"/>
                <a:cs typeface="Microsoft Uighur"/>
              </a:rPr>
              <a:t>و</a:t>
            </a:r>
            <a:r>
              <a:rPr dirty="0" smtClean="0" sz="1200" spc="114" b="1">
                <a:latin typeface="Microsoft Uighur"/>
                <a:cs typeface="Microsoft Uighur"/>
              </a:rPr>
              <a:t>ط</a:t>
            </a:r>
            <a:r>
              <a:rPr dirty="0" smtClean="0" sz="1200" spc="-10" b="1">
                <a:latin typeface="Microsoft Uighur"/>
                <a:cs typeface="Microsoft Uighur"/>
              </a:rPr>
              <a:t>خ</a:t>
            </a:r>
            <a:r>
              <a:rPr dirty="0" smtClean="0" sz="1200" spc="-10" b="1">
                <a:latin typeface="Microsoft Uighur"/>
                <a:cs typeface="Microsoft Uighur"/>
              </a:rPr>
              <a:t>   </a:t>
            </a:r>
            <a:r>
              <a:rPr dirty="0" smtClean="0" sz="1200" spc="7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84375" y="2416175"/>
            <a:ext cx="3807460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75" b="1">
                <a:latin typeface="Microsoft Uighur"/>
                <a:cs typeface="Microsoft Uighur"/>
              </a:rPr>
              <a:t>شش</a:t>
            </a:r>
            <a:r>
              <a:rPr dirty="0" smtClean="0" sz="1200" spc="40" b="1">
                <a:latin typeface="Microsoft Uighur"/>
                <a:cs typeface="Microsoft Uighur"/>
              </a:rPr>
              <a:t>ؤي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latin typeface="Microsoft Uighur"/>
                <a:cs typeface="Microsoft Uighur"/>
              </a:rPr>
              <a:t>ح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105" b="1">
                <a:latin typeface="Microsoft Uighur"/>
                <a:cs typeface="Microsoft Uighur"/>
              </a:rPr>
              <a:t>ت</a:t>
            </a:r>
            <a:r>
              <a:rPr dirty="0" smtClean="0" sz="1200" spc="-70" b="1">
                <a:latin typeface="Microsoft Uighur"/>
                <a:cs typeface="Microsoft Uighur"/>
              </a:rPr>
              <a:t>و</a:t>
            </a:r>
            <a:r>
              <a:rPr dirty="0" smtClean="0" sz="1200" spc="-165" b="1">
                <a:latin typeface="Microsoft Uighur"/>
                <a:cs typeface="Microsoft Uighur"/>
              </a:rPr>
              <a:t>خشي</a:t>
            </a:r>
            <a:r>
              <a:rPr dirty="0" smtClean="0" sz="1200" spc="-16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10" b="1">
                <a:latin typeface="Microsoft Uighur"/>
                <a:cs typeface="Microsoft Uighur"/>
              </a:rPr>
              <a:t>ٌ</a:t>
            </a:r>
            <a:r>
              <a:rPr dirty="0" smtClean="0" sz="1200" spc="-340" b="1">
                <a:latin typeface="Microsoft Uighur"/>
                <a:cs typeface="Microsoft Uighur"/>
              </a:rPr>
              <a:t>ف</a:t>
            </a:r>
            <a:r>
              <a:rPr dirty="0" smtClean="0" sz="1200" spc="-34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210" b="1">
                <a:latin typeface="Microsoft Uighur"/>
                <a:cs typeface="Microsoft Uighur"/>
              </a:rPr>
              <a:t>ب</a:t>
            </a:r>
            <a:r>
              <a:rPr dirty="0" smtClean="0" sz="1200" spc="-204" b="1">
                <a:latin typeface="Microsoft Uighur"/>
                <a:cs typeface="Microsoft Uighur"/>
              </a:rPr>
              <a:t>ط</a:t>
            </a:r>
            <a:r>
              <a:rPr dirty="0" smtClean="0" sz="1200" spc="20" b="1">
                <a:latin typeface="Microsoft Uighur"/>
                <a:cs typeface="Microsoft Uighur"/>
              </a:rPr>
              <a:t>وتهو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10" b="1">
                <a:latin typeface="Microsoft Uighur"/>
                <a:cs typeface="Microsoft Uighur"/>
              </a:rPr>
              <a:t>د</a:t>
            </a:r>
            <a:r>
              <a:rPr dirty="0" smtClean="0" sz="1200" spc="90" b="1">
                <a:latin typeface="Microsoft Uighur"/>
                <a:cs typeface="Microsoft Uighur"/>
              </a:rPr>
              <a:t>و</a:t>
            </a:r>
            <a:r>
              <a:rPr dirty="0" smtClean="0" sz="1200" spc="-160" b="1">
                <a:latin typeface="Microsoft Uighur"/>
                <a:cs typeface="Microsoft Uighur"/>
              </a:rPr>
              <a:t>ؼض</a:t>
            </a:r>
            <a:r>
              <a:rPr dirty="0" smtClean="0" sz="1200" spc="-16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204" b="1">
                <a:latin typeface="Microsoft Uighur"/>
                <a:cs typeface="Microsoft Uighur"/>
              </a:rPr>
              <a:t>ف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40" b="1">
                <a:latin typeface="Microsoft Uighur"/>
                <a:cs typeface="Microsoft Uighur"/>
              </a:rPr>
              <a:t>دهل</a:t>
            </a:r>
            <a:r>
              <a:rPr dirty="0" smtClean="0" sz="1200" spc="-30" b="1">
                <a:latin typeface="Microsoft Uighur"/>
                <a:cs typeface="Microsoft Uighur"/>
              </a:rPr>
              <a:t>أ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30" b="1">
                <a:latin typeface="Microsoft Uighur"/>
                <a:cs typeface="Microsoft Uighur"/>
              </a:rPr>
              <a:t>ج</a:t>
            </a:r>
            <a:r>
              <a:rPr dirty="0" smtClean="0" sz="1200" spc="-135" b="1">
                <a:latin typeface="Microsoft Uighur"/>
                <a:cs typeface="Microsoft Uighur"/>
              </a:rPr>
              <a:t>ي</a:t>
            </a:r>
            <a:r>
              <a:rPr dirty="0" smtClean="0" sz="1200" spc="120" b="1">
                <a:latin typeface="Microsoft Uighur"/>
                <a:cs typeface="Microsoft Uighur"/>
              </a:rPr>
              <a:t>ءا</a:t>
            </a:r>
            <a:r>
              <a:rPr dirty="0" smtClean="0" sz="1200" spc="40" b="1">
                <a:latin typeface="Microsoft Uighur"/>
                <a:cs typeface="Microsoft Uighur"/>
              </a:rPr>
              <a:t>وي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95" b="1">
                <a:latin typeface="Microsoft Uighur"/>
                <a:cs typeface="Microsoft Uighur"/>
              </a:rPr>
              <a:t>،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-15" b="1">
                <a:latin typeface="Microsoft Uighur"/>
                <a:cs typeface="Microsoft Uighur"/>
              </a:rPr>
              <a:t>ح</a:t>
            </a:r>
            <a:r>
              <a:rPr dirty="0" smtClean="0" sz="1200" spc="85" b="1">
                <a:latin typeface="Microsoft Uighur"/>
                <a:cs typeface="Microsoft Uighur"/>
              </a:rPr>
              <a:t>ضاو</a:t>
            </a:r>
            <a:r>
              <a:rPr dirty="0" smtClean="0" sz="1200" spc="8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95" b="1">
                <a:latin typeface="Microsoft Uighur"/>
                <a:cs typeface="Microsoft Uighur"/>
              </a:rPr>
              <a:t>ٍؤ</a:t>
            </a:r>
            <a:r>
              <a:rPr dirty="0" smtClean="0" sz="1200" spc="175" b="1">
                <a:latin typeface="Microsoft Uighur"/>
                <a:cs typeface="Microsoft Uighur"/>
              </a:rPr>
              <a:t>ر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  </a:t>
            </a:r>
            <a:r>
              <a:rPr dirty="0" smtClean="0" sz="1200" spc="7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algn="ctr" marL="88265">
              <a:lnSpc>
                <a:spcPct val="100000"/>
              </a:lnSpc>
            </a:pPr>
            <a:r>
              <a:rPr dirty="0" smtClean="0" sz="1200" spc="155" b="1">
                <a:latin typeface="Microsoft Uighur"/>
                <a:cs typeface="Microsoft Uighur"/>
              </a:rPr>
              <a:t>ح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5" b="1">
                <a:latin typeface="Microsoft Uighur"/>
                <a:cs typeface="Microsoft Uighur"/>
              </a:rPr>
              <a:t>ٍ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20" b="1">
                <a:latin typeface="Microsoft Uighur"/>
                <a:cs typeface="Microsoft Uighur"/>
              </a:rPr>
              <a:t>و</a:t>
            </a:r>
            <a:r>
              <a:rPr dirty="0" smtClean="0" sz="1200" spc="-40" b="1">
                <a:latin typeface="Microsoft Uighur"/>
                <a:cs typeface="Microsoft Uighur"/>
              </a:rPr>
              <a:t>ه</a:t>
            </a:r>
            <a:r>
              <a:rPr dirty="0" smtClean="0" sz="1200" spc="15" b="1">
                <a:latin typeface="Microsoft Uighur"/>
                <a:cs typeface="Microsoft Uighur"/>
              </a:rPr>
              <a:t>وٌ</a:t>
            </a:r>
            <a:r>
              <a:rPr dirty="0" smtClean="0" sz="1200" spc="50" b="1">
                <a:latin typeface="Microsoft Uighur"/>
                <a:cs typeface="Microsoft Uighur"/>
              </a:rPr>
              <a:t>ن</a:t>
            </a:r>
            <a:r>
              <a:rPr dirty="0" smtClean="0" sz="1200" spc="-305" b="1">
                <a:latin typeface="Microsoft Uighur"/>
                <a:cs typeface="Microsoft Uighur"/>
              </a:rPr>
              <a:t>خ</a:t>
            </a:r>
            <a:r>
              <a:rPr dirty="0" smtClean="0" sz="1200" spc="-260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ًي</a:t>
            </a:r>
            <a:r>
              <a:rPr dirty="0" smtClean="0" sz="1200" spc="-5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-204" b="1">
                <a:latin typeface="Microsoft Uighur"/>
                <a:cs typeface="Microsoft Uighur"/>
              </a:rPr>
              <a:t>ب</a:t>
            </a:r>
            <a:r>
              <a:rPr dirty="0" smtClean="0" sz="1200" spc="-145" b="1">
                <a:latin typeface="Microsoft Uighur"/>
                <a:cs typeface="Microsoft Uighur"/>
              </a:rPr>
              <a:t>ه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85" b="1">
                <a:latin typeface="Microsoft Uighur"/>
                <a:cs typeface="Microsoft Uighur"/>
              </a:rPr>
              <a:t>ٍغو</a:t>
            </a:r>
            <a:r>
              <a:rPr dirty="0" smtClean="0" sz="1200" spc="8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160" b="1">
                <a:latin typeface="Microsoft Uighur"/>
                <a:cs typeface="Microsoft Uighur"/>
              </a:rPr>
              <a:t>ىو</a:t>
            </a:r>
            <a:r>
              <a:rPr dirty="0" smtClean="0" sz="1200" spc="-245" b="1">
                <a:latin typeface="Microsoft Uighur"/>
                <a:cs typeface="Microsoft Uighur"/>
              </a:rPr>
              <a:t>ؼ</a:t>
            </a:r>
            <a:r>
              <a:rPr dirty="0" smtClean="0" sz="1200" spc="-305" b="1">
                <a:latin typeface="Microsoft Uighur"/>
                <a:cs typeface="Microsoft Uighur"/>
              </a:rPr>
              <a:t>خ</a:t>
            </a:r>
            <a:r>
              <a:rPr dirty="0" smtClean="0" sz="1200" spc="-260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35" b="1">
                <a:latin typeface="Microsoft Uighur"/>
                <a:cs typeface="Microsoft Uighur"/>
              </a:rPr>
              <a:t>دإ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65" b="1">
                <a:latin typeface="Microsoft Uighur"/>
                <a:cs typeface="Microsoft Uighur"/>
              </a:rPr>
              <a:t>غي</a:t>
            </a:r>
            <a:r>
              <a:rPr dirty="0" smtClean="0" sz="1200" spc="-6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-65" b="1">
                <a:latin typeface="Microsoft Uighur"/>
                <a:cs typeface="Microsoft Uighur"/>
              </a:rPr>
              <a:t>و</a:t>
            </a:r>
            <a:r>
              <a:rPr dirty="0" smtClean="0" sz="1200" spc="-95" b="1">
                <a:latin typeface="Microsoft Uighur"/>
                <a:cs typeface="Microsoft Uighur"/>
              </a:rPr>
              <a:t>ي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180" b="1">
                <a:latin typeface="Microsoft Uighur"/>
                <a:cs typeface="Microsoft Uighur"/>
              </a:rPr>
              <a:t>نخي</a:t>
            </a:r>
            <a:r>
              <a:rPr dirty="0" smtClean="0" sz="1200" spc="-18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35" b="1">
                <a:latin typeface="Microsoft Uighur"/>
                <a:cs typeface="Microsoft Uighur"/>
              </a:rPr>
              <a:t>دإ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5" b="1">
                <a:latin typeface="Microsoft Uighur"/>
                <a:cs typeface="Microsoft Uighur"/>
              </a:rPr>
              <a:t>ٍ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20" b="1">
                <a:latin typeface="Microsoft Uighur"/>
                <a:cs typeface="Microsoft Uighur"/>
              </a:rPr>
              <a:t>و</a:t>
            </a:r>
            <a:r>
              <a:rPr dirty="0" smtClean="0" sz="1200" spc="-40" b="1">
                <a:latin typeface="Microsoft Uighur"/>
                <a:cs typeface="Microsoft Uighur"/>
              </a:rPr>
              <a:t>ه</a:t>
            </a:r>
            <a:r>
              <a:rPr dirty="0" smtClean="0" sz="1200" spc="-60" b="1">
                <a:latin typeface="Microsoft Uighur"/>
                <a:cs typeface="Microsoft Uighur"/>
              </a:rPr>
              <a:t>وٌنخ</a:t>
            </a:r>
            <a:r>
              <a:rPr dirty="0" smtClean="0" sz="1200" spc="-60" b="1">
                <a:latin typeface="Microsoft Uighur"/>
                <a:cs typeface="Microsoft Uighur"/>
              </a:rPr>
              <a:t>   </a:t>
            </a:r>
            <a:r>
              <a:rPr dirty="0" smtClean="0" sz="1200" spc="7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88947" y="2781934"/>
            <a:ext cx="3803015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86180">
              <a:lnSpc>
                <a:spcPct val="100000"/>
              </a:lnSpc>
            </a:pPr>
            <a:r>
              <a:rPr dirty="0" smtClean="0" sz="1200" spc="120" b="1">
                <a:latin typeface="Microsoft Uighur"/>
                <a:cs typeface="Microsoft Uighur"/>
              </a:rPr>
              <a:t>ءا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40" b="1">
                <a:latin typeface="Microsoft Uighur"/>
                <a:cs typeface="Microsoft Uighur"/>
              </a:rPr>
              <a:t>ًٍن</a:t>
            </a:r>
            <a:r>
              <a:rPr dirty="0" smtClean="0" sz="1200" spc="-120" b="1">
                <a:latin typeface="Microsoft Uighur"/>
                <a:cs typeface="Microsoft Uighur"/>
              </a:rPr>
              <a:t>ي</a:t>
            </a:r>
            <a:r>
              <a:rPr dirty="0" smtClean="0" sz="1200" spc="-60" b="1">
                <a:latin typeface="Microsoft Uighur"/>
                <a:cs typeface="Microsoft Uighur"/>
              </a:rPr>
              <a:t>خو</a:t>
            </a:r>
            <a:r>
              <a:rPr dirty="0" smtClean="0" sz="1200" spc="-6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430" b="1">
                <a:latin typeface="Microsoft Uighur"/>
                <a:cs typeface="Microsoft Uighur"/>
              </a:rPr>
              <a:t>ة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120" b="1">
                <a:latin typeface="Microsoft Uighur"/>
                <a:cs typeface="Microsoft Uighur"/>
              </a:rPr>
              <a:t>د</a:t>
            </a:r>
            <a:r>
              <a:rPr dirty="0" smtClean="0" sz="1200" spc="-190" b="1">
                <a:latin typeface="Microsoft Uighur"/>
                <a:cs typeface="Microsoft Uighur"/>
              </a:rPr>
              <a:t>خ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-5" b="1">
                <a:latin typeface="Microsoft Uighur"/>
                <a:cs typeface="Microsoft Uighur"/>
              </a:rPr>
              <a:t>ٍ</a:t>
            </a:r>
            <a:r>
              <a:rPr dirty="0" smtClean="0" sz="1200" spc="25" b="1">
                <a:latin typeface="Microsoft Uighur"/>
                <a:cs typeface="Microsoft Uighur"/>
              </a:rPr>
              <a:t>ػوٌ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25" b="1">
                <a:latin typeface="Microsoft Uighur"/>
                <a:cs typeface="Microsoft Uighur"/>
              </a:rPr>
              <a:t>ًٍش</a:t>
            </a:r>
            <a:r>
              <a:rPr dirty="0" smtClean="0" sz="1200" spc="-15" b="1">
                <a:latin typeface="Microsoft Uighur"/>
                <a:cs typeface="Microsoft Uighur"/>
              </a:rPr>
              <a:t>ح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35" b="1">
                <a:latin typeface="Microsoft Uighur"/>
                <a:cs typeface="Microsoft Uighur"/>
              </a:rPr>
              <a:t>يوػ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40" b="1">
                <a:latin typeface="Microsoft Uighur"/>
                <a:cs typeface="Microsoft Uighur"/>
              </a:rPr>
              <a:t> </a:t>
            </a:r>
            <a:r>
              <a:rPr dirty="0" smtClean="0" sz="1200" spc="60" b="1">
                <a:latin typeface="Microsoft Uighur"/>
                <a:cs typeface="Microsoft Uighur"/>
              </a:rPr>
              <a:t>زٍن</a:t>
            </a:r>
            <a:r>
              <a:rPr dirty="0" smtClean="0" sz="1200" spc="70" b="1">
                <a:latin typeface="Microsoft Uighur"/>
                <a:cs typeface="Microsoft Uighur"/>
              </a:rPr>
              <a:t>ر</a:t>
            </a:r>
            <a:r>
              <a:rPr dirty="0" smtClean="0" sz="1200" spc="-305" b="1">
                <a:latin typeface="Microsoft Uighur"/>
                <a:cs typeface="Microsoft Uighur"/>
              </a:rPr>
              <a:t>خ</a:t>
            </a:r>
            <a:r>
              <a:rPr dirty="0" smtClean="0" sz="1200" spc="-260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  </a:t>
            </a:r>
            <a:r>
              <a:rPr dirty="0" smtClean="0" sz="1200" spc="7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-55" b="1">
                <a:latin typeface="Microsoft Uighur"/>
                <a:cs typeface="Microsoft Uighur"/>
              </a:rPr>
              <a:t>ٍي</a:t>
            </a:r>
            <a:r>
              <a:rPr dirty="0" smtClean="0" sz="1200" spc="0" b="1">
                <a:latin typeface="Microsoft Uighur"/>
                <a:cs typeface="Microsoft Uighur"/>
              </a:rPr>
              <a:t>ٌ</a:t>
            </a:r>
            <a:r>
              <a:rPr dirty="0" smtClean="0" sz="1200" spc="-305" b="1">
                <a:latin typeface="Microsoft Uighur"/>
                <a:cs typeface="Microsoft Uighur"/>
              </a:rPr>
              <a:t>خ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0" b="1">
                <a:latin typeface="Microsoft Uighur"/>
                <a:cs typeface="Microsoft Uighur"/>
              </a:rPr>
              <a:t>،ث</a:t>
            </a:r>
            <a:r>
              <a:rPr dirty="0" smtClean="0" sz="1200" spc="-5" b="1">
                <a:latin typeface="Microsoft Uighur"/>
                <a:cs typeface="Microsoft Uighur"/>
              </a:rPr>
              <a:t>ر</a:t>
            </a:r>
            <a:r>
              <a:rPr dirty="0" smtClean="0" sz="1200" spc="-20" b="1">
                <a:latin typeface="Microsoft Uighur"/>
                <a:cs typeface="Microsoft Uighur"/>
              </a:rPr>
              <a:t>ط</a:t>
            </a:r>
            <a:r>
              <a:rPr dirty="0" smtClean="0" sz="1200" spc="-310" b="1">
                <a:latin typeface="Microsoft Uighur"/>
                <a:cs typeface="Microsoft Uighur"/>
              </a:rPr>
              <a:t>ف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-395" b="1">
                <a:latin typeface="Microsoft Uighur"/>
                <a:cs typeface="Microsoft Uighur"/>
              </a:rPr>
              <a:t>ب</a:t>
            </a:r>
            <a:r>
              <a:rPr dirty="0" smtClean="0" sz="1200" spc="-355" b="1">
                <a:latin typeface="Microsoft Uighur"/>
                <a:cs typeface="Microsoft Uighur"/>
              </a:rPr>
              <a:t>ت</a:t>
            </a:r>
            <a:r>
              <a:rPr dirty="0" smtClean="0" sz="1200" spc="-3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0" b="1">
                <a:latin typeface="Microsoft Uighur"/>
                <a:cs typeface="Microsoft Uighur"/>
              </a:rPr>
              <a:t>طٍ</a:t>
            </a:r>
            <a:r>
              <a:rPr dirty="0" smtClean="0" sz="1200" spc="-25" b="1">
                <a:latin typeface="Microsoft Uighur"/>
                <a:cs typeface="Microsoft Uighur"/>
              </a:rPr>
              <a:t>ط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305" b="1">
                <a:latin typeface="Microsoft Uighur"/>
                <a:cs typeface="Microsoft Uighur"/>
              </a:rPr>
              <a:t>خ</a:t>
            </a:r>
            <a:r>
              <a:rPr dirty="0" smtClean="0" sz="1200" spc="-260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95" b="1">
                <a:latin typeface="Microsoft Uighur"/>
                <a:cs typeface="Microsoft Uighur"/>
              </a:rPr>
              <a:t>،</a:t>
            </a:r>
            <a:r>
              <a:rPr dirty="0" smtClean="0" sz="1200" spc="9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155" b="1">
                <a:latin typeface="Microsoft Uighur"/>
                <a:cs typeface="Microsoft Uighur"/>
              </a:rPr>
              <a:t>ى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100" b="1">
                <a:latin typeface="Microsoft Uighur"/>
                <a:cs typeface="Microsoft Uighur"/>
              </a:rPr>
              <a:t>لأ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420" b="1">
                <a:latin typeface="Microsoft Uighur"/>
                <a:cs typeface="Microsoft Uighur"/>
              </a:rPr>
              <a:t>ة</a:t>
            </a:r>
            <a:r>
              <a:rPr dirty="0" smtClean="0" sz="1200" spc="50" b="1">
                <a:latin typeface="Microsoft Uighur"/>
                <a:cs typeface="Microsoft Uighur"/>
              </a:rPr>
              <a:t>ها</a:t>
            </a:r>
            <a:r>
              <a:rPr dirty="0" smtClean="0" sz="1200" spc="30" b="1">
                <a:latin typeface="Microsoft Uighur"/>
                <a:cs typeface="Microsoft Uighur"/>
              </a:rPr>
              <a:t>و</a:t>
            </a:r>
            <a:r>
              <a:rPr dirty="0" smtClean="0" sz="1200" spc="65" b="1">
                <a:latin typeface="Microsoft Uighur"/>
                <a:cs typeface="Microsoft Uighur"/>
              </a:rPr>
              <a:t>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latin typeface="Microsoft Uighur"/>
                <a:cs typeface="Microsoft Uighur"/>
              </a:rPr>
              <a:t>ح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10" b="1">
                <a:latin typeface="Microsoft Uighur"/>
                <a:cs typeface="Microsoft Uighur"/>
              </a:rPr>
              <a:t>ػ</a:t>
            </a:r>
            <a:r>
              <a:rPr dirty="0" smtClean="0" sz="1200" spc="-1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05" b="1">
                <a:latin typeface="Microsoft Uighur"/>
                <a:cs typeface="Microsoft Uighur"/>
              </a:rPr>
              <a:t>مر</a:t>
            </a:r>
            <a:r>
              <a:rPr dirty="0" smtClean="0" sz="1200" spc="170" b="1">
                <a:latin typeface="Microsoft Uighur"/>
                <a:cs typeface="Microsoft Uighur"/>
              </a:rPr>
              <a:t>ح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35" b="1">
                <a:latin typeface="Microsoft Uighur"/>
                <a:cs typeface="Microsoft Uighur"/>
              </a:rPr>
              <a:t>دإ</a:t>
            </a:r>
            <a:r>
              <a:rPr dirty="0" smtClean="0" sz="1200" spc="35" b="1">
                <a:latin typeface="Microsoft Uighur"/>
                <a:cs typeface="Microsoft Uighur"/>
              </a:rPr>
              <a:t>    </a:t>
            </a:r>
            <a:r>
              <a:rPr dirty="0" smtClean="0" sz="1200" spc="-8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55796" y="3376548"/>
            <a:ext cx="2520950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75" b="1">
                <a:latin typeface="Microsoft Uighur"/>
                <a:cs typeface="Microsoft Uighur"/>
              </a:rPr>
              <a:t>ش</a:t>
            </a:r>
            <a:r>
              <a:rPr dirty="0" smtClean="0" sz="1200" spc="-85" b="1">
                <a:latin typeface="Microsoft Uighur"/>
                <a:cs typeface="Microsoft Uighur"/>
              </a:rPr>
              <a:t>ش</a:t>
            </a:r>
            <a:r>
              <a:rPr dirty="0" smtClean="0" sz="1200" spc="40" b="1">
                <a:latin typeface="Microsoft Uighur"/>
                <a:cs typeface="Microsoft Uighur"/>
              </a:rPr>
              <a:t>ؤي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225" b="1">
                <a:latin typeface="Microsoft Uighur"/>
                <a:cs typeface="Microsoft Uighur"/>
              </a:rPr>
              <a:t>ى</a:t>
            </a:r>
            <a:r>
              <a:rPr dirty="0" smtClean="0" sz="1200" spc="125" b="1">
                <a:latin typeface="Microsoft Uighur"/>
                <a:cs typeface="Microsoft Uighur"/>
              </a:rPr>
              <a:t>و</a:t>
            </a:r>
            <a:r>
              <a:rPr dirty="0" smtClean="0" sz="1200" spc="-165" b="1">
                <a:latin typeface="Microsoft Uighur"/>
                <a:cs typeface="Microsoft Uighur"/>
              </a:rPr>
              <a:t>خشي</a:t>
            </a:r>
            <a:r>
              <a:rPr dirty="0" smtClean="0" sz="1200" spc="-16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80" b="1">
                <a:latin typeface="Microsoft Uighur"/>
                <a:cs typeface="Microsoft Uighur"/>
              </a:rPr>
              <a:t>ي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110" b="1">
                <a:latin typeface="Microsoft Uighur"/>
                <a:cs typeface="Microsoft Uighur"/>
              </a:rPr>
              <a:t>ػ</a:t>
            </a:r>
            <a:r>
              <a:rPr dirty="0" smtClean="0" sz="1200" spc="-1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60" b="1">
                <a:latin typeface="Microsoft Uighur"/>
                <a:cs typeface="Microsoft Uighur"/>
              </a:rPr>
              <a:t>دلإ</a:t>
            </a:r>
            <a:r>
              <a:rPr dirty="0" smtClean="0" sz="1200" spc="-6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0" b="1">
                <a:latin typeface="Microsoft Uighur"/>
                <a:cs typeface="Microsoft Uighur"/>
              </a:rPr>
              <a:t>د</a:t>
            </a:r>
            <a:r>
              <a:rPr dirty="0" smtClean="0" sz="1200" spc="-10" b="1">
                <a:latin typeface="Microsoft Uighur"/>
                <a:cs typeface="Microsoft Uighur"/>
              </a:rPr>
              <a:t>ح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40" b="1">
                <a:latin typeface="Microsoft Uighur"/>
                <a:cs typeface="Microsoft Uighur"/>
              </a:rPr>
              <a:t> </a:t>
            </a:r>
            <a:r>
              <a:rPr dirty="0" smtClean="0" sz="1200" spc="-70" b="1">
                <a:latin typeface="Microsoft Uighur"/>
                <a:cs typeface="Microsoft Uighur"/>
              </a:rPr>
              <a:t>ر</a:t>
            </a:r>
            <a:r>
              <a:rPr dirty="0" smtClean="0" sz="1200" spc="-150" b="1">
                <a:latin typeface="Microsoft Uighur"/>
                <a:cs typeface="Microsoft Uighur"/>
              </a:rPr>
              <a:t>ب</a:t>
            </a:r>
            <a:r>
              <a:rPr dirty="0" smtClean="0" sz="1200" spc="-145" b="1">
                <a:latin typeface="Microsoft Uighur"/>
                <a:cs typeface="Microsoft Uighur"/>
              </a:rPr>
              <a:t>ٍؼي</a:t>
            </a:r>
            <a:r>
              <a:rPr dirty="0" smtClean="0" sz="1200" spc="-145" b="1">
                <a:latin typeface="Microsoft Uighur"/>
                <a:cs typeface="Microsoft Uighur"/>
              </a:rPr>
              <a:t>   </a:t>
            </a:r>
            <a:r>
              <a:rPr dirty="0" smtClean="0" sz="1200" spc="7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97327" y="3559429"/>
            <a:ext cx="3979545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647825">
              <a:lnSpc>
                <a:spcPct val="100000"/>
              </a:lnSpc>
            </a:pPr>
            <a:r>
              <a:rPr dirty="0" smtClean="0" sz="1200" spc="-395" b="1">
                <a:latin typeface="Microsoft Uighur"/>
                <a:cs typeface="Microsoft Uighur"/>
              </a:rPr>
              <a:t>ب</a:t>
            </a:r>
            <a:r>
              <a:rPr dirty="0" smtClean="0" sz="1200" spc="5" b="1">
                <a:latin typeface="Microsoft Uighur"/>
                <a:cs typeface="Microsoft Uighur"/>
              </a:rPr>
              <a:t>ٍ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20" b="1">
                <a:latin typeface="Microsoft Uighur"/>
                <a:cs typeface="Microsoft Uighur"/>
              </a:rPr>
              <a:t>و</a:t>
            </a:r>
            <a:r>
              <a:rPr dirty="0" smtClean="0" sz="1200" spc="-40" b="1">
                <a:latin typeface="Microsoft Uighur"/>
                <a:cs typeface="Microsoft Uighur"/>
              </a:rPr>
              <a:t>ه</a:t>
            </a:r>
            <a:r>
              <a:rPr dirty="0" smtClean="0" sz="1200" spc="-45" b="1">
                <a:latin typeface="Microsoft Uighur"/>
                <a:cs typeface="Microsoft Uighur"/>
              </a:rPr>
              <a:t>وٌن</a:t>
            </a:r>
            <a:r>
              <a:rPr dirty="0" smtClean="0" sz="1200" spc="-100" b="1">
                <a:latin typeface="Microsoft Uighur"/>
                <a:cs typeface="Microsoft Uighur"/>
              </a:rPr>
              <a:t>خ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40" b="1">
                <a:latin typeface="Microsoft Uighur"/>
                <a:cs typeface="Microsoft Uighur"/>
              </a:rPr>
              <a:t>للاخ</a:t>
            </a:r>
            <a:r>
              <a:rPr dirty="0" smtClean="0" sz="1200" spc="-40" b="1">
                <a:latin typeface="Microsoft Uighur"/>
                <a:cs typeface="Microsoft Uighur"/>
              </a:rPr>
              <a:t> </a:t>
            </a:r>
            <a:r>
              <a:rPr dirty="0" smtClean="0" sz="1200" spc="15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ًي</a:t>
            </a:r>
            <a:r>
              <a:rPr dirty="0" smtClean="0" sz="1200" spc="-5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250" b="1">
                <a:latin typeface="Microsoft Uighur"/>
                <a:cs typeface="Microsoft Uighur"/>
              </a:rPr>
              <a:t>ه</a:t>
            </a:r>
            <a:r>
              <a:rPr dirty="0" smtClean="0" sz="1200" spc="25" b="1">
                <a:latin typeface="Microsoft Uighur"/>
                <a:cs typeface="Microsoft Uighur"/>
              </a:rPr>
              <a:t>َا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335" b="1">
                <a:latin typeface="Microsoft Uighur"/>
                <a:cs typeface="Microsoft Uighur"/>
              </a:rPr>
              <a:t>ؼ</a:t>
            </a:r>
            <a:r>
              <a:rPr dirty="0" smtClean="0" sz="1200" spc="-23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latin typeface="Microsoft Uighur"/>
                <a:cs typeface="Microsoft Uighur"/>
              </a:rPr>
              <a:t>ح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65" b="1">
                <a:latin typeface="Microsoft Uighur"/>
                <a:cs typeface="Microsoft Uighur"/>
              </a:rPr>
              <a:t>و</a:t>
            </a:r>
            <a:r>
              <a:rPr dirty="0" smtClean="0" sz="1200" spc="114" b="1">
                <a:latin typeface="Microsoft Uighur"/>
                <a:cs typeface="Microsoft Uighur"/>
              </a:rPr>
              <a:t>ط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  </a:t>
            </a:r>
            <a:r>
              <a:rPr dirty="0" smtClean="0" sz="1200" spc="8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75" b="1">
                <a:latin typeface="Microsoft Uighur"/>
                <a:cs typeface="Microsoft Uighur"/>
              </a:rPr>
              <a:t>شش</a:t>
            </a:r>
            <a:r>
              <a:rPr dirty="0" smtClean="0" sz="1200" spc="40" b="1">
                <a:latin typeface="Microsoft Uighur"/>
                <a:cs typeface="Microsoft Uighur"/>
              </a:rPr>
              <a:t>ؤي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240" b="1">
                <a:latin typeface="Microsoft Uighur"/>
                <a:cs typeface="Microsoft Uighur"/>
              </a:rPr>
              <a:t>ه</a:t>
            </a:r>
            <a:r>
              <a:rPr dirty="0" smtClean="0" sz="1200" spc="-240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5" b="1">
                <a:latin typeface="Microsoft Uighur"/>
                <a:cs typeface="Microsoft Uighur"/>
              </a:rPr>
              <a:t>ٌ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105" b="1">
                <a:latin typeface="Microsoft Uighur"/>
                <a:cs typeface="Microsoft Uighur"/>
              </a:rPr>
              <a:t>ه</a:t>
            </a:r>
            <a:r>
              <a:rPr dirty="0" smtClean="0" sz="1200" spc="-114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لش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140" b="1">
                <a:latin typeface="Microsoft Uighur"/>
                <a:cs typeface="Microsoft Uighur"/>
              </a:rPr>
              <a:t>شخها</a:t>
            </a:r>
            <a:r>
              <a:rPr dirty="0" smtClean="0" sz="1200" spc="-14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70" b="1">
                <a:latin typeface="Microsoft Uighur"/>
                <a:cs typeface="Microsoft Uighur"/>
              </a:rPr>
              <a:t>ٌف</a:t>
            </a:r>
            <a:r>
              <a:rPr dirty="0" smtClean="0" sz="1200" spc="-17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400" b="1">
                <a:latin typeface="Microsoft Uighur"/>
                <a:cs typeface="Microsoft Uighur"/>
              </a:rPr>
              <a:t>ب</a:t>
            </a:r>
            <a:r>
              <a:rPr dirty="0" smtClean="0" sz="1200" spc="5" b="1">
                <a:latin typeface="Microsoft Uighur"/>
                <a:cs typeface="Microsoft Uighur"/>
              </a:rPr>
              <a:t>ٍ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335" b="1">
                <a:latin typeface="Microsoft Uighur"/>
                <a:cs typeface="Microsoft Uighur"/>
              </a:rPr>
              <a:t>ؼ</a:t>
            </a:r>
            <a:r>
              <a:rPr dirty="0" smtClean="0" sz="1200" spc="-23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latin typeface="Microsoft Uighur"/>
                <a:cs typeface="Microsoft Uighur"/>
              </a:rPr>
              <a:t>ح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25" b="1">
                <a:latin typeface="Microsoft Uighur"/>
                <a:cs typeface="Microsoft Uighur"/>
              </a:rPr>
              <a:t>ٍو</a:t>
            </a:r>
            <a:r>
              <a:rPr dirty="0" smtClean="0" sz="1200" spc="-85" b="1">
                <a:latin typeface="Microsoft Uighur"/>
                <a:cs typeface="Microsoft Uighur"/>
              </a:rPr>
              <a:t>خ</a:t>
            </a:r>
            <a:r>
              <a:rPr dirty="0" smtClean="0" sz="1200" spc="-105" b="1">
                <a:latin typeface="Microsoft Uighur"/>
                <a:cs typeface="Microsoft Uighur"/>
              </a:rPr>
              <a:t>ش</a:t>
            </a:r>
            <a:r>
              <a:rPr dirty="0" smtClean="0" sz="1200" spc="-75" b="1">
                <a:latin typeface="Microsoft Uighur"/>
                <a:cs typeface="Microsoft Uighur"/>
              </a:rPr>
              <a:t>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" b="1">
                <a:latin typeface="Microsoft Uighur"/>
                <a:cs typeface="Microsoft Uighur"/>
              </a:rPr>
              <a:t>ٌ</a:t>
            </a:r>
            <a:r>
              <a:rPr dirty="0" smtClean="0" sz="1200" spc="-340" b="1">
                <a:latin typeface="Microsoft Uighur"/>
                <a:cs typeface="Microsoft Uighur"/>
              </a:rPr>
              <a:t>ف</a:t>
            </a:r>
            <a:r>
              <a:rPr dirty="0" smtClean="0" sz="1200" spc="-340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200" b="1">
                <a:latin typeface="Microsoft Uighur"/>
                <a:cs typeface="Microsoft Uighur"/>
              </a:rPr>
              <a:t>ف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15" b="1">
                <a:latin typeface="Microsoft Uighur"/>
                <a:cs typeface="Microsoft Uighur"/>
              </a:rPr>
              <a:t>دهلأا</a:t>
            </a:r>
            <a:r>
              <a:rPr dirty="0" smtClean="0" sz="1200" spc="-1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95" b="1">
                <a:latin typeface="Microsoft Uighur"/>
                <a:cs typeface="Microsoft Uighur"/>
              </a:rPr>
              <a:t>ٍؤ</a:t>
            </a:r>
            <a:r>
              <a:rPr dirty="0" smtClean="0" sz="1200" spc="175" b="1">
                <a:latin typeface="Microsoft Uighur"/>
                <a:cs typeface="Microsoft Uighur"/>
              </a:rPr>
              <a:t>ر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295" b="1">
                <a:latin typeface="Microsoft Uighur"/>
                <a:cs typeface="Microsoft Uighur"/>
              </a:rPr>
              <a:t>د</a:t>
            </a:r>
            <a:r>
              <a:rPr dirty="0" smtClean="0" sz="1200" spc="180" b="1">
                <a:latin typeface="Microsoft Uighur"/>
                <a:cs typeface="Microsoft Uighur"/>
              </a:rPr>
              <a:t>و</a:t>
            </a:r>
            <a:r>
              <a:rPr dirty="0" smtClean="0" sz="1200" spc="105" b="1">
                <a:latin typeface="Microsoft Uighur"/>
                <a:cs typeface="Microsoft Uighur"/>
              </a:rPr>
              <a:t>ضو</a:t>
            </a:r>
            <a:r>
              <a:rPr dirty="0" smtClean="0" sz="1200" spc="105" b="1">
                <a:latin typeface="Microsoft Uighur"/>
                <a:cs typeface="Microsoft Uighur"/>
              </a:rPr>
              <a:t>    </a:t>
            </a:r>
            <a:r>
              <a:rPr dirty="0" smtClean="0" sz="1200" spc="-8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27807" y="3925189"/>
            <a:ext cx="3949065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65" b="1">
                <a:latin typeface="Microsoft Uighur"/>
                <a:cs typeface="Microsoft Uighur"/>
              </a:rPr>
              <a:t>شبح</a:t>
            </a:r>
            <a:r>
              <a:rPr dirty="0" smtClean="0" sz="1200" spc="-16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204" b="1">
                <a:latin typeface="Microsoft Uighur"/>
                <a:cs typeface="Microsoft Uighur"/>
              </a:rPr>
              <a:t>ف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40" b="1">
                <a:latin typeface="Microsoft Uighur"/>
                <a:cs typeface="Microsoft Uighur"/>
              </a:rPr>
              <a:t>دهأ</a:t>
            </a:r>
            <a:r>
              <a:rPr dirty="0" smtClean="0" sz="1200" spc="40" b="1">
                <a:latin typeface="Microsoft Uighur"/>
                <a:cs typeface="Microsoft Uighur"/>
              </a:rPr>
              <a:t> </a:t>
            </a:r>
            <a:r>
              <a:rPr dirty="0" smtClean="0" sz="1200" spc="45" b="1">
                <a:latin typeface="Microsoft Uighur"/>
                <a:cs typeface="Microsoft Uighur"/>
              </a:rPr>
              <a:t> </a:t>
            </a:r>
            <a:r>
              <a:rPr dirty="0" smtClean="0" sz="1200" spc="220" b="1">
                <a:latin typeface="Microsoft Uighur"/>
                <a:cs typeface="Microsoft Uighur"/>
              </a:rPr>
              <a:t>6</a:t>
            </a:r>
            <a:r>
              <a:rPr dirty="0" smtClean="0" sz="1200" spc="220" b="1">
                <a:latin typeface="Microsoft Uighur"/>
                <a:cs typeface="Microsoft Uighur"/>
              </a:rPr>
              <a:t> </a:t>
            </a:r>
            <a:r>
              <a:rPr dirty="0" smtClean="0" sz="1200" spc="5" b="1">
                <a:latin typeface="Microsoft Uighur"/>
                <a:cs typeface="Microsoft Uighur"/>
              </a:rPr>
              <a:t> </a:t>
            </a:r>
            <a:r>
              <a:rPr dirty="0" smtClean="0" sz="1200" spc="-10" b="1">
                <a:latin typeface="Microsoft Uighur"/>
                <a:cs typeface="Microsoft Uighur"/>
              </a:rPr>
              <a:t>ٌ</a:t>
            </a:r>
            <a:r>
              <a:rPr dirty="0" smtClean="0" sz="1200" spc="-160" b="1">
                <a:latin typeface="Microsoft Uighur"/>
                <a:cs typeface="Microsoft Uighur"/>
              </a:rPr>
              <a:t>خح</a:t>
            </a:r>
            <a:r>
              <a:rPr dirty="0" smtClean="0" sz="1200" spc="-160" b="1">
                <a:latin typeface="Microsoft Uighur"/>
                <a:cs typeface="Microsoft Uighur"/>
              </a:rPr>
              <a:t> </a:t>
            </a:r>
            <a:r>
              <a:rPr dirty="0" smtClean="0" sz="1200" spc="40" b="1">
                <a:latin typeface="Microsoft Uighur"/>
                <a:cs typeface="Microsoft Uighur"/>
              </a:rPr>
              <a:t> </a:t>
            </a:r>
            <a:r>
              <a:rPr dirty="0" smtClean="0" sz="1200" spc="220" b="1">
                <a:latin typeface="Microsoft Uighur"/>
                <a:cs typeface="Microsoft Uighur"/>
              </a:rPr>
              <a:t>5</a:t>
            </a:r>
            <a:r>
              <a:rPr dirty="0" smtClean="0" sz="1200" spc="220" b="1">
                <a:latin typeface="Microsoft Uighur"/>
                <a:cs typeface="Microsoft Uighur"/>
              </a:rPr>
              <a:t>  </a:t>
            </a:r>
            <a:r>
              <a:rPr dirty="0" smtClean="0" sz="1200" spc="60" b="1">
                <a:latin typeface="Microsoft Uighur"/>
                <a:cs typeface="Microsoft Uighur"/>
              </a:rPr>
              <a:t>ج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130" b="1">
                <a:latin typeface="Microsoft Uighur"/>
                <a:cs typeface="Microsoft Uighur"/>
              </a:rPr>
              <a:t>خٌلا</a:t>
            </a:r>
            <a:r>
              <a:rPr dirty="0" smtClean="0" sz="1200" spc="-13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15" b="1">
                <a:latin typeface="Microsoft Uighur"/>
                <a:cs typeface="Microsoft Uighur"/>
              </a:rPr>
              <a:t>ح</a:t>
            </a:r>
            <a:r>
              <a:rPr dirty="0" smtClean="0" sz="1200" spc="85" b="1">
                <a:latin typeface="Microsoft Uighur"/>
                <a:cs typeface="Microsoft Uighur"/>
              </a:rPr>
              <a:t>ضاو</a:t>
            </a:r>
            <a:r>
              <a:rPr dirty="0" smtClean="0" sz="1200" spc="8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25" b="1">
                <a:latin typeface="Microsoft Uighur"/>
                <a:cs typeface="Microsoft Uighur"/>
              </a:rPr>
              <a:t>حب</a:t>
            </a:r>
            <a:r>
              <a:rPr dirty="0" smtClean="0" sz="1200" spc="5" b="1">
                <a:latin typeface="Microsoft Uighur"/>
                <a:cs typeface="Microsoft Uighur"/>
              </a:rPr>
              <a:t>ٍ</a:t>
            </a:r>
            <a:r>
              <a:rPr dirty="0" smtClean="0" sz="1200" spc="-20" b="1">
                <a:latin typeface="Microsoft Uighur"/>
                <a:cs typeface="Microsoft Uighur"/>
              </a:rPr>
              <a:t>و</a:t>
            </a:r>
            <a:r>
              <a:rPr dirty="0" smtClean="0" sz="1200" spc="-40" b="1">
                <a:latin typeface="Microsoft Uighur"/>
                <a:cs typeface="Microsoft Uighur"/>
              </a:rPr>
              <a:t>ه</a:t>
            </a:r>
            <a:r>
              <a:rPr dirty="0" smtClean="0" sz="1200" spc="125" b="1">
                <a:latin typeface="Microsoft Uighur"/>
                <a:cs typeface="Microsoft Uighur"/>
              </a:rPr>
              <a:t>وأ</a:t>
            </a:r>
            <a:r>
              <a:rPr dirty="0" smtClean="0" sz="1200" spc="12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35" b="1">
                <a:latin typeface="Microsoft Uighur"/>
                <a:cs typeface="Microsoft Uighur"/>
              </a:rPr>
              <a:t>يوػ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0" b="1">
                <a:latin typeface="Microsoft Uighur"/>
                <a:cs typeface="Microsoft Uighur"/>
              </a:rPr>
              <a:t>ً</a:t>
            </a:r>
            <a:r>
              <a:rPr dirty="0" smtClean="0" sz="1200" spc="5" b="1">
                <a:latin typeface="Microsoft Uighur"/>
                <a:cs typeface="Microsoft Uighur"/>
              </a:rPr>
              <a:t>ٍ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195" b="1">
                <a:latin typeface="Microsoft Uighur"/>
                <a:cs typeface="Microsoft Uighur"/>
              </a:rPr>
              <a:t>دب</a:t>
            </a:r>
            <a:r>
              <a:rPr dirty="0" smtClean="0" sz="1200" spc="-300" b="1">
                <a:latin typeface="Microsoft Uighur"/>
                <a:cs typeface="Microsoft Uighur"/>
              </a:rPr>
              <a:t>ك</a:t>
            </a:r>
            <a:r>
              <a:rPr dirty="0" smtClean="0" sz="1200" spc="-300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70" b="1">
                <a:latin typeface="Microsoft Uighur"/>
                <a:cs typeface="Microsoft Uighur"/>
              </a:rPr>
              <a:t>ديها</a:t>
            </a:r>
            <a:r>
              <a:rPr dirty="0" smtClean="0" sz="1200" spc="-70" b="1">
                <a:latin typeface="Microsoft Uighur"/>
                <a:cs typeface="Microsoft Uighur"/>
              </a:rPr>
              <a:t>   </a:t>
            </a:r>
            <a:r>
              <a:rPr dirty="0" smtClean="0" sz="1200" spc="7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737870">
              <a:lnSpc>
                <a:spcPct val="100000"/>
              </a:lnSpc>
            </a:pPr>
            <a:r>
              <a:rPr dirty="0" smtClean="0" sz="1200" spc="-130" b="1">
                <a:latin typeface="Microsoft Uighur"/>
                <a:cs typeface="Microsoft Uighur"/>
              </a:rPr>
              <a:t>ثد</a:t>
            </a:r>
            <a:r>
              <a:rPr dirty="0" smtClean="0" sz="1200" spc="200" b="1">
                <a:latin typeface="Microsoft Uighur"/>
                <a:cs typeface="Microsoft Uighur"/>
              </a:rPr>
              <a:t>و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240" b="1">
                <a:latin typeface="Microsoft Uighur"/>
                <a:cs typeface="Microsoft Uighur"/>
              </a:rPr>
              <a:t>ه</a:t>
            </a:r>
            <a:r>
              <a:rPr dirty="0" smtClean="0" sz="1200" spc="-240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65" b="1">
                <a:latin typeface="Microsoft Uighur"/>
                <a:cs typeface="Microsoft Uighur"/>
              </a:rPr>
              <a:t>ىٍٍ</a:t>
            </a:r>
            <a:r>
              <a:rPr dirty="0" smtClean="0" sz="1200" spc="-185" b="1">
                <a:latin typeface="Microsoft Uighur"/>
                <a:cs typeface="Microsoft Uighur"/>
              </a:rPr>
              <a:t>ل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" b="1">
                <a:latin typeface="Microsoft Uighur"/>
                <a:cs typeface="Microsoft Uighur"/>
              </a:rPr>
              <a:t>ً</a:t>
            </a:r>
            <a:r>
              <a:rPr dirty="0" smtClean="0" sz="1200" spc="55" b="1">
                <a:latin typeface="Microsoft Uighur"/>
                <a:cs typeface="Microsoft Uighur"/>
              </a:rPr>
              <a:t>أ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20" b="1">
                <a:latin typeface="Microsoft Uighur"/>
                <a:cs typeface="Microsoft Uighur"/>
              </a:rPr>
              <a:t>غ</a:t>
            </a:r>
            <a:r>
              <a:rPr dirty="0" smtClean="0" sz="1200" spc="-235" b="1">
                <a:latin typeface="Microsoft Uighur"/>
                <a:cs typeface="Microsoft Uighur"/>
              </a:rPr>
              <a:t>تخخلا</a:t>
            </a:r>
            <a:r>
              <a:rPr dirty="0" smtClean="0" sz="1200" spc="-2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20" b="1">
                <a:latin typeface="Microsoft Uighur"/>
                <a:cs typeface="Microsoft Uighur"/>
              </a:rPr>
              <a:t>ًنه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-350" b="1">
                <a:latin typeface="Microsoft Uighur"/>
                <a:cs typeface="Microsoft Uighur"/>
              </a:rPr>
              <a:t>ف</a:t>
            </a:r>
            <a:r>
              <a:rPr dirty="0" smtClean="0" sz="1200" spc="180" b="1">
                <a:latin typeface="Microsoft Uighur"/>
                <a:cs typeface="Microsoft Uighur"/>
              </a:rPr>
              <a:t>و</a:t>
            </a:r>
            <a:r>
              <a:rPr dirty="0" smtClean="0" sz="1200" spc="-210" b="1">
                <a:latin typeface="Microsoft Uighur"/>
                <a:cs typeface="Microsoft Uighur"/>
              </a:rPr>
              <a:t>خي</a:t>
            </a:r>
            <a:r>
              <a:rPr dirty="0" smtClean="0" sz="1200" spc="-2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430" b="1">
                <a:latin typeface="Microsoft Uighur"/>
                <a:cs typeface="Microsoft Uighur"/>
              </a:rPr>
              <a:t>ة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120" b="1">
                <a:latin typeface="Microsoft Uighur"/>
                <a:cs typeface="Microsoft Uighur"/>
              </a:rPr>
              <a:t>د</a:t>
            </a:r>
            <a:r>
              <a:rPr dirty="0" smtClean="0" sz="1200" spc="-190" b="1">
                <a:latin typeface="Microsoft Uighur"/>
                <a:cs typeface="Microsoft Uighur"/>
              </a:rPr>
              <a:t>خ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latin typeface="Microsoft Uighur"/>
                <a:cs typeface="Microsoft Uighur"/>
              </a:rPr>
              <a:t>ح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و</a:t>
            </a:r>
            <a:r>
              <a:rPr dirty="0" smtClean="0" sz="1200" spc="-10" b="1">
                <a:latin typeface="Microsoft Uighur"/>
                <a:cs typeface="Microsoft Uighur"/>
              </a:rPr>
              <a:t>ح</a:t>
            </a:r>
            <a:r>
              <a:rPr dirty="0" smtClean="0" sz="1200" spc="-10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ًي</a:t>
            </a:r>
            <a:r>
              <a:rPr dirty="0" smtClean="0" sz="1200" spc="-5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10" b="1">
                <a:latin typeface="Microsoft Uighur"/>
                <a:cs typeface="Microsoft Uighur"/>
              </a:rPr>
              <a:t>د</a:t>
            </a:r>
            <a:r>
              <a:rPr dirty="0" smtClean="0" sz="1200" spc="5" b="1">
                <a:latin typeface="Microsoft Uighur"/>
                <a:cs typeface="Microsoft Uighur"/>
              </a:rPr>
              <a:t>د</a:t>
            </a:r>
            <a:r>
              <a:rPr dirty="0" smtClean="0" sz="1200" spc="-110" b="1">
                <a:latin typeface="Microsoft Uighur"/>
                <a:cs typeface="Microsoft Uighur"/>
              </a:rPr>
              <a:t>ػ</a:t>
            </a:r>
            <a:r>
              <a:rPr dirty="0" smtClean="0" sz="1200" spc="-110" b="1">
                <a:latin typeface="Microsoft Uighur"/>
                <a:cs typeface="Microsoft Uighur"/>
              </a:rPr>
              <a:t>   </a:t>
            </a:r>
            <a:r>
              <a:rPr dirty="0" smtClean="0" sz="1200" spc="8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0704" y="4495762"/>
            <a:ext cx="6325870" cy="1015657"/>
          </a:xfrm>
          <a:custGeom>
            <a:avLst/>
            <a:gdLst/>
            <a:ahLst/>
            <a:cxnLst/>
            <a:rect l="l" t="t" r="r" b="b"/>
            <a:pathLst>
              <a:path w="6325870" h="1015657">
                <a:moveTo>
                  <a:pt x="0" y="1015657"/>
                </a:moveTo>
                <a:lnTo>
                  <a:pt x="6325870" y="1015657"/>
                </a:lnTo>
                <a:lnTo>
                  <a:pt x="6325870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942969" y="4519548"/>
            <a:ext cx="306641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75" b="1">
                <a:latin typeface="Microsoft Uighur"/>
                <a:cs typeface="Microsoft Uighur"/>
              </a:rPr>
              <a:t>ش</a:t>
            </a:r>
            <a:r>
              <a:rPr dirty="0" smtClean="0" sz="1200" spc="-85" b="1">
                <a:latin typeface="Microsoft Uighur"/>
                <a:cs typeface="Microsoft Uighur"/>
              </a:rPr>
              <a:t>ش</a:t>
            </a:r>
            <a:r>
              <a:rPr dirty="0" smtClean="0" sz="1200" spc="40" b="1">
                <a:latin typeface="Microsoft Uighur"/>
                <a:cs typeface="Microsoft Uighur"/>
              </a:rPr>
              <a:t>ؤي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95" b="1">
                <a:latin typeface="Microsoft Uighur"/>
                <a:cs typeface="Microsoft Uighur"/>
              </a:rPr>
              <a:t>رتػ</a:t>
            </a:r>
            <a:r>
              <a:rPr dirty="0" smtClean="0" sz="1200" spc="-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-190" b="1">
                <a:latin typeface="Microsoft Uighur"/>
                <a:cs typeface="Microsoft Uighur"/>
              </a:rPr>
              <a:t>ل</a:t>
            </a:r>
            <a:r>
              <a:rPr dirty="0" smtClean="0" sz="1200" spc="-240" b="1">
                <a:latin typeface="Microsoft Uighur"/>
                <a:cs typeface="Microsoft Uighur"/>
              </a:rPr>
              <a:t>شب</a:t>
            </a:r>
            <a:r>
              <a:rPr dirty="0" smtClean="0" sz="1200" spc="-5" b="1">
                <a:latin typeface="Microsoft Uighur"/>
                <a:cs typeface="Microsoft Uighur"/>
              </a:rPr>
              <a:t>ٌ</a:t>
            </a:r>
            <a:r>
              <a:rPr dirty="0" smtClean="0" sz="1200" spc="-210" b="1">
                <a:latin typeface="Microsoft Uighur"/>
                <a:cs typeface="Microsoft Uighur"/>
              </a:rPr>
              <a:t>خي</a:t>
            </a:r>
            <a:r>
              <a:rPr dirty="0" smtClean="0" sz="1200" spc="-2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80" b="1">
                <a:latin typeface="Microsoft Uighur"/>
                <a:cs typeface="Microsoft Uighur"/>
              </a:rPr>
              <a:t>رٍغ</a:t>
            </a:r>
            <a:r>
              <a:rPr dirty="0" smtClean="0" sz="1200" spc="8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90" b="1">
                <a:latin typeface="Microsoft Uighur"/>
                <a:cs typeface="Microsoft Uighur"/>
              </a:rPr>
              <a:t>ًن</a:t>
            </a:r>
            <a:r>
              <a:rPr dirty="0" smtClean="0" sz="1200" spc="-175" b="1">
                <a:latin typeface="Microsoft Uighur"/>
                <a:cs typeface="Microsoft Uighur"/>
              </a:rPr>
              <a:t>ه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65" b="1">
                <a:latin typeface="Microsoft Uighur"/>
                <a:cs typeface="Microsoft Uighur"/>
              </a:rPr>
              <a:t>ث</a:t>
            </a:r>
            <a:r>
              <a:rPr dirty="0" smtClean="0" sz="1200" spc="-105" b="1">
                <a:latin typeface="Microsoft Uighur"/>
                <a:cs typeface="Microsoft Uighur"/>
              </a:rPr>
              <a:t>ذ</a:t>
            </a:r>
            <a:r>
              <a:rPr dirty="0" smtClean="0" sz="1200" spc="-320" b="1">
                <a:latin typeface="Microsoft Uighur"/>
                <a:cs typeface="Microsoft Uighur"/>
              </a:rPr>
              <a:t>ف</a:t>
            </a:r>
            <a:r>
              <a:rPr dirty="0" smtClean="0" sz="1200" spc="-55" b="1">
                <a:latin typeface="Microsoft Uighur"/>
                <a:cs typeface="Microsoft Uighur"/>
              </a:rPr>
              <a:t>ٌي</a:t>
            </a:r>
            <a:r>
              <a:rPr dirty="0" smtClean="0" sz="1200" spc="-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35" b="1">
                <a:latin typeface="Microsoft Uighur"/>
                <a:cs typeface="Microsoft Uighur"/>
              </a:rPr>
              <a:t>دإ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40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10" b="1">
                <a:latin typeface="Microsoft Uighur"/>
                <a:cs typeface="Microsoft Uighur"/>
              </a:rPr>
              <a:t>ػ</a:t>
            </a:r>
            <a:r>
              <a:rPr dirty="0" smtClean="0" sz="1200" spc="-110" b="1">
                <a:latin typeface="Microsoft Uighur"/>
                <a:cs typeface="Microsoft Uighur"/>
              </a:rPr>
              <a:t>   </a:t>
            </a:r>
            <a:r>
              <a:rPr dirty="0" smtClean="0" sz="1200" spc="6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9363" y="4702809"/>
            <a:ext cx="4740275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155" b="1">
                <a:latin typeface="Microsoft Uighur"/>
                <a:cs typeface="Microsoft Uighur"/>
              </a:rPr>
              <a:t>ى</a:t>
            </a:r>
            <a:r>
              <a:rPr dirty="0" smtClean="0" sz="1200" spc="-45" b="1">
                <a:latin typeface="Microsoft Uighur"/>
                <a:cs typeface="Microsoft Uighur"/>
              </a:rPr>
              <a:t>و</a:t>
            </a:r>
            <a:r>
              <a:rPr dirty="0" smtClean="0" sz="1200" spc="-100" b="1">
                <a:latin typeface="Microsoft Uighur"/>
                <a:cs typeface="Microsoft Uighur"/>
              </a:rPr>
              <a:t>خ</a:t>
            </a:r>
            <a:r>
              <a:rPr dirty="0" smtClean="0" sz="1200" spc="-95" b="1">
                <a:latin typeface="Microsoft Uighur"/>
                <a:cs typeface="Microsoft Uighur"/>
              </a:rPr>
              <a:t>شي</a:t>
            </a:r>
            <a:r>
              <a:rPr dirty="0" smtClean="0" sz="1200" spc="-9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-30" b="1">
                <a:latin typeface="Microsoft Uighur"/>
                <a:cs typeface="Microsoft Uighur"/>
              </a:rPr>
              <a:t>يو</a:t>
            </a:r>
            <a:r>
              <a:rPr dirty="0" smtClean="0" sz="1200" spc="-50" b="1">
                <a:latin typeface="Microsoft Uighur"/>
                <a:cs typeface="Microsoft Uighur"/>
              </a:rPr>
              <a:t>ػ</a:t>
            </a:r>
            <a:r>
              <a:rPr dirty="0" smtClean="0" sz="1200" spc="55" b="1">
                <a:latin typeface="Microsoft Uighur"/>
                <a:cs typeface="Microsoft Uighur"/>
              </a:rPr>
              <a:t>أ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135" b="1">
                <a:latin typeface="Microsoft Uighur"/>
                <a:cs typeface="Microsoft Uighur"/>
              </a:rPr>
              <a:t>فا</a:t>
            </a:r>
            <a:r>
              <a:rPr dirty="0" smtClean="0" sz="1200" spc="5" b="1">
                <a:latin typeface="Microsoft Uighur"/>
                <a:cs typeface="Microsoft Uighur"/>
              </a:rPr>
              <a:t>د</a:t>
            </a:r>
            <a:r>
              <a:rPr dirty="0" smtClean="0" sz="1200" spc="50" b="1">
                <a:latin typeface="Microsoft Uighur"/>
                <a:cs typeface="Microsoft Uighur"/>
              </a:rPr>
              <a:t>هأ</a:t>
            </a:r>
            <a:r>
              <a:rPr dirty="0" smtClean="0" sz="1200" spc="50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130" b="1">
                <a:latin typeface="Microsoft Uighur"/>
                <a:cs typeface="Microsoft Uighur"/>
              </a:rPr>
              <a:t>ق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195" b="1">
                <a:latin typeface="Microsoft Uighur"/>
                <a:cs typeface="Microsoft Uighur"/>
              </a:rPr>
              <a:t>ل</a:t>
            </a:r>
            <a:r>
              <a:rPr dirty="0" smtClean="0" sz="1200" spc="-15" b="1">
                <a:latin typeface="Microsoft Uighur"/>
                <a:cs typeface="Microsoft Uighur"/>
              </a:rPr>
              <a:t>ح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0" b="1">
                <a:latin typeface="Microsoft Uighur"/>
                <a:cs typeface="Microsoft Uighur"/>
              </a:rPr>
              <a:t>ٌ</a:t>
            </a:r>
            <a:r>
              <a:rPr dirty="0" smtClean="0" sz="1200" spc="-340" b="1">
                <a:latin typeface="Microsoft Uighur"/>
                <a:cs typeface="Microsoft Uighur"/>
              </a:rPr>
              <a:t>ف</a:t>
            </a:r>
            <a:r>
              <a:rPr dirty="0" smtClean="0" sz="1200" spc="-340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-180" b="1">
                <a:latin typeface="Microsoft Uighur"/>
                <a:cs typeface="Microsoft Uighur"/>
              </a:rPr>
              <a:t>ط</a:t>
            </a:r>
            <a:r>
              <a:rPr dirty="0" smtClean="0" sz="1200" spc="-185" b="1">
                <a:latin typeface="Microsoft Uighur"/>
                <a:cs typeface="Microsoft Uighur"/>
              </a:rPr>
              <a:t>ت</a:t>
            </a:r>
            <a:r>
              <a:rPr dirty="0" smtClean="0" sz="1200" spc="-15" b="1">
                <a:latin typeface="Microsoft Uighur"/>
                <a:cs typeface="Microsoft Uighur"/>
              </a:rPr>
              <a:t>ار</a:t>
            </a:r>
            <a:r>
              <a:rPr dirty="0" smtClean="0" sz="1200" spc="-30" b="1">
                <a:latin typeface="Microsoft Uighur"/>
                <a:cs typeface="Microsoft Uighur"/>
              </a:rPr>
              <a:t>خ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60" b="1">
                <a:latin typeface="Microsoft Uighur"/>
                <a:cs typeface="Microsoft Uighur"/>
              </a:rPr>
              <a:t>ا</a:t>
            </a:r>
            <a:r>
              <a:rPr dirty="0" smtClean="0" sz="1200" spc="60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190" b="1">
                <a:latin typeface="Microsoft Uighur"/>
                <a:cs typeface="Microsoft Uighur"/>
              </a:rPr>
              <a:t>ؤ</a:t>
            </a:r>
            <a:r>
              <a:rPr dirty="0" smtClean="0" sz="1200" spc="185" b="1">
                <a:latin typeface="Microsoft Uighur"/>
                <a:cs typeface="Microsoft Uighur"/>
              </a:rPr>
              <a:t>ر</a:t>
            </a:r>
            <a:r>
              <a:rPr dirty="0" smtClean="0" sz="1200" spc="18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35" b="1">
                <a:latin typeface="Microsoft Uighur"/>
                <a:cs typeface="Microsoft Uighur"/>
              </a:rPr>
              <a:t>يوػ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45" b="1">
                <a:latin typeface="Microsoft Uighur"/>
                <a:cs typeface="Microsoft Uighur"/>
              </a:rPr>
              <a:t>ثر</a:t>
            </a:r>
            <a:r>
              <a:rPr dirty="0" smtClean="0" sz="1200" spc="5" b="1">
                <a:latin typeface="Microsoft Uighur"/>
                <a:cs typeface="Microsoft Uighur"/>
              </a:rPr>
              <a:t>د</a:t>
            </a:r>
            <a:r>
              <a:rPr dirty="0" smtClean="0" sz="1200" spc="-195" b="1">
                <a:latin typeface="Microsoft Uighur"/>
                <a:cs typeface="Microsoft Uighur"/>
              </a:rPr>
              <a:t>ل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60" b="1">
                <a:latin typeface="Microsoft Uighur"/>
                <a:cs typeface="Microsoft Uighur"/>
              </a:rPr>
              <a:t>ا</a:t>
            </a:r>
            <a:r>
              <a:rPr dirty="0" smtClean="0" sz="1200" spc="60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0" b="1">
                <a:latin typeface="Microsoft Uighur"/>
                <a:cs typeface="Microsoft Uighur"/>
              </a:rPr>
              <a:t>ً</a:t>
            </a:r>
            <a:r>
              <a:rPr dirty="0" smtClean="0" sz="1200" spc="190" b="1">
                <a:latin typeface="Microsoft Uighur"/>
                <a:cs typeface="Microsoft Uighur"/>
              </a:rPr>
              <a:t>و</a:t>
            </a:r>
            <a:r>
              <a:rPr dirty="0" smtClean="0" sz="1200" spc="10" b="1">
                <a:latin typeface="Microsoft Uighur"/>
                <a:cs typeface="Microsoft Uighur"/>
              </a:rPr>
              <a:t>د</a:t>
            </a:r>
            <a:r>
              <a:rPr dirty="0" smtClean="0" sz="1200" spc="10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ًي</a:t>
            </a:r>
            <a:r>
              <a:rPr dirty="0" smtClean="0" sz="1200" spc="-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90" b="1">
                <a:latin typeface="Microsoft Uighur"/>
                <a:cs typeface="Microsoft Uighur"/>
              </a:rPr>
              <a:t>ًن</a:t>
            </a:r>
            <a:r>
              <a:rPr dirty="0" smtClean="0" sz="1200" spc="-180" b="1">
                <a:latin typeface="Microsoft Uighur"/>
                <a:cs typeface="Microsoft Uighur"/>
              </a:rPr>
              <a:t>ه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15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-105" b="1">
                <a:latin typeface="Microsoft Uighur"/>
                <a:cs typeface="Microsoft Uighur"/>
              </a:rPr>
              <a:t>ت</a:t>
            </a:r>
            <a:r>
              <a:rPr dirty="0" smtClean="0" sz="1200" spc="-60" b="1">
                <a:latin typeface="Microsoft Uighur"/>
                <a:cs typeface="Microsoft Uighur"/>
              </a:rPr>
              <a:t>و</a:t>
            </a:r>
            <a:r>
              <a:rPr dirty="0" smtClean="0" sz="1200" spc="-180" b="1">
                <a:latin typeface="Microsoft Uighur"/>
                <a:cs typeface="Microsoft Uighur"/>
              </a:rPr>
              <a:t>خني</a:t>
            </a:r>
            <a:r>
              <a:rPr dirty="0" smtClean="0" sz="1200" spc="-180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135" b="1">
                <a:latin typeface="Microsoft Uighur"/>
                <a:cs typeface="Microsoft Uighur"/>
              </a:rPr>
              <a:t>ف</a:t>
            </a:r>
            <a:r>
              <a:rPr dirty="0" smtClean="0" sz="1200" spc="70" b="1">
                <a:latin typeface="Microsoft Uighur"/>
                <a:cs typeface="Microsoft Uighur"/>
              </a:rPr>
              <a:t>د</a:t>
            </a:r>
            <a:r>
              <a:rPr dirty="0" smtClean="0" sz="1200" spc="-50" b="1">
                <a:latin typeface="Microsoft Uighur"/>
                <a:cs typeface="Microsoft Uighur"/>
              </a:rPr>
              <a:t>هلأ</a:t>
            </a:r>
            <a:r>
              <a:rPr dirty="0" smtClean="0" sz="1200" spc="60" b="1">
                <a:latin typeface="Microsoft Uighur"/>
                <a:cs typeface="Microsoft Uighur"/>
              </a:rPr>
              <a:t>ا</a:t>
            </a:r>
            <a:r>
              <a:rPr dirty="0" smtClean="0" sz="1200" spc="60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-45" b="1">
                <a:latin typeface="Microsoft Uighur"/>
                <a:cs typeface="Microsoft Uighur"/>
              </a:rPr>
              <a:t>ل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0" b="1">
                <a:latin typeface="Microsoft Uighur"/>
                <a:cs typeface="Microsoft Uighur"/>
              </a:rPr>
              <a:t>خ</a:t>
            </a:r>
            <a:r>
              <a:rPr dirty="0" smtClean="0" sz="1200" spc="-10" b="1">
                <a:latin typeface="Microsoft Uighur"/>
                <a:cs typeface="Microsoft Uighur"/>
              </a:rPr>
              <a:t>   </a:t>
            </a:r>
            <a:r>
              <a:rPr dirty="0" smtClean="0" sz="1200" spc="8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33170">
              <a:lnSpc>
                <a:spcPct val="100000"/>
              </a:lnSpc>
            </a:pPr>
            <a:r>
              <a:rPr dirty="0" smtClean="0" sz="1200" spc="120" b="1">
                <a:latin typeface="Microsoft Uighur"/>
                <a:cs typeface="Microsoft Uighur"/>
              </a:rPr>
              <a:t>ءا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75" b="1">
                <a:latin typeface="Microsoft Uighur"/>
                <a:cs typeface="Microsoft Uighur"/>
              </a:rPr>
              <a:t>ى</a:t>
            </a:r>
            <a:r>
              <a:rPr dirty="0" smtClean="0" sz="1200" spc="10" b="1">
                <a:latin typeface="Microsoft Uighur"/>
                <a:cs typeface="Microsoft Uighur"/>
              </a:rPr>
              <a:t>ٍ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195" b="1">
                <a:latin typeface="Microsoft Uighur"/>
                <a:cs typeface="Microsoft Uighur"/>
              </a:rPr>
              <a:t>ل</a:t>
            </a:r>
            <a:r>
              <a:rPr dirty="0" smtClean="0" sz="1200" spc="-275" b="1">
                <a:latin typeface="Microsoft Uighur"/>
                <a:cs typeface="Microsoft Uighur"/>
              </a:rPr>
              <a:t>خه</a:t>
            </a:r>
            <a:r>
              <a:rPr dirty="0" smtClean="0" sz="1200" spc="-275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-125" b="1">
                <a:latin typeface="Microsoft Uighur"/>
                <a:cs typeface="Microsoft Uighur"/>
              </a:rPr>
              <a:t>جي</a:t>
            </a:r>
            <a:r>
              <a:rPr dirty="0" smtClean="0" sz="1200" spc="-125" b="1">
                <a:latin typeface="Microsoft Uighur"/>
                <a:cs typeface="Microsoft Uighur"/>
              </a:rPr>
              <a:t>د</a:t>
            </a:r>
            <a:r>
              <a:rPr dirty="0" smtClean="0" sz="1200" spc="-10" b="1">
                <a:latin typeface="Microsoft Uighur"/>
                <a:cs typeface="Microsoft Uighur"/>
              </a:rPr>
              <a:t>خ</a:t>
            </a:r>
            <a:r>
              <a:rPr dirty="0" smtClean="0" sz="1200" spc="-175" b="1">
                <a:latin typeface="Microsoft Uighur"/>
                <a:cs typeface="Microsoft Uighur"/>
              </a:rPr>
              <a:t>خش</a:t>
            </a:r>
            <a:r>
              <a:rPr dirty="0" smtClean="0" sz="1200" spc="-140" b="1">
                <a:latin typeface="Microsoft Uighur"/>
                <a:cs typeface="Microsoft Uighur"/>
              </a:rPr>
              <a:t>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  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-55" b="1">
                <a:latin typeface="Microsoft Uighur"/>
                <a:cs typeface="Microsoft Uighur"/>
              </a:rPr>
              <a:t>ٍي</a:t>
            </a:r>
            <a:r>
              <a:rPr dirty="0" smtClean="0" sz="1200" spc="-180" b="1">
                <a:latin typeface="Microsoft Uighur"/>
                <a:cs typeface="Microsoft Uighur"/>
              </a:rPr>
              <a:t>ن</a:t>
            </a:r>
            <a:r>
              <a:rPr dirty="0" smtClean="0" sz="1200" spc="-16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270" b="1">
                <a:latin typeface="Microsoft Uighur"/>
                <a:cs typeface="Microsoft Uighur"/>
              </a:rPr>
              <a:t>س</a:t>
            </a:r>
            <a:r>
              <a:rPr dirty="0" smtClean="0" sz="1200" spc="0" b="1">
                <a:latin typeface="Microsoft Uighur"/>
                <a:cs typeface="Microsoft Uighur"/>
              </a:rPr>
              <a:t>ٍٍ</a:t>
            </a:r>
            <a:r>
              <a:rPr dirty="0" smtClean="0" sz="1200" spc="-409" b="1">
                <a:latin typeface="Microsoft Uighur"/>
                <a:cs typeface="Microsoft Uighur"/>
              </a:rPr>
              <a:t>ب</a:t>
            </a:r>
            <a:r>
              <a:rPr dirty="0" smtClean="0" sz="1200" spc="-190" b="1">
                <a:latin typeface="Microsoft Uighur"/>
                <a:cs typeface="Microsoft Uighur"/>
              </a:rPr>
              <a:t>ل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  </a:t>
            </a:r>
            <a:r>
              <a:rPr dirty="0" smtClean="0" sz="1200" spc="80" b="1">
                <a:latin typeface="Microsoft Uighur"/>
                <a:cs typeface="Microsoft Uighur"/>
              </a:rPr>
              <a:t> </a:t>
            </a:r>
            <a:r>
              <a:rPr dirty="0" smtClean="0" sz="1200" spc="-100" b="1">
                <a:latin typeface="Microsoft Uighur"/>
                <a:cs typeface="Microsoft Uighur"/>
              </a:rPr>
              <a:t>ى</a:t>
            </a:r>
            <a:r>
              <a:rPr dirty="0" smtClean="0" sz="1200" spc="-55" b="1">
                <a:latin typeface="Microsoft Uighur"/>
                <a:cs typeface="Microsoft Uighur"/>
              </a:rPr>
              <a:t>د</a:t>
            </a:r>
            <a:r>
              <a:rPr dirty="0" smtClean="0" sz="1200" spc="-215" b="1">
                <a:latin typeface="Microsoft Uighur"/>
                <a:cs typeface="Microsoft Uighur"/>
              </a:rPr>
              <a:t>ؼٌخ</a:t>
            </a:r>
            <a:r>
              <a:rPr dirty="0" smtClean="0" sz="1200" spc="-21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45" b="1">
                <a:latin typeface="Microsoft Uighur"/>
                <a:cs typeface="Microsoft Uighur"/>
              </a:rPr>
              <a:t>د</a:t>
            </a:r>
            <a:r>
              <a:rPr dirty="0" smtClean="0" sz="1200" spc="-254" b="1">
                <a:latin typeface="Microsoft Uighur"/>
                <a:cs typeface="Microsoft Uighur"/>
              </a:rPr>
              <a:t>ب</a:t>
            </a:r>
            <a:r>
              <a:rPr dirty="0" smtClean="0" sz="1200" spc="-215" b="1">
                <a:latin typeface="Microsoft Uighur"/>
                <a:cs typeface="Microsoft Uighur"/>
              </a:rPr>
              <a:t>نخ</a:t>
            </a:r>
            <a:r>
              <a:rPr dirty="0" smtClean="0" sz="1200" spc="-21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25" b="1">
                <a:latin typeface="Microsoft Uighur"/>
                <a:cs typeface="Microsoft Uighur"/>
              </a:rPr>
              <a:t>وا</a:t>
            </a:r>
            <a:r>
              <a:rPr dirty="0" smtClean="0" sz="1200" spc="12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30" b="1">
                <a:latin typeface="Microsoft Uighur"/>
                <a:cs typeface="Microsoft Uighur"/>
              </a:rPr>
              <a:t>لٍ</a:t>
            </a:r>
            <a:r>
              <a:rPr dirty="0" smtClean="0" sz="1200" spc="-40" b="1">
                <a:latin typeface="Microsoft Uighur"/>
                <a:cs typeface="Microsoft Uighur"/>
              </a:rPr>
              <a:t>و</a:t>
            </a:r>
            <a:r>
              <a:rPr dirty="0" smtClean="0" sz="1200" spc="-180" b="1">
                <a:latin typeface="Microsoft Uighur"/>
                <a:cs typeface="Microsoft Uighur"/>
              </a:rPr>
              <a:t>ل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90" b="1">
                <a:latin typeface="Microsoft Uighur"/>
                <a:cs typeface="Microsoft Uighur"/>
              </a:rPr>
              <a:t>مب</a:t>
            </a:r>
            <a:r>
              <a:rPr dirty="0" smtClean="0" sz="1200" spc="-5" b="1">
                <a:latin typeface="Microsoft Uighur"/>
                <a:cs typeface="Microsoft Uighur"/>
              </a:rPr>
              <a:t>ٌ</a:t>
            </a:r>
            <a:r>
              <a:rPr dirty="0" smtClean="0" sz="1200" spc="45" b="1">
                <a:latin typeface="Microsoft Uighur"/>
                <a:cs typeface="Microsoft Uighur"/>
              </a:rPr>
              <a:t>ه</a:t>
            </a:r>
            <a:r>
              <a:rPr dirty="0" smtClean="0" sz="1200" spc="45" b="1">
                <a:latin typeface="Microsoft Uighur"/>
                <a:cs typeface="Microsoft Uighur"/>
              </a:rPr>
              <a:t>   </a:t>
            </a:r>
            <a:r>
              <a:rPr dirty="0" smtClean="0" sz="1200" spc="7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83177" y="5068570"/>
            <a:ext cx="2926080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19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70" b="1">
                <a:latin typeface="Microsoft Uighur"/>
                <a:cs typeface="Microsoft Uighur"/>
              </a:rPr>
              <a:t>ديها</a:t>
            </a:r>
            <a:r>
              <a:rPr dirty="0" smtClean="0" sz="1200" spc="-70" b="1">
                <a:latin typeface="Microsoft Uighur"/>
                <a:cs typeface="Microsoft Uighur"/>
              </a:rPr>
              <a:t>   </a:t>
            </a:r>
            <a:r>
              <a:rPr dirty="0" smtClean="0" sz="1200" spc="6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-145" b="1">
                <a:latin typeface="Microsoft Uighur"/>
                <a:cs typeface="Microsoft Uighur"/>
              </a:rPr>
              <a:t>دك</a:t>
            </a:r>
            <a:r>
              <a:rPr dirty="0" smtClean="0" sz="1200" spc="-145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-25" b="1">
                <a:latin typeface="Microsoft Uighur"/>
                <a:cs typeface="Microsoft Uighur"/>
              </a:rPr>
              <a:t>ًٍش</a:t>
            </a:r>
            <a:r>
              <a:rPr dirty="0" smtClean="0" sz="1200" spc="-15" b="1">
                <a:latin typeface="Microsoft Uighur"/>
                <a:cs typeface="Microsoft Uighur"/>
              </a:rPr>
              <a:t>ح</a:t>
            </a:r>
            <a:r>
              <a:rPr dirty="0" smtClean="0" sz="1200" spc="-275" b="1">
                <a:latin typeface="Microsoft Uighur"/>
                <a:cs typeface="Microsoft Uighur"/>
              </a:rPr>
              <a:t>خه</a:t>
            </a:r>
            <a:r>
              <a:rPr dirty="0" smtClean="0" sz="1200" spc="-275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-350" b="1">
                <a:latin typeface="Microsoft Uighur"/>
                <a:cs typeface="Microsoft Uighur"/>
              </a:rPr>
              <a:t>ف</a:t>
            </a:r>
            <a:r>
              <a:rPr dirty="0" smtClean="0" sz="1200" spc="-25" b="1">
                <a:latin typeface="Microsoft Uighur"/>
                <a:cs typeface="Microsoft Uighur"/>
              </a:rPr>
              <a:t>وه</a:t>
            </a:r>
            <a:r>
              <a:rPr dirty="0" smtClean="0" sz="1200" spc="70" b="1">
                <a:latin typeface="Microsoft Uighur"/>
                <a:cs typeface="Microsoft Uighur"/>
              </a:rPr>
              <a:t>أ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80" b="1">
                <a:latin typeface="Microsoft Uighur"/>
                <a:cs typeface="Microsoft Uighur"/>
              </a:rPr>
              <a:t>رٍغ</a:t>
            </a:r>
            <a:r>
              <a:rPr dirty="0" smtClean="0" sz="1200" spc="8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80" b="1">
                <a:latin typeface="Microsoft Uighur"/>
                <a:cs typeface="Microsoft Uighur"/>
              </a:rPr>
              <a:t>و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  </a:t>
            </a:r>
            <a:r>
              <a:rPr dirty="0" smtClean="0" sz="1200" spc="65" b="1">
                <a:latin typeface="Microsoft Uighur"/>
                <a:cs typeface="Microsoft Uighur"/>
              </a:rPr>
              <a:t> </a:t>
            </a:r>
            <a:r>
              <a:rPr dirty="0" smtClean="0" sz="1200" spc="-45" b="1">
                <a:latin typeface="Microsoft Uighur"/>
                <a:cs typeface="Microsoft Uighur"/>
              </a:rPr>
              <a:t>ثر</a:t>
            </a:r>
            <a:r>
              <a:rPr dirty="0" smtClean="0" sz="1200" spc="-195" b="1">
                <a:latin typeface="Microsoft Uighur"/>
                <a:cs typeface="Microsoft Uighur"/>
              </a:rPr>
              <a:t>دب</a:t>
            </a:r>
            <a:r>
              <a:rPr dirty="0" smtClean="0" sz="1200" spc="0" b="1">
                <a:latin typeface="Microsoft Uighur"/>
                <a:cs typeface="Microsoft Uighur"/>
              </a:rPr>
              <a:t>ٌ</a:t>
            </a:r>
            <a:r>
              <a:rPr dirty="0" smtClean="0" sz="1200" spc="-250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latin typeface="Microsoft Uighur"/>
                <a:cs typeface="Microsoft Uighur"/>
              </a:rPr>
              <a:t>ح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350" b="1">
                <a:latin typeface="Microsoft Uighur"/>
                <a:cs typeface="Microsoft Uighur"/>
              </a:rPr>
              <a:t>ت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15" b="1">
                <a:latin typeface="Microsoft Uighur"/>
                <a:cs typeface="Microsoft Uighur"/>
              </a:rPr>
              <a:t>د</a:t>
            </a:r>
            <a:r>
              <a:rPr dirty="0" smtClean="0" sz="1200" spc="-305" b="1">
                <a:latin typeface="Microsoft Uighur"/>
                <a:cs typeface="Microsoft Uighur"/>
              </a:rPr>
              <a:t>خ</a:t>
            </a:r>
            <a:r>
              <a:rPr dirty="0" smtClean="0" sz="1200" spc="-260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   </a:t>
            </a:r>
            <a:r>
              <a:rPr dirty="0" smtClean="0" sz="1200" spc="-85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</a:pPr>
            <a:r>
              <a:rPr dirty="0" smtClean="0" sz="1200" spc="215" b="1">
                <a:latin typeface="Microsoft Uighur"/>
                <a:cs typeface="Microsoft Uighur"/>
              </a:rPr>
              <a:t>ف</a:t>
            </a:r>
            <a:r>
              <a:rPr dirty="0" smtClean="0" sz="1200" spc="15" b="1">
                <a:latin typeface="Microsoft Uighur"/>
                <a:cs typeface="Microsoft Uighur"/>
              </a:rPr>
              <a:t>د</a:t>
            </a:r>
            <a:r>
              <a:rPr dirty="0" smtClean="0" sz="1200" spc="15" b="1">
                <a:latin typeface="Microsoft Uighur"/>
                <a:cs typeface="Microsoft Uighur"/>
              </a:rPr>
              <a:t>ه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5" b="1">
                <a:latin typeface="Microsoft Uighur"/>
                <a:cs typeface="Microsoft Uighur"/>
              </a:rPr>
              <a:t> </a:t>
            </a:r>
            <a:r>
              <a:rPr dirty="0" smtClean="0" sz="1200" spc="-200" b="1">
                <a:latin typeface="Microsoft Uighur"/>
                <a:cs typeface="Microsoft Uighur"/>
              </a:rPr>
              <a:t>ًب</a:t>
            </a:r>
            <a:r>
              <a:rPr dirty="0" smtClean="0" sz="1200" spc="-5" b="1">
                <a:latin typeface="Microsoft Uighur"/>
                <a:cs typeface="Microsoft Uighur"/>
              </a:rPr>
              <a:t>ٍ</a:t>
            </a:r>
            <a:r>
              <a:rPr dirty="0" smtClean="0" sz="1200" spc="-355" b="1">
                <a:latin typeface="Microsoft Uighur"/>
                <a:cs typeface="Microsoft Uighur"/>
              </a:rPr>
              <a:t>ت</a:t>
            </a:r>
            <a:r>
              <a:rPr dirty="0" smtClean="0" sz="1200" spc="-3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35" b="1">
                <a:latin typeface="Microsoft Uighur"/>
                <a:cs typeface="Microsoft Uighur"/>
              </a:rPr>
              <a:t>يوػ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30" b="1">
                <a:latin typeface="Microsoft Uighur"/>
                <a:cs typeface="Microsoft Uighur"/>
              </a:rPr>
              <a:t>ٍػ</a:t>
            </a:r>
            <a:r>
              <a:rPr dirty="0" smtClean="0" sz="1200" spc="20" b="1">
                <a:latin typeface="Microsoft Uighur"/>
                <a:cs typeface="Microsoft Uighur"/>
              </a:rPr>
              <a:t>و</a:t>
            </a:r>
            <a:r>
              <a:rPr dirty="0" smtClean="0" sz="1200" spc="-35" b="1">
                <a:latin typeface="Microsoft Uighur"/>
                <a:cs typeface="Microsoft Uighur"/>
              </a:rPr>
              <a:t>ٌو</a:t>
            </a:r>
            <a:r>
              <a:rPr dirty="0" smtClean="0" sz="1200" spc="-240" b="1">
                <a:latin typeface="Microsoft Uighur"/>
                <a:cs typeface="Microsoft Uighur"/>
              </a:rPr>
              <a:t>ه</a:t>
            </a:r>
            <a:r>
              <a:rPr dirty="0" smtClean="0" sz="1200" spc="-240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65" b="1">
                <a:latin typeface="Microsoft Uighur"/>
                <a:cs typeface="Microsoft Uighur"/>
              </a:rPr>
              <a:t>ىٍٍ</a:t>
            </a:r>
            <a:r>
              <a:rPr dirty="0" smtClean="0" sz="1200" spc="-185" b="1">
                <a:latin typeface="Microsoft Uighur"/>
                <a:cs typeface="Microsoft Uighur"/>
              </a:rPr>
              <a:t>ل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5" b="1">
                <a:latin typeface="Microsoft Uighur"/>
                <a:cs typeface="Microsoft Uighur"/>
              </a:rPr>
              <a:t>د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95" b="1">
                <a:latin typeface="Microsoft Uighur"/>
                <a:cs typeface="Microsoft Uighur"/>
              </a:rPr>
              <a:t>وٍ</a:t>
            </a:r>
            <a:r>
              <a:rPr dirty="0" smtClean="0" sz="1200" spc="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00" b="1">
                <a:latin typeface="Microsoft Uighur"/>
                <a:cs typeface="Microsoft Uighur"/>
              </a:rPr>
              <a:t>لا</a:t>
            </a:r>
            <a:r>
              <a:rPr dirty="0" smtClean="0" sz="1200" spc="-100" b="1">
                <a:latin typeface="Microsoft Uighur"/>
                <a:cs typeface="Microsoft Uighur"/>
              </a:rPr>
              <a:t>   </a:t>
            </a:r>
            <a:r>
              <a:rPr dirty="0" smtClean="0" sz="1200" spc="7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124200" y="5562600"/>
            <a:ext cx="4495800" cy="830999"/>
          </a:xfrm>
          <a:custGeom>
            <a:avLst/>
            <a:gdLst/>
            <a:ahLst/>
            <a:cxnLst/>
            <a:rect l="l" t="t" r="r" b="b"/>
            <a:pathLst>
              <a:path w="4495800" h="830999">
                <a:moveTo>
                  <a:pt x="0" y="830999"/>
                </a:moveTo>
                <a:lnTo>
                  <a:pt x="4495800" y="830999"/>
                </a:lnTo>
                <a:lnTo>
                  <a:pt x="4495800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5849492" y="5586679"/>
            <a:ext cx="169354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155" b="1">
                <a:latin typeface="Microsoft Uighur"/>
                <a:cs typeface="Microsoft Uighur"/>
              </a:rPr>
              <a:t>ء</a:t>
            </a:r>
            <a:r>
              <a:rPr dirty="0" smtClean="0" sz="1200" spc="75" b="1">
                <a:latin typeface="Microsoft Uighur"/>
                <a:cs typeface="Microsoft Uighur"/>
              </a:rPr>
              <a:t>ا</a:t>
            </a:r>
            <a:r>
              <a:rPr dirty="0" smtClean="0" sz="1200" spc="-35" b="1">
                <a:latin typeface="Microsoft Uighur"/>
                <a:cs typeface="Microsoft Uighur"/>
              </a:rPr>
              <a:t>دلأا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5" b="1">
                <a:latin typeface="Microsoft Uighur"/>
                <a:cs typeface="Microsoft Uighur"/>
              </a:rPr>
              <a:t>ث</a:t>
            </a:r>
            <a:r>
              <a:rPr dirty="0" smtClean="0" sz="1200" spc="-35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60" b="1">
                <a:latin typeface="Microsoft Uighur"/>
                <a:cs typeface="Microsoft Uighur"/>
              </a:rPr>
              <a:t>دلإ</a:t>
            </a:r>
            <a:r>
              <a:rPr dirty="0" smtClean="0" sz="1200" spc="-6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10" b="1">
                <a:latin typeface="Microsoft Uighur"/>
                <a:cs typeface="Microsoft Uighur"/>
              </a:rPr>
              <a:t>ػ</a:t>
            </a:r>
            <a:r>
              <a:rPr dirty="0" smtClean="0" sz="1200" spc="-1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" b="1">
                <a:latin typeface="Microsoft Uighur"/>
                <a:cs typeface="Microsoft Uighur"/>
              </a:rPr>
              <a:t>ً</a:t>
            </a:r>
            <a:r>
              <a:rPr dirty="0" smtClean="0" sz="1200" spc="55" b="1">
                <a:latin typeface="Microsoft Uighur"/>
                <a:cs typeface="Microsoft Uighur"/>
              </a:rPr>
              <a:t>أ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" b="1">
                <a:latin typeface="Microsoft Uighur"/>
                <a:cs typeface="Microsoft Uighur"/>
              </a:rPr>
              <a:t>د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95" b="1">
                <a:latin typeface="Microsoft Uighur"/>
                <a:cs typeface="Microsoft Uighur"/>
              </a:rPr>
              <a:t>وٍ</a:t>
            </a:r>
            <a:r>
              <a:rPr dirty="0" smtClean="0" sz="1200" spc="9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00" b="1">
                <a:latin typeface="Microsoft Uighur"/>
                <a:cs typeface="Microsoft Uighur"/>
              </a:rPr>
              <a:t>لا</a:t>
            </a:r>
            <a:r>
              <a:rPr dirty="0" smtClean="0" sz="1200" spc="-100" b="1">
                <a:latin typeface="Microsoft Uighur"/>
                <a:cs typeface="Microsoft Uighur"/>
              </a:rPr>
              <a:t>   </a:t>
            </a:r>
            <a:r>
              <a:rPr dirty="0" smtClean="0" sz="1200" spc="8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70145" y="5769559"/>
            <a:ext cx="2572385" cy="392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95" b="1">
                <a:latin typeface="Microsoft Uighur"/>
                <a:cs typeface="Microsoft Uighur"/>
              </a:rPr>
              <a:t>ٍو</a:t>
            </a:r>
            <a:r>
              <a:rPr dirty="0" smtClean="0" sz="1200" spc="-5" b="1">
                <a:latin typeface="Microsoft Uighur"/>
                <a:cs typeface="Microsoft Uighur"/>
              </a:rPr>
              <a:t>ٌ</a:t>
            </a:r>
            <a:r>
              <a:rPr dirty="0" smtClean="0" sz="1200" spc="-90" b="1">
                <a:latin typeface="Microsoft Uighur"/>
                <a:cs typeface="Microsoft Uighur"/>
              </a:rPr>
              <a:t>شها</a:t>
            </a:r>
            <a:r>
              <a:rPr dirty="0" smtClean="0" sz="1200" spc="-9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85" b="1">
                <a:latin typeface="Microsoft Uighur"/>
                <a:cs typeface="Microsoft Uighur"/>
              </a:rPr>
              <a:t>حب</a:t>
            </a:r>
            <a:r>
              <a:rPr dirty="0" smtClean="0" sz="1200" spc="-210" b="1">
                <a:latin typeface="Microsoft Uighur"/>
                <a:cs typeface="Microsoft Uighur"/>
              </a:rPr>
              <a:t>ؼ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80" b="1">
                <a:latin typeface="Microsoft Uighur"/>
                <a:cs typeface="Microsoft Uighur"/>
              </a:rPr>
              <a:t>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إ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0" b="1">
                <a:latin typeface="Microsoft Uighur"/>
                <a:cs typeface="Microsoft Uighur"/>
              </a:rPr>
              <a:t>ً</a:t>
            </a:r>
            <a:r>
              <a:rPr dirty="0" smtClean="0" sz="1200" spc="0" b="1">
                <a:latin typeface="Microsoft Uighur"/>
                <a:cs typeface="Microsoft Uighur"/>
              </a:rPr>
              <a:t>د</a:t>
            </a:r>
            <a:r>
              <a:rPr dirty="0" smtClean="0" sz="1200" spc="-60" b="1">
                <a:latin typeface="Microsoft Uighur"/>
                <a:cs typeface="Microsoft Uighur"/>
              </a:rPr>
              <a:t>ؤخ</a:t>
            </a:r>
            <a:r>
              <a:rPr dirty="0" smtClean="0" sz="1200" spc="-60" b="1">
                <a:latin typeface="Microsoft Uighur"/>
                <a:cs typeface="Microsoft Uighur"/>
              </a:rPr>
              <a:t> </a:t>
            </a:r>
            <a:r>
              <a:rPr dirty="0" smtClean="0" sz="1200" spc="15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30" b="1">
                <a:latin typeface="Microsoft Uighur"/>
                <a:cs typeface="Microsoft Uighur"/>
              </a:rPr>
              <a:t>ٍػ</a:t>
            </a:r>
            <a:r>
              <a:rPr dirty="0" smtClean="0" sz="1200" spc="20" b="1">
                <a:latin typeface="Microsoft Uighur"/>
                <a:cs typeface="Microsoft Uighur"/>
              </a:rPr>
              <a:t>و</a:t>
            </a:r>
            <a:r>
              <a:rPr dirty="0" smtClean="0" sz="1200" spc="30" b="1">
                <a:latin typeface="Microsoft Uighur"/>
                <a:cs typeface="Microsoft Uighur"/>
              </a:rPr>
              <a:t>ضوي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8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25" b="1">
                <a:latin typeface="Microsoft Uighur"/>
                <a:cs typeface="Microsoft Uighur"/>
              </a:rPr>
              <a:t>َا</a:t>
            </a:r>
            <a:r>
              <a:rPr dirty="0" smtClean="0" sz="1200" spc="25" b="1">
                <a:latin typeface="Microsoft Uighur"/>
                <a:cs typeface="Microsoft Uighur"/>
              </a:rPr>
              <a:t>    </a:t>
            </a:r>
            <a:r>
              <a:rPr dirty="0" smtClean="0" sz="1200" spc="-9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dirty="0" smtClean="0" sz="1200" spc="-150" b="1">
                <a:latin typeface="Microsoft Uighur"/>
                <a:cs typeface="Microsoft Uighur"/>
              </a:rPr>
              <a:t>ج</a:t>
            </a:r>
            <a:r>
              <a:rPr dirty="0" smtClean="0" sz="1200" spc="-75" b="1">
                <a:latin typeface="Microsoft Uighur"/>
                <a:cs typeface="Microsoft Uighur"/>
              </a:rPr>
              <a:t>شش</a:t>
            </a:r>
            <a:r>
              <a:rPr dirty="0" smtClean="0" sz="1200" spc="40" b="1">
                <a:latin typeface="Microsoft Uighur"/>
                <a:cs typeface="Microsoft Uighur"/>
              </a:rPr>
              <a:t>ؤي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240" b="1">
                <a:latin typeface="Microsoft Uighur"/>
                <a:cs typeface="Microsoft Uighur"/>
              </a:rPr>
              <a:t>ه</a:t>
            </a:r>
            <a:r>
              <a:rPr dirty="0" smtClean="0" sz="1200" spc="-240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65" b="1">
                <a:latin typeface="Microsoft Uighur"/>
                <a:cs typeface="Microsoft Uighur"/>
              </a:rPr>
              <a:t>ٍخار</a:t>
            </a:r>
            <a:r>
              <a:rPr dirty="0" smtClean="0" sz="1200" spc="-140" b="1">
                <a:latin typeface="Microsoft Uighur"/>
                <a:cs typeface="Microsoft Uighur"/>
              </a:rPr>
              <a:t>خ</a:t>
            </a:r>
            <a:r>
              <a:rPr dirty="0" smtClean="0" sz="1200" spc="-120" b="1">
                <a:latin typeface="Microsoft Uighur"/>
                <a:cs typeface="Microsoft Uighur"/>
              </a:rPr>
              <a:t>شل</a:t>
            </a:r>
            <a:r>
              <a:rPr dirty="0" smtClean="0" sz="1200" spc="-30" b="1">
                <a:latin typeface="Microsoft Uighur"/>
                <a:cs typeface="Microsoft Uighur"/>
              </a:rPr>
              <a:t>إ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135" b="1">
                <a:latin typeface="Microsoft Uighur"/>
                <a:cs typeface="Microsoft Uighur"/>
              </a:rPr>
              <a:t>ج</a:t>
            </a:r>
            <a:r>
              <a:rPr dirty="0" smtClean="0" sz="1200" spc="-20" b="1">
                <a:latin typeface="Microsoft Uighur"/>
                <a:cs typeface="Microsoft Uighur"/>
              </a:rPr>
              <a:t>ط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240" b="1">
                <a:latin typeface="Microsoft Uighur"/>
                <a:cs typeface="Microsoft Uighur"/>
              </a:rPr>
              <a:t>ه</a:t>
            </a:r>
            <a:r>
              <a:rPr dirty="0" smtClean="0" sz="1200" spc="-240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55" b="1">
                <a:latin typeface="Microsoft Uighur"/>
                <a:cs typeface="Microsoft Uighur"/>
              </a:rPr>
              <a:t>دو</a:t>
            </a:r>
            <a:r>
              <a:rPr dirty="0" smtClean="0" sz="1200" spc="85" b="1">
                <a:latin typeface="Microsoft Uighur"/>
                <a:cs typeface="Microsoft Uighur"/>
              </a:rPr>
              <a:t>خ</a:t>
            </a:r>
            <a:r>
              <a:rPr dirty="0" smtClean="0" sz="1200" spc="195" b="1">
                <a:latin typeface="Microsoft Uighur"/>
                <a:cs typeface="Microsoft Uighur"/>
              </a:rPr>
              <a:t>و</a:t>
            </a:r>
            <a:r>
              <a:rPr dirty="0" smtClean="0" sz="1200" spc="195" b="1">
                <a:latin typeface="Microsoft Uighur"/>
                <a:cs typeface="Microsoft Uighur"/>
              </a:rPr>
              <a:t> </a:t>
            </a:r>
            <a:r>
              <a:rPr dirty="0" smtClean="0" sz="1200" spc="20" b="1">
                <a:latin typeface="Microsoft Uighur"/>
                <a:cs typeface="Microsoft Uighur"/>
              </a:rPr>
              <a:t> </a:t>
            </a:r>
            <a:r>
              <a:rPr dirty="0" smtClean="0" sz="1200" spc="-100" b="1">
                <a:latin typeface="Microsoft Uighur"/>
                <a:cs typeface="Microsoft Uighur"/>
              </a:rPr>
              <a:t>لا</a:t>
            </a:r>
            <a:r>
              <a:rPr dirty="0" smtClean="0" sz="1200" spc="-100" b="1">
                <a:latin typeface="Microsoft Uighur"/>
                <a:cs typeface="Microsoft Uighur"/>
              </a:rPr>
              <a:t>   </a:t>
            </a:r>
            <a:r>
              <a:rPr dirty="0" smtClean="0" sz="1200" spc="8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61230" y="6135623"/>
            <a:ext cx="3281679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ٍ</a:t>
            </a:r>
            <a:r>
              <a:rPr dirty="0" smtClean="0" sz="1200" spc="180" b="1">
                <a:latin typeface="Microsoft Uighur"/>
                <a:cs typeface="Microsoft Uighur"/>
              </a:rPr>
              <a:t>ر</a:t>
            </a:r>
            <a:r>
              <a:rPr dirty="0" smtClean="0" sz="1200" spc="-155" b="1">
                <a:latin typeface="Microsoft Uighur"/>
                <a:cs typeface="Microsoft Uighur"/>
              </a:rPr>
              <a:t>شتها</a:t>
            </a:r>
            <a:r>
              <a:rPr dirty="0" smtClean="0" sz="1200" spc="-1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05" b="1">
                <a:latin typeface="Microsoft Uighur"/>
                <a:cs typeface="Microsoft Uighur"/>
              </a:rPr>
              <a:t>د</a:t>
            </a:r>
            <a:r>
              <a:rPr dirty="0" smtClean="0" sz="1200" spc="75" b="1">
                <a:latin typeface="Microsoft Uighur"/>
                <a:cs typeface="Microsoft Uighur"/>
              </a:rPr>
              <a:t>ر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40" b="1">
                <a:latin typeface="Microsoft Uighur"/>
                <a:cs typeface="Microsoft Uighur"/>
              </a:rPr>
              <a:t>وي</a:t>
            </a:r>
            <a:r>
              <a:rPr dirty="0" smtClean="0" sz="1200" spc="-245" b="1">
                <a:latin typeface="Microsoft Uighur"/>
                <a:cs typeface="Microsoft Uighur"/>
              </a:rPr>
              <a:t>ه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5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5" b="1">
                <a:latin typeface="Microsoft Uighur"/>
                <a:cs typeface="Microsoft Uighur"/>
              </a:rPr>
              <a:t>ٌ</a:t>
            </a:r>
            <a:r>
              <a:rPr dirty="0" smtClean="0" sz="1200" spc="-320" b="1">
                <a:latin typeface="Microsoft Uighur"/>
                <a:cs typeface="Microsoft Uighur"/>
              </a:rPr>
              <a:t>ف</a:t>
            </a:r>
            <a:r>
              <a:rPr dirty="0" smtClean="0" sz="1200" spc="-20" b="1">
                <a:latin typeface="Microsoft Uighur"/>
                <a:cs typeface="Microsoft Uighur"/>
              </a:rPr>
              <a:t>ظ</a:t>
            </a:r>
            <a:r>
              <a:rPr dirty="0" smtClean="0" sz="1200" spc="40" b="1">
                <a:latin typeface="Microsoft Uighur"/>
                <a:cs typeface="Microsoft Uighur"/>
              </a:rPr>
              <a:t>وي</a:t>
            </a:r>
            <a:r>
              <a:rPr dirty="0" smtClean="0" sz="1200" spc="4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45" b="1">
                <a:latin typeface="Microsoft Uighur"/>
                <a:cs typeface="Microsoft Uighur"/>
              </a:rPr>
              <a:t>ح</a:t>
            </a:r>
            <a:r>
              <a:rPr dirty="0" smtClean="0" sz="1200" spc="-405" b="1">
                <a:latin typeface="Microsoft Uighur"/>
                <a:cs typeface="Microsoft Uighur"/>
              </a:rPr>
              <a:t>ب</a:t>
            </a:r>
            <a:r>
              <a:rPr dirty="0" smtClean="0" sz="1200" spc="-310" b="1">
                <a:latin typeface="Microsoft Uighur"/>
                <a:cs typeface="Microsoft Uighur"/>
              </a:rPr>
              <a:t>ف</a:t>
            </a:r>
            <a:r>
              <a:rPr dirty="0" smtClean="0" sz="1200" spc="-75" b="1">
                <a:latin typeface="Microsoft Uighur"/>
                <a:cs typeface="Microsoft Uighur"/>
              </a:rPr>
              <a:t>و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10" b="1">
                <a:latin typeface="Microsoft Uighur"/>
                <a:cs typeface="Microsoft Uighur"/>
              </a:rPr>
              <a:t> </a:t>
            </a:r>
            <a:r>
              <a:rPr dirty="0" smtClean="0" sz="1200" spc="25" b="1">
                <a:latin typeface="Microsoft Uighur"/>
                <a:cs typeface="Microsoft Uighur"/>
              </a:rPr>
              <a:t> </a:t>
            </a:r>
            <a:r>
              <a:rPr dirty="0" smtClean="0" sz="1200" spc="-170" b="1">
                <a:latin typeface="Microsoft Uighur"/>
                <a:cs typeface="Microsoft Uighur"/>
              </a:rPr>
              <a:t>ٌف</a:t>
            </a:r>
            <a:r>
              <a:rPr dirty="0" smtClean="0" sz="1200" spc="-170" b="1">
                <a:latin typeface="Microsoft Uighur"/>
                <a:cs typeface="Microsoft Uighur"/>
              </a:rPr>
              <a:t> </a:t>
            </a:r>
            <a:r>
              <a:rPr dirty="0" smtClean="0" sz="1200" spc="15" b="1">
                <a:latin typeface="Microsoft Uighur"/>
                <a:cs typeface="Microsoft Uighur"/>
              </a:rPr>
              <a:t> </a:t>
            </a:r>
            <a:r>
              <a:rPr dirty="0" smtClean="0" sz="1200" spc="-140" b="1">
                <a:latin typeface="Microsoft Uighur"/>
                <a:cs typeface="Microsoft Uighur"/>
              </a:rPr>
              <a:t>ج</a:t>
            </a:r>
            <a:r>
              <a:rPr dirty="0" smtClean="0" sz="1200" spc="0" b="1">
                <a:latin typeface="Microsoft Uighur"/>
                <a:cs typeface="Microsoft Uighur"/>
              </a:rPr>
              <a:t>ٌ</a:t>
            </a:r>
            <a:r>
              <a:rPr dirty="0" smtClean="0" sz="1200" spc="180" b="1">
                <a:latin typeface="Microsoft Uighur"/>
                <a:cs typeface="Microsoft Uighur"/>
              </a:rPr>
              <a:t>ز</a:t>
            </a:r>
            <a:r>
              <a:rPr dirty="0" smtClean="0" sz="1200" spc="-15" b="1">
                <a:latin typeface="Microsoft Uighur"/>
                <a:cs typeface="Microsoft Uighur"/>
              </a:rPr>
              <a:t>خ</a:t>
            </a:r>
            <a:r>
              <a:rPr dirty="0" smtClean="0" sz="1200" spc="-110" b="1">
                <a:latin typeface="Microsoft Uighur"/>
                <a:cs typeface="Microsoft Uighur"/>
              </a:rPr>
              <a:t>ي</a:t>
            </a:r>
            <a:r>
              <a:rPr dirty="0" smtClean="0" sz="1200" spc="-1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75" b="1">
                <a:latin typeface="Microsoft Uighur"/>
                <a:cs typeface="Microsoft Uighur"/>
              </a:rPr>
              <a:t>ء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-35" b="1">
                <a:latin typeface="Microsoft Uighur"/>
                <a:cs typeface="Microsoft Uighur"/>
              </a:rPr>
              <a:t>دلإا</a:t>
            </a:r>
            <a:r>
              <a:rPr dirty="0" smtClean="0" sz="1200" spc="-35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-65" b="1">
                <a:latin typeface="Microsoft Uighur"/>
                <a:cs typeface="Microsoft Uighur"/>
              </a:rPr>
              <a:t>ىٍٍ</a:t>
            </a:r>
            <a:r>
              <a:rPr dirty="0" smtClean="0" sz="1200" spc="-185" b="1">
                <a:latin typeface="Microsoft Uighur"/>
                <a:cs typeface="Microsoft Uighur"/>
              </a:rPr>
              <a:t>ل</a:t>
            </a:r>
            <a:r>
              <a:rPr dirty="0" smtClean="0" sz="1200" spc="-310" b="1">
                <a:latin typeface="Microsoft Uighur"/>
                <a:cs typeface="Microsoft Uighur"/>
              </a:rPr>
              <a:t>خ</a:t>
            </a:r>
            <a:r>
              <a:rPr dirty="0" smtClean="0" sz="1200" spc="-310" b="1">
                <a:latin typeface="Microsoft Uighur"/>
                <a:cs typeface="Microsoft Uighur"/>
              </a:rPr>
              <a:t> </a:t>
            </a:r>
            <a:r>
              <a:rPr dirty="0" smtClean="0" sz="1200" spc="30" b="1">
                <a:latin typeface="Microsoft Uighur"/>
                <a:cs typeface="Microsoft Uighur"/>
              </a:rPr>
              <a:t> </a:t>
            </a:r>
            <a:r>
              <a:rPr dirty="0" smtClean="0" sz="1200" spc="135" b="1">
                <a:latin typeface="Microsoft Uighur"/>
                <a:cs typeface="Microsoft Uighur"/>
              </a:rPr>
              <a:t>ح</a:t>
            </a:r>
            <a:r>
              <a:rPr dirty="0" smtClean="0" sz="1200" spc="55" b="1">
                <a:latin typeface="Microsoft Uighur"/>
                <a:cs typeface="Microsoft Uighur"/>
              </a:rPr>
              <a:t>ا</a:t>
            </a:r>
            <a:r>
              <a:rPr dirty="0" smtClean="0" sz="1200" spc="10" b="1">
                <a:latin typeface="Microsoft Uighur"/>
                <a:cs typeface="Microsoft Uighur"/>
              </a:rPr>
              <a:t>د</a:t>
            </a:r>
            <a:r>
              <a:rPr dirty="0" smtClean="0" sz="1200" spc="-5" b="1">
                <a:latin typeface="Microsoft Uighur"/>
                <a:cs typeface="Microsoft Uighur"/>
              </a:rPr>
              <a:t>ٌ</a:t>
            </a:r>
            <a:r>
              <a:rPr dirty="0" smtClean="0" sz="1200" spc="-165" b="1">
                <a:latin typeface="Microsoft Uighur"/>
                <a:cs typeface="Microsoft Uighur"/>
              </a:rPr>
              <a:t>خشي</a:t>
            </a:r>
            <a:r>
              <a:rPr dirty="0" smtClean="0" sz="1200" spc="-165" b="1">
                <a:latin typeface="Microsoft Uighur"/>
                <a:cs typeface="Microsoft Uighur"/>
              </a:rPr>
              <a:t>    </a:t>
            </a:r>
            <a:r>
              <a:rPr dirty="0" smtClean="0" sz="1200" spc="-80" b="1">
                <a:latin typeface="Microsoft Uighur"/>
                <a:cs typeface="Microsoft Uighur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114800"/>
          </a:xfrm>
          <a:custGeom>
            <a:avLst/>
            <a:gdLst/>
            <a:ahLst/>
            <a:cxnLst/>
            <a:rect l="l" t="t" r="r" b="b"/>
            <a:pathLst>
              <a:path w="9144000" h="4114800">
                <a:moveTo>
                  <a:pt x="0" y="4114800"/>
                </a:moveTo>
                <a:lnTo>
                  <a:pt x="9144000" y="4114800"/>
                </a:lnTo>
                <a:lnTo>
                  <a:pt x="91440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7969" y="1070609"/>
            <a:ext cx="5631815" cy="483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810"/>
              </a:lnSpc>
            </a:pPr>
            <a:r>
              <a:rPr dirty="0" smtClean="0" sz="3200" spc="-350">
                <a:solidFill>
                  <a:srgbClr val="FFFFFF"/>
                </a:solidFill>
                <a:latin typeface="Arial"/>
                <a:cs typeface="Arial"/>
              </a:rPr>
              <a:t>ةرمتسم</a:t>
            </a:r>
            <a:r>
              <a:rPr dirty="0" smtClean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195">
                <a:solidFill>
                  <a:srgbClr val="FFFFFF"/>
                </a:solidFill>
                <a:latin typeface="Arial"/>
                <a:cs typeface="Arial"/>
              </a:rPr>
              <a:t>ةلحر</a:t>
            </a:r>
            <a:r>
              <a:rPr dirty="0" smtClean="0" sz="32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260">
                <a:solidFill>
                  <a:srgbClr val="FFFFFF"/>
                </a:solidFill>
                <a:latin typeface="Arial"/>
                <a:cs typeface="Arial"/>
              </a:rPr>
              <a:t>وه</a:t>
            </a:r>
            <a:r>
              <a:rPr dirty="0" smtClean="0" sz="3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1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3200" spc="-815">
                <a:solidFill>
                  <a:srgbClr val="FFFFFF"/>
                </a:solidFill>
                <a:latin typeface="Arial"/>
                <a:cs typeface="Arial"/>
              </a:rPr>
              <a:t>كل</a:t>
            </a:r>
            <a:r>
              <a:rPr dirty="0" smtClean="0" sz="3200" spc="-815">
                <a:solidFill>
                  <a:srgbClr val="FFFFFF"/>
                </a:solidFill>
                <a:latin typeface="Arial"/>
                <a:cs typeface="Arial"/>
              </a:rPr>
              <a:t> و </a:t>
            </a:r>
            <a:r>
              <a:rPr dirty="0" smtClean="0" sz="3200" spc="-365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3200" spc="-1025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dirty="0" smtClean="0" sz="3200" spc="-415">
                <a:solidFill>
                  <a:srgbClr val="FFFFFF"/>
                </a:solidFill>
                <a:latin typeface="Arial"/>
                <a:cs typeface="Arial"/>
              </a:rPr>
              <a:t>دص</a:t>
            </a:r>
            <a:r>
              <a:rPr dirty="0" smtClean="0" sz="3200" spc="-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560">
                <a:solidFill>
                  <a:srgbClr val="FFFFFF"/>
                </a:solidFill>
                <a:latin typeface="Arial"/>
                <a:cs typeface="Arial"/>
              </a:rPr>
              <a:t>ًت</a:t>
            </a:r>
            <a:r>
              <a:rPr dirty="0" smtClean="0" sz="3200" spc="-310">
                <a:solidFill>
                  <a:srgbClr val="FFFFFF"/>
                </a:solidFill>
                <a:latin typeface="Arial"/>
                <a:cs typeface="Arial"/>
              </a:rPr>
              <a:t>أ</a:t>
            </a:r>
            <a:r>
              <a:rPr dirty="0" smtClean="0" sz="3200" spc="-185">
                <a:solidFill>
                  <a:srgbClr val="FFFFFF"/>
                </a:solidFill>
                <a:latin typeface="Arial"/>
                <a:cs typeface="Arial"/>
              </a:rPr>
              <a:t>ٌلا</a:t>
            </a:r>
            <a:r>
              <a:rPr dirty="0" smtClean="0" sz="32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385">
                <a:solidFill>
                  <a:srgbClr val="FFFFFF"/>
                </a:solidFill>
                <a:latin typeface="Arial"/>
                <a:cs typeface="Arial"/>
              </a:rPr>
              <a:t>زٌمتلا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109220">
              <a:lnSpc>
                <a:spcPct val="100000"/>
              </a:lnSpc>
              <a:tabLst>
                <a:tab pos="1755775" algn="l"/>
              </a:tabLst>
            </a:pPr>
            <a:r>
              <a:rPr dirty="0" smtClean="0" sz="3200" spc="-400">
                <a:solidFill>
                  <a:srgbClr val="FFFFFF"/>
                </a:solidFill>
                <a:latin typeface="Arial"/>
                <a:cs typeface="Arial"/>
              </a:rPr>
              <a:t>ىلع</a:t>
            </a:r>
            <a:r>
              <a:rPr dirty="0" smtClean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665">
                <a:solidFill>
                  <a:srgbClr val="FFFFFF"/>
                </a:solidFill>
                <a:latin typeface="Arial"/>
                <a:cs typeface="Arial"/>
              </a:rPr>
              <a:t>زك</a:t>
            </a:r>
            <a:r>
              <a:rPr dirty="0" smtClean="0" sz="3200" spc="-86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3200" spc="-750">
                <a:solidFill>
                  <a:srgbClr val="FFFFFF"/>
                </a:solidFill>
                <a:latin typeface="Arial"/>
                <a:cs typeface="Arial"/>
              </a:rPr>
              <a:t>رت</a:t>
            </a:r>
            <a:r>
              <a:rPr dirty="0" smtClean="0" sz="3200" spc="-75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mtClean="0" sz="3200" spc="-180">
                <a:solidFill>
                  <a:srgbClr val="FFFFFF"/>
                </a:solidFill>
                <a:latin typeface="Arial"/>
                <a:cs typeface="Arial"/>
              </a:rPr>
              <a:t>تاٌ</a:t>
            </a:r>
            <a:r>
              <a:rPr dirty="0" smtClean="0" sz="3200" spc="-30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3200" spc="-1265">
                <a:solidFill>
                  <a:srgbClr val="FFFFFF"/>
                </a:solidFill>
                <a:latin typeface="Arial"/>
                <a:cs typeface="Arial"/>
              </a:rPr>
              <a:t>قت</a:t>
            </a:r>
            <a:r>
              <a:rPr dirty="0" smtClean="0" sz="3200" spc="-1265">
                <a:solidFill>
                  <a:srgbClr val="FFFFFF"/>
                </a:solidFill>
                <a:latin typeface="Arial"/>
                <a:cs typeface="Arial"/>
              </a:rPr>
              <a:t> و</a:t>
            </a:r>
            <a:r>
              <a:rPr dirty="0" smtClean="0" sz="3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60">
                <a:solidFill>
                  <a:srgbClr val="FFFFFF"/>
                </a:solidFill>
                <a:latin typeface="Arial"/>
                <a:cs typeface="Arial"/>
              </a:rPr>
              <a:t>تاٌجهنم</a:t>
            </a:r>
            <a:r>
              <a:rPr dirty="0" smtClean="0" sz="3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615">
                <a:solidFill>
                  <a:srgbClr val="FFFFFF"/>
                </a:solidFill>
                <a:latin typeface="Arial"/>
                <a:cs typeface="Arial"/>
              </a:rPr>
              <a:t>قٌبطت</a:t>
            </a:r>
            <a:r>
              <a:rPr dirty="0" smtClean="0" sz="3200" spc="-6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80">
                <a:solidFill>
                  <a:srgbClr val="FFFFFF"/>
                </a:solidFill>
                <a:latin typeface="Arial"/>
                <a:cs typeface="Arial"/>
              </a:rPr>
              <a:t>نم</a:t>
            </a:r>
            <a:r>
              <a:rPr dirty="0" smtClean="0" sz="3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5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3200" spc="10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3200" spc="-151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mtClean="0" sz="3200" spc="-15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300">
                <a:solidFill>
                  <a:srgbClr val="FFFFFF"/>
                </a:solidFill>
                <a:latin typeface="Arial"/>
                <a:cs typeface="Arial"/>
              </a:rPr>
              <a:t>ةنزاوت</a:t>
            </a:r>
            <a:r>
              <a:rPr dirty="0" smtClean="0" sz="3200" spc="-22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3200" spc="-48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3200" spc="-480">
                <a:solidFill>
                  <a:srgbClr val="FFFFFF"/>
                </a:solidFill>
                <a:latin typeface="Arial"/>
                <a:cs typeface="Arial"/>
              </a:rPr>
              <a:t> و</a:t>
            </a:r>
            <a:r>
              <a:rPr dirty="0" smtClean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540">
                <a:solidFill>
                  <a:srgbClr val="FFFFFF"/>
                </a:solidFill>
                <a:latin typeface="Arial"/>
                <a:cs typeface="Arial"/>
              </a:rPr>
              <a:t>ةلداب</a:t>
            </a:r>
            <a:r>
              <a:rPr dirty="0" smtClean="0" sz="3200" spc="-935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3200" spc="-270">
                <a:solidFill>
                  <a:srgbClr val="FFFFFF"/>
                </a:solidFill>
                <a:latin typeface="Arial"/>
                <a:cs typeface="Arial"/>
              </a:rPr>
              <a:t>ملا</a:t>
            </a:r>
            <a:r>
              <a:rPr dirty="0" smtClean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570">
                <a:solidFill>
                  <a:srgbClr val="FFFFFF"/>
                </a:solidFill>
                <a:latin typeface="Arial"/>
                <a:cs typeface="Arial"/>
              </a:rPr>
              <a:t>ةعفن</a:t>
            </a:r>
            <a:r>
              <a:rPr dirty="0" smtClean="0" sz="3200" spc="-355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3200" spc="-48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dirty="0" smtClean="0" sz="3200" spc="-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15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mtClean="0" sz="3200" spc="-670">
                <a:solidFill>
                  <a:srgbClr val="FFFFFF"/>
                </a:solidFill>
                <a:latin typeface="Arial"/>
                <a:cs typeface="Arial"/>
              </a:rPr>
              <a:t>ٌقحت</a:t>
            </a:r>
            <a:r>
              <a:rPr dirty="0" smtClean="0" sz="3200" spc="-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345">
                <a:solidFill>
                  <a:srgbClr val="FFFFFF"/>
                </a:solidFill>
                <a:latin typeface="Arial"/>
                <a:cs typeface="Arial"/>
              </a:rPr>
              <a:t>ةسسؤملا</a:t>
            </a:r>
            <a:r>
              <a:rPr dirty="0" smtClean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75">
                <a:solidFill>
                  <a:srgbClr val="FFFFFF"/>
                </a:solidFill>
                <a:latin typeface="Arial"/>
                <a:cs typeface="Arial"/>
              </a:rPr>
              <a:t>عم</a:t>
            </a:r>
            <a:r>
              <a:rPr dirty="0" smtClean="0" sz="3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245">
                <a:solidFill>
                  <a:srgbClr val="FFFFFF"/>
                </a:solidFill>
                <a:latin typeface="Arial"/>
                <a:cs typeface="Arial"/>
              </a:rPr>
              <a:t>نٌ</a:t>
            </a:r>
            <a:r>
              <a:rPr dirty="0" smtClean="0" sz="3200" spc="-459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3200" spc="-370">
                <a:solidFill>
                  <a:srgbClr val="FFFFFF"/>
                </a:solidFill>
                <a:latin typeface="Arial"/>
                <a:cs typeface="Arial"/>
              </a:rPr>
              <a:t>ماعتملا</a:t>
            </a:r>
            <a:r>
              <a:rPr dirty="0" smtClean="0" sz="3200" spc="-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80">
                <a:solidFill>
                  <a:srgbClr val="FFFFFF"/>
                </a:solidFill>
                <a:latin typeface="Arial"/>
                <a:cs typeface="Arial"/>
              </a:rPr>
              <a:t>نم</a:t>
            </a:r>
            <a:r>
              <a:rPr dirty="0" smtClean="0" sz="3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340">
                <a:solidFill>
                  <a:srgbClr val="FFFFFF"/>
                </a:solidFill>
                <a:latin typeface="Arial"/>
                <a:cs typeface="Arial"/>
              </a:rPr>
              <a:t>ةحلصملا</a:t>
            </a:r>
            <a:r>
              <a:rPr dirty="0" smtClean="0" sz="3200" spc="-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180">
                <a:solidFill>
                  <a:srgbClr val="FFFFFF"/>
                </a:solidFill>
                <a:latin typeface="Arial"/>
                <a:cs typeface="Arial"/>
              </a:rPr>
              <a:t>باحصأ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6594856"/>
            <a:ext cx="8578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4285" y="6594856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5423" y="4811014"/>
            <a:ext cx="5488305" cy="996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544445" algn="l"/>
                <a:tab pos="4242435" algn="l"/>
              </a:tabLst>
            </a:pPr>
            <a:r>
              <a:rPr dirty="0" smtClean="0" sz="6000" spc="-785" b="1">
                <a:latin typeface="Microsoft Uighur"/>
                <a:cs typeface="Microsoft Uighur"/>
              </a:rPr>
              <a:t>ىنػبيخشإ</a:t>
            </a:r>
            <a:r>
              <a:rPr dirty="0" smtClean="0" sz="6000" spc="-785" b="1">
                <a:latin typeface="Microsoft Uighur"/>
                <a:cs typeface="Microsoft Uighur"/>
              </a:rPr>
              <a:t>	</a:t>
            </a:r>
            <a:r>
              <a:rPr dirty="0" smtClean="0" sz="6000" spc="10" b="1">
                <a:latin typeface="Microsoft Uighur"/>
                <a:cs typeface="Microsoft Uighur"/>
              </a:rPr>
              <a:t>ً</a:t>
            </a:r>
            <a:r>
              <a:rPr dirty="0" smtClean="0" sz="6000" spc="-520" b="1">
                <a:latin typeface="Microsoft Uighur"/>
                <a:cs typeface="Microsoft Uighur"/>
              </a:rPr>
              <a:t>شحه</a:t>
            </a:r>
            <a:r>
              <a:rPr dirty="0" smtClean="0" sz="6000" spc="-520" b="1">
                <a:latin typeface="Microsoft Uighur"/>
                <a:cs typeface="Microsoft Uighur"/>
              </a:rPr>
              <a:t>	</a:t>
            </a:r>
            <a:r>
              <a:rPr dirty="0" smtClean="0" sz="6000" spc="-1210" b="1">
                <a:latin typeface="Microsoft Uighur"/>
                <a:cs typeface="Microsoft Uighur"/>
              </a:rPr>
              <a:t>ً</a:t>
            </a:r>
            <a:r>
              <a:rPr dirty="0" smtClean="0" sz="6000" spc="70" b="1">
                <a:latin typeface="Microsoft Uighur"/>
                <a:cs typeface="Microsoft Uighur"/>
              </a:rPr>
              <a:t>ارنش</a:t>
            </a:r>
            <a:endParaRPr sz="6000">
              <a:latin typeface="Microsoft Uighur"/>
              <a:cs typeface="Microsoft Uighu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369310">
              <a:lnSpc>
                <a:spcPct val="100000"/>
              </a:lnSpc>
            </a:pPr>
            <a:r>
              <a:rPr dirty="0" smtClean="0" sz="3200" spc="-32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3200" spc="-33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-55" b="1">
                <a:solidFill>
                  <a:srgbClr val="FFFFFF"/>
                </a:solidFill>
                <a:latin typeface="Microsoft Uighur"/>
                <a:cs typeface="Microsoft Uighur"/>
              </a:rPr>
              <a:t>ٍو</a:t>
            </a:r>
            <a:r>
              <a:rPr dirty="0" smtClean="0" sz="3200" spc="-22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330" b="1">
                <a:solidFill>
                  <a:srgbClr val="FFFFFF"/>
                </a:solidFill>
                <a:latin typeface="Microsoft Uighur"/>
                <a:cs typeface="Microsoft Uighur"/>
              </a:rPr>
              <a:t>حي</a:t>
            </a:r>
            <a:r>
              <a:rPr dirty="0" smtClean="0" sz="3200" spc="-27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27800" y="1981136"/>
            <a:ext cx="1600200" cy="3681476"/>
          </a:xfrm>
          <a:custGeom>
            <a:avLst/>
            <a:gdLst/>
            <a:ahLst/>
            <a:cxnLst/>
            <a:rect l="l" t="t" r="r" b="b"/>
            <a:pathLst>
              <a:path w="1600200" h="3681476">
                <a:moveTo>
                  <a:pt x="0" y="3681476"/>
                </a:moveTo>
                <a:lnTo>
                  <a:pt x="1600200" y="3681476"/>
                </a:lnTo>
                <a:lnTo>
                  <a:pt x="1600200" y="0"/>
                </a:lnTo>
                <a:lnTo>
                  <a:pt x="0" y="0"/>
                </a:lnTo>
                <a:lnTo>
                  <a:pt x="0" y="368147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4800536"/>
            <a:ext cx="4887976" cy="407987"/>
          </a:xfrm>
          <a:custGeom>
            <a:avLst/>
            <a:gdLst/>
            <a:ahLst/>
            <a:cxnLst/>
            <a:rect l="l" t="t" r="r" b="b"/>
            <a:pathLst>
              <a:path w="4887976" h="407987">
                <a:moveTo>
                  <a:pt x="0" y="407987"/>
                </a:moveTo>
                <a:lnTo>
                  <a:pt x="4887976" y="407987"/>
                </a:lnTo>
                <a:lnTo>
                  <a:pt x="4887976" y="0"/>
                </a:lnTo>
                <a:lnTo>
                  <a:pt x="0" y="0"/>
                </a:lnTo>
                <a:lnTo>
                  <a:pt x="0" y="40798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15717" y="4838954"/>
            <a:ext cx="177927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160" b="1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dirty="0" smtClean="0" sz="2000" spc="-590" b="1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dirty="0" smtClean="0" sz="2000" spc="-590" b="1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dirty="0" smtClean="0" sz="2000" spc="50" b="1">
                <a:solidFill>
                  <a:srgbClr val="FFFFFF"/>
                </a:solidFill>
                <a:latin typeface="Times New Roman"/>
                <a:cs typeface="Times New Roman"/>
              </a:rPr>
              <a:t>ؤ</a:t>
            </a:r>
            <a:r>
              <a:rPr dirty="0" smtClean="0" sz="2000" spc="30" b="1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dirty="0" smtClean="0" sz="2000" spc="-225" b="1">
                <a:solidFill>
                  <a:srgbClr val="FFFFFF"/>
                </a:solidFill>
                <a:latin typeface="Times New Roman"/>
                <a:cs typeface="Times New Roman"/>
              </a:rPr>
              <a:t>لا</a:t>
            </a:r>
            <a:r>
              <a:rPr dirty="0" smtClean="0" sz="2000" spc="-225" b="1">
                <a:solidFill>
                  <a:srgbClr val="FFFFFF"/>
                </a:solidFill>
                <a:latin typeface="Times New Roman"/>
                <a:cs typeface="Times New Roman"/>
              </a:rPr>
              <a:t> ءا</a:t>
            </a:r>
            <a:r>
              <a:rPr dirty="0" smtClean="0" sz="2000" spc="-95" b="1">
                <a:solidFill>
                  <a:srgbClr val="FFFFFF"/>
                </a:solidFill>
                <a:latin typeface="Times New Roman"/>
                <a:cs typeface="Times New Roman"/>
              </a:rPr>
              <a:t>دلأا</a:t>
            </a:r>
            <a:r>
              <a:rPr dirty="0" smtClean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ةر</a:t>
            </a:r>
            <a:r>
              <a:rPr dirty="0" smtClean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ا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دإ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2836798"/>
            <a:ext cx="4891151" cy="409575"/>
          </a:xfrm>
          <a:custGeom>
            <a:avLst/>
            <a:gdLst/>
            <a:ahLst/>
            <a:cxnLst/>
            <a:rect l="l" t="t" r="r" b="b"/>
            <a:pathLst>
              <a:path w="4891151" h="409575">
                <a:moveTo>
                  <a:pt x="0" y="409575"/>
                </a:moveTo>
                <a:lnTo>
                  <a:pt x="4891151" y="409575"/>
                </a:lnTo>
                <a:lnTo>
                  <a:pt x="4891151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375279" y="2881121"/>
            <a:ext cx="1725295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310" b="1">
                <a:solidFill>
                  <a:srgbClr val="FFFFFF"/>
                </a:solidFill>
                <a:latin typeface="Times New Roman"/>
                <a:cs typeface="Times New Roman"/>
              </a:rPr>
              <a:t>يجيتا</a:t>
            </a:r>
            <a:r>
              <a:rPr dirty="0" smtClean="0" sz="2000" spc="-254" b="1">
                <a:solidFill>
                  <a:srgbClr val="FFFFFF"/>
                </a:solidFill>
                <a:latin typeface="Times New Roman"/>
                <a:cs typeface="Times New Roman"/>
              </a:rPr>
              <a:t>ر</a:t>
            </a:r>
            <a:r>
              <a:rPr dirty="0" smtClean="0" sz="2000" spc="-345" b="1">
                <a:solidFill>
                  <a:srgbClr val="FFFFFF"/>
                </a:solidFill>
                <a:latin typeface="Times New Roman"/>
                <a:cs typeface="Times New Roman"/>
              </a:rPr>
              <a:t>تسلإا</a:t>
            </a:r>
            <a:r>
              <a:rPr dirty="0" smtClean="0" sz="2000" spc="-3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335" b="1">
                <a:solidFill>
                  <a:srgbClr val="FFFFFF"/>
                </a:solidFill>
                <a:latin typeface="Times New Roman"/>
                <a:cs typeface="Times New Roman"/>
              </a:rPr>
              <a:t>ط</a:t>
            </a:r>
            <a:r>
              <a:rPr dirty="0" smtClean="0" sz="2000" spc="-425" b="1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dirty="0" smtClean="0" sz="2000" spc="-265" b="1">
                <a:solidFill>
                  <a:srgbClr val="FFFFFF"/>
                </a:solidFill>
                <a:latin typeface="Times New Roman"/>
                <a:cs typeface="Times New Roman"/>
              </a:rPr>
              <a:t>طختلا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0049" y="2918160"/>
            <a:ext cx="1403350" cy="2147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1905">
              <a:lnSpc>
                <a:spcPct val="100099"/>
              </a:lnSpc>
            </a:pPr>
            <a:r>
              <a:rPr dirty="0" smtClean="0" sz="2800" spc="-420" b="1">
                <a:solidFill>
                  <a:srgbClr val="FFFFFF"/>
                </a:solidFill>
                <a:latin typeface="Times New Roman"/>
                <a:cs typeface="Times New Roman"/>
              </a:rPr>
              <a:t>طيطختلا</a:t>
            </a:r>
            <a:r>
              <a:rPr dirty="0" smtClean="0" sz="2800" spc="-20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200" b="1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dirty="0" smtClean="0" sz="2800" spc="-175" b="1">
                <a:solidFill>
                  <a:srgbClr val="FFFFFF"/>
                </a:solidFill>
                <a:latin typeface="Times New Roman"/>
                <a:cs typeface="Times New Roman"/>
              </a:rPr>
              <a:t>ج</a:t>
            </a:r>
            <a:r>
              <a:rPr dirty="0" smtClean="0" sz="2800" spc="-1070" b="1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dirty="0" smtClean="0" sz="2800" spc="-1070" b="1">
                <a:solidFill>
                  <a:srgbClr val="FFFFFF"/>
                </a:solidFill>
                <a:latin typeface="Times New Roman"/>
                <a:cs typeface="Times New Roman"/>
              </a:rPr>
              <a:t>ت</a:t>
            </a:r>
            <a:r>
              <a:rPr dirty="0" smtClean="0" sz="2800" spc="-380" b="1">
                <a:solidFill>
                  <a:srgbClr val="FFFFFF"/>
                </a:solidFill>
                <a:latin typeface="Times New Roman"/>
                <a:cs typeface="Times New Roman"/>
              </a:rPr>
              <a:t>ارت</a:t>
            </a:r>
            <a:r>
              <a:rPr dirty="0" smtClean="0" sz="2800" spc="-780" b="1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dirty="0" smtClean="0" sz="2800" spc="-175" b="1">
                <a:solidFill>
                  <a:srgbClr val="FFFFFF"/>
                </a:solidFill>
                <a:latin typeface="Times New Roman"/>
                <a:cs typeface="Times New Roman"/>
              </a:rPr>
              <a:t>لإا</a:t>
            </a:r>
            <a:r>
              <a:rPr dirty="0" smtClean="0" sz="2800" spc="-1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ةرا</a:t>
            </a:r>
            <a:r>
              <a:rPr dirty="0" smtClean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د</a:t>
            </a:r>
            <a:r>
              <a:rPr dirty="0" smtClean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إ</a:t>
            </a:r>
            <a:r>
              <a:rPr dirty="0" smtClean="0" sz="28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و</a:t>
            </a:r>
            <a:r>
              <a:rPr dirty="0" smtClean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ء</a:t>
            </a:r>
            <a:r>
              <a:rPr dirty="0" smtClean="0" sz="2800" spc="-110" b="1">
                <a:solidFill>
                  <a:srgbClr val="FFFFFF"/>
                </a:solidFill>
                <a:latin typeface="Times New Roman"/>
                <a:cs typeface="Times New Roman"/>
              </a:rPr>
              <a:t>ادلأا</a:t>
            </a:r>
            <a:r>
              <a:rPr dirty="0" smtClean="0" sz="28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330" b="1">
                <a:solidFill>
                  <a:srgbClr val="FFFFFF"/>
                </a:solidFill>
                <a:latin typeface="Times New Roman"/>
                <a:cs typeface="Times New Roman"/>
              </a:rPr>
              <a:t>يسسؤملا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715000" y="1981200"/>
            <a:ext cx="635000" cy="2171700"/>
          </a:xfrm>
          <a:custGeom>
            <a:avLst/>
            <a:gdLst/>
            <a:ahLst/>
            <a:cxnLst/>
            <a:rect l="l" t="t" r="r" b="b"/>
            <a:pathLst>
              <a:path w="635000" h="2171700">
                <a:moveTo>
                  <a:pt x="635000" y="0"/>
                </a:moveTo>
                <a:lnTo>
                  <a:pt x="0" y="1085850"/>
                </a:lnTo>
                <a:lnTo>
                  <a:pt x="635000" y="2171700"/>
                </a:lnTo>
                <a:lnTo>
                  <a:pt x="6350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3335" y="1568196"/>
            <a:ext cx="562355" cy="333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403335" y="2409444"/>
            <a:ext cx="562355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403335" y="3168395"/>
            <a:ext cx="562355" cy="333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403335" y="3931920"/>
            <a:ext cx="562355" cy="329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403335" y="4695444"/>
            <a:ext cx="562355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403335" y="5381244"/>
            <a:ext cx="562355" cy="324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19222" y="378714"/>
            <a:ext cx="3397250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22120" algn="l"/>
                <a:tab pos="3024505" algn="l"/>
              </a:tabLst>
            </a:pP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3200" spc="-204" b="1">
                <a:solidFill>
                  <a:srgbClr val="FFFFFF"/>
                </a:solidFill>
                <a:latin typeface="Microsoft Uighur"/>
                <a:cs typeface="Microsoft Uighur"/>
              </a:rPr>
              <a:t>خٍخ</a:t>
            </a:r>
            <a:r>
              <a:rPr dirty="0" smtClean="0" sz="3200" spc="-9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رخشلإا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0" b="1">
                <a:solidFill>
                  <a:srgbClr val="FFFFFF"/>
                </a:solidFill>
                <a:latin typeface="Microsoft Uighur"/>
                <a:cs typeface="Microsoft Uighur"/>
              </a:rPr>
              <a:t>طٍ</a:t>
            </a:r>
            <a:r>
              <a:rPr dirty="0" smtClean="0" sz="3200" spc="-45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3200" spc="-330" b="1">
                <a:solidFill>
                  <a:srgbClr val="FFFFFF"/>
                </a:solidFill>
                <a:latin typeface="Microsoft Uighur"/>
                <a:cs typeface="Microsoft Uighur"/>
              </a:rPr>
              <a:t>خخها</a:t>
            </a:r>
            <a:r>
              <a:rPr dirty="0" smtClean="0" sz="3200" spc="-33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490" b="1">
                <a:solidFill>
                  <a:srgbClr val="FFFFFF"/>
                </a:solidFill>
                <a:latin typeface="Microsoft Uighur"/>
                <a:cs typeface="Microsoft Uighur"/>
              </a:rPr>
              <a:t>.</a:t>
            </a:r>
            <a:r>
              <a:rPr dirty="0" smtClean="0" sz="3200" spc="600" b="1">
                <a:solidFill>
                  <a:srgbClr val="FFFFFF"/>
                </a:solidFill>
                <a:latin typeface="Microsoft Uighur"/>
                <a:cs typeface="Microsoft Uighur"/>
              </a:rPr>
              <a:t>1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929383" y="1476755"/>
            <a:ext cx="6140196" cy="498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623060" y="5303520"/>
            <a:ext cx="6451092" cy="557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700783" y="4466844"/>
            <a:ext cx="6368796" cy="553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929383" y="3854196"/>
            <a:ext cx="6144768" cy="493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929383" y="2331720"/>
            <a:ext cx="6144768" cy="4983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929383" y="3168395"/>
            <a:ext cx="6144768" cy="4937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236567" y="1571497"/>
            <a:ext cx="3667760" cy="4152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5240">
              <a:lnSpc>
                <a:spcPct val="100000"/>
              </a:lnSpc>
            </a:pPr>
            <a:r>
              <a:rPr dirty="0" smtClean="0" sz="1800" spc="65" b="1">
                <a:latin typeface="Arial"/>
                <a:cs typeface="Arial"/>
              </a:rPr>
              <a:t>مو</a:t>
            </a:r>
            <a:r>
              <a:rPr dirty="0" smtClean="0" sz="1800" spc="60" b="1">
                <a:latin typeface="Arial"/>
                <a:cs typeface="Arial"/>
              </a:rPr>
              <a:t>ه</a:t>
            </a:r>
            <a:r>
              <a:rPr dirty="0" smtClean="0" sz="1800" spc="-275" b="1">
                <a:latin typeface="Arial"/>
                <a:cs typeface="Arial"/>
              </a:rPr>
              <a:t>فملا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r" marR="13335">
              <a:lnSpc>
                <a:spcPct val="100000"/>
              </a:lnSpc>
            </a:pPr>
            <a:r>
              <a:rPr dirty="0" smtClean="0" sz="1800" spc="-10" b="1">
                <a:latin typeface="Arial"/>
                <a:cs typeface="Arial"/>
              </a:rPr>
              <a:t>ً</a:t>
            </a:r>
            <a:r>
              <a:rPr dirty="0" smtClean="0" sz="1800" spc="-114" b="1">
                <a:latin typeface="Arial"/>
                <a:cs typeface="Arial"/>
              </a:rPr>
              <a:t>ج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515" b="1">
                <a:latin typeface="Arial"/>
                <a:cs typeface="Arial"/>
              </a:rPr>
              <a:t>ت</a:t>
            </a:r>
            <a:r>
              <a:rPr dirty="0" smtClean="0" sz="1800" spc="-170" b="1">
                <a:latin typeface="Arial"/>
                <a:cs typeface="Arial"/>
              </a:rPr>
              <a:t>ا</a:t>
            </a:r>
            <a:r>
              <a:rPr dirty="0" smtClean="0" sz="1800" spc="-15" b="1">
                <a:latin typeface="Arial"/>
                <a:cs typeface="Arial"/>
              </a:rPr>
              <a:t>ر</a:t>
            </a:r>
            <a:r>
              <a:rPr dirty="0" smtClean="0" sz="1800" spc="-310" b="1">
                <a:latin typeface="Arial"/>
                <a:cs typeface="Arial"/>
              </a:rPr>
              <a:t>تسلإا</a:t>
            </a:r>
            <a:r>
              <a:rPr dirty="0" smtClean="0" sz="1800" spc="-5" b="1">
                <a:latin typeface="Arial"/>
                <a:cs typeface="Arial"/>
              </a:rPr>
              <a:t> </a:t>
            </a:r>
            <a:r>
              <a:rPr dirty="0" smtClean="0" sz="1800" spc="5" b="1">
                <a:latin typeface="Arial"/>
                <a:cs typeface="Arial"/>
              </a:rPr>
              <a:t>ط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10" b="1">
                <a:latin typeface="Arial"/>
                <a:cs typeface="Arial"/>
              </a:rPr>
              <a:t>ط</a:t>
            </a:r>
            <a:r>
              <a:rPr dirty="0" smtClean="0" sz="1800" spc="-100" b="1">
                <a:latin typeface="Arial"/>
                <a:cs typeface="Arial"/>
              </a:rPr>
              <a:t>خ</a:t>
            </a:r>
            <a:r>
              <a:rPr dirty="0" smtClean="0" sz="1800" spc="-365" b="1">
                <a:latin typeface="Arial"/>
                <a:cs typeface="Arial"/>
              </a:rPr>
              <a:t>تلا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120" b="1">
                <a:latin typeface="Arial"/>
                <a:cs typeface="Arial"/>
              </a:rPr>
              <a:t>تان</a:t>
            </a:r>
            <a:r>
              <a:rPr dirty="0" smtClean="0" sz="1800" spc="-110" b="1">
                <a:latin typeface="Arial"/>
                <a:cs typeface="Arial"/>
              </a:rPr>
              <a:t>و</a:t>
            </a:r>
            <a:r>
              <a:rPr dirty="0" smtClean="0" sz="1800" spc="-114" b="1">
                <a:latin typeface="Arial"/>
                <a:cs typeface="Arial"/>
              </a:rPr>
              <a:t>كم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/>
          </a:p>
          <a:p>
            <a:pPr algn="r" marR="13335">
              <a:lnSpc>
                <a:spcPct val="100000"/>
              </a:lnSpc>
            </a:pPr>
            <a:r>
              <a:rPr dirty="0" smtClean="0" sz="1800" spc="-10" b="1">
                <a:latin typeface="Arial"/>
                <a:cs typeface="Arial"/>
              </a:rPr>
              <a:t>ً</a:t>
            </a:r>
            <a:r>
              <a:rPr dirty="0" smtClean="0" sz="1800" spc="-100" b="1">
                <a:latin typeface="Arial"/>
                <a:cs typeface="Arial"/>
              </a:rPr>
              <a:t>ج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305" b="1">
                <a:latin typeface="Arial"/>
                <a:cs typeface="Arial"/>
              </a:rPr>
              <a:t>تار</a:t>
            </a:r>
            <a:r>
              <a:rPr dirty="0" smtClean="0" sz="1800" spc="-470" b="1">
                <a:latin typeface="Arial"/>
                <a:cs typeface="Arial"/>
              </a:rPr>
              <a:t>ت</a:t>
            </a:r>
            <a:r>
              <a:rPr dirty="0" smtClean="0" sz="1800" spc="-220" b="1">
                <a:latin typeface="Arial"/>
                <a:cs typeface="Arial"/>
              </a:rPr>
              <a:t>سلإا</a:t>
            </a:r>
            <a:r>
              <a:rPr dirty="0" smtClean="0" sz="1800" spc="-220" b="1">
                <a:latin typeface="Arial"/>
                <a:cs typeface="Arial"/>
              </a:rPr>
              <a:t> ط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5" b="1">
                <a:latin typeface="Arial"/>
                <a:cs typeface="Arial"/>
              </a:rPr>
              <a:t>ط</a:t>
            </a:r>
            <a:r>
              <a:rPr dirty="0" smtClean="0" sz="1800" spc="-114" b="1">
                <a:latin typeface="Arial"/>
                <a:cs typeface="Arial"/>
              </a:rPr>
              <a:t>خ</a:t>
            </a:r>
            <a:r>
              <a:rPr dirty="0" smtClean="0" sz="1800" spc="-700" b="1">
                <a:latin typeface="Arial"/>
                <a:cs typeface="Arial"/>
              </a:rPr>
              <a:t>ت</a:t>
            </a:r>
            <a:r>
              <a:rPr dirty="0" smtClean="0" sz="1800" spc="-200" b="1">
                <a:latin typeface="Arial"/>
                <a:cs typeface="Arial"/>
              </a:rPr>
              <a:t>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تا</a:t>
            </a:r>
            <a:r>
              <a:rPr dirty="0" smtClean="0" sz="1800" spc="-10" b="1">
                <a:latin typeface="Arial"/>
                <a:cs typeface="Arial"/>
              </a:rPr>
              <a:t>و</a:t>
            </a:r>
            <a:r>
              <a:rPr dirty="0" smtClean="0" sz="1800" spc="0" b="1">
                <a:latin typeface="Arial"/>
                <a:cs typeface="Arial"/>
              </a:rPr>
              <a:t>دأ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9"/>
              </a:spcBef>
            </a:pPr>
            <a:endParaRPr sz="1200"/>
          </a:p>
          <a:p>
            <a:pPr algn="r" marR="12700">
              <a:lnSpc>
                <a:spcPct val="100000"/>
              </a:lnSpc>
            </a:pPr>
            <a:r>
              <a:rPr dirty="0" smtClean="0" sz="1800" spc="-15" b="1">
                <a:latin typeface="Arial"/>
                <a:cs typeface="Arial"/>
              </a:rPr>
              <a:t>؟</a:t>
            </a:r>
            <a:r>
              <a:rPr dirty="0" smtClean="0" sz="1800" spc="0" b="1">
                <a:latin typeface="Arial"/>
                <a:cs typeface="Arial"/>
              </a:rPr>
              <a:t>ً</a:t>
            </a:r>
            <a:r>
              <a:rPr dirty="0" smtClean="0" sz="1800" spc="-95" b="1">
                <a:latin typeface="Arial"/>
                <a:cs typeface="Arial"/>
              </a:rPr>
              <a:t>ج</a:t>
            </a:r>
            <a:r>
              <a:rPr dirty="0" smtClean="0" sz="1800" spc="-10" b="1">
                <a:latin typeface="Arial"/>
                <a:cs typeface="Arial"/>
              </a:rPr>
              <a:t>ٌ</a:t>
            </a:r>
            <a:r>
              <a:rPr dirty="0" smtClean="0" sz="1800" spc="-280" b="1">
                <a:latin typeface="Arial"/>
                <a:cs typeface="Arial"/>
              </a:rPr>
              <a:t>تارتسلإا</a:t>
            </a:r>
            <a:r>
              <a:rPr dirty="0" smtClean="0" sz="1800" spc="-5" b="1">
                <a:latin typeface="Arial"/>
                <a:cs typeface="Arial"/>
              </a:rPr>
              <a:t> </a:t>
            </a:r>
            <a:r>
              <a:rPr dirty="0" smtClean="0" sz="1800" spc="-25" b="1">
                <a:latin typeface="Arial"/>
                <a:cs typeface="Arial"/>
              </a:rPr>
              <a:t>طٌط</a:t>
            </a:r>
            <a:r>
              <a:rPr dirty="0" smtClean="0" sz="1800" spc="-55" b="1">
                <a:latin typeface="Arial"/>
                <a:cs typeface="Arial"/>
              </a:rPr>
              <a:t>خ</a:t>
            </a:r>
            <a:r>
              <a:rPr dirty="0" smtClean="0" sz="1800" spc="-365" b="1">
                <a:latin typeface="Arial"/>
                <a:cs typeface="Arial"/>
              </a:rPr>
              <a:t>تلا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190" b="1">
                <a:latin typeface="Arial"/>
                <a:cs typeface="Arial"/>
              </a:rPr>
              <a:t>ىلإ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10" b="1">
                <a:latin typeface="Arial"/>
                <a:cs typeface="Arial"/>
              </a:rPr>
              <a:t>ت</a:t>
            </a:r>
            <a:r>
              <a:rPr dirty="0" smtClean="0" sz="1800" spc="5" b="1">
                <a:latin typeface="Arial"/>
                <a:cs typeface="Arial"/>
              </a:rPr>
              <a:t>ا</a:t>
            </a:r>
            <a:r>
              <a:rPr dirty="0" smtClean="0" sz="1800" spc="-355" b="1">
                <a:latin typeface="Arial"/>
                <a:cs typeface="Arial"/>
              </a:rPr>
              <a:t>سسؤ</a:t>
            </a:r>
            <a:r>
              <a:rPr dirty="0" smtClean="0" sz="1800" spc="-100" b="1">
                <a:latin typeface="Arial"/>
                <a:cs typeface="Arial"/>
              </a:rPr>
              <a:t>ملا</a:t>
            </a:r>
            <a:r>
              <a:rPr dirty="0" smtClean="0" sz="1800" spc="-100" b="1">
                <a:latin typeface="Arial"/>
                <a:cs typeface="Arial"/>
              </a:rPr>
              <a:t> </a:t>
            </a:r>
            <a:r>
              <a:rPr dirty="0" smtClean="0" sz="1800" spc="-10" b="1">
                <a:latin typeface="Arial"/>
                <a:cs typeface="Arial"/>
              </a:rPr>
              <a:t>ج</a:t>
            </a:r>
            <a:r>
              <a:rPr dirty="0" smtClean="0" sz="1800" spc="-229" b="1">
                <a:latin typeface="Arial"/>
                <a:cs typeface="Arial"/>
              </a:rPr>
              <a:t>ات</a:t>
            </a:r>
            <a:r>
              <a:rPr dirty="0" smtClean="0" sz="1800" spc="-295" b="1">
                <a:latin typeface="Arial"/>
                <a:cs typeface="Arial"/>
              </a:rPr>
              <a:t>ح</a:t>
            </a:r>
            <a:r>
              <a:rPr dirty="0" smtClean="0" sz="1800" spc="-690" b="1">
                <a:latin typeface="Arial"/>
                <a:cs typeface="Arial"/>
              </a:rPr>
              <a:t>ت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ا</a:t>
            </a:r>
            <a:r>
              <a:rPr dirty="0" smtClean="0" sz="1800" spc="15" b="1">
                <a:latin typeface="Arial"/>
                <a:cs typeface="Arial"/>
              </a:rPr>
              <a:t>ذ</a:t>
            </a:r>
            <a:r>
              <a:rPr dirty="0" smtClean="0" sz="1800" spc="0" b="1">
                <a:latin typeface="Arial"/>
                <a:cs typeface="Arial"/>
              </a:rPr>
              <a:t>ا</a:t>
            </a:r>
            <a:r>
              <a:rPr dirty="0" smtClean="0" sz="1800" spc="-150" b="1">
                <a:latin typeface="Arial"/>
                <a:cs typeface="Arial"/>
              </a:rPr>
              <a:t>مل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r" marR="18415">
              <a:lnSpc>
                <a:spcPct val="100000"/>
              </a:lnSpc>
            </a:pPr>
            <a:r>
              <a:rPr dirty="0" smtClean="0" sz="1800" spc="125" b="1">
                <a:latin typeface="Arial"/>
                <a:cs typeface="Arial"/>
              </a:rPr>
              <a:t>ة</a:t>
            </a:r>
            <a:r>
              <a:rPr dirty="0" smtClean="0" sz="1800" spc="-195" b="1">
                <a:latin typeface="Arial"/>
                <a:cs typeface="Arial"/>
              </a:rPr>
              <a:t>ٌسسؤملا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110" b="1">
                <a:latin typeface="Arial"/>
                <a:cs typeface="Arial"/>
              </a:rPr>
              <a:t>ة</a:t>
            </a:r>
            <a:r>
              <a:rPr dirty="0" smtClean="0" sz="1800" spc="105" b="1">
                <a:latin typeface="Arial"/>
                <a:cs typeface="Arial"/>
              </a:rPr>
              <a:t>م</a:t>
            </a:r>
            <a:r>
              <a:rPr dirty="0" smtClean="0" sz="1800" spc="0" b="1">
                <a:latin typeface="Arial"/>
                <a:cs typeface="Arial"/>
              </a:rPr>
              <a:t>ٌ</a:t>
            </a:r>
            <a:r>
              <a:rPr dirty="0" smtClean="0" sz="1800" spc="-525" b="1">
                <a:latin typeface="Arial"/>
                <a:cs typeface="Arial"/>
              </a:rPr>
              <a:t>ق</a:t>
            </a:r>
            <a:r>
              <a:rPr dirty="0" smtClean="0" sz="1800" spc="-200" b="1">
                <a:latin typeface="Arial"/>
                <a:cs typeface="Arial"/>
              </a:rPr>
              <a:t>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110" b="1">
                <a:latin typeface="Arial"/>
                <a:cs typeface="Arial"/>
              </a:rPr>
              <a:t>ة</a:t>
            </a:r>
            <a:r>
              <a:rPr dirty="0" smtClean="0" sz="1800" spc="105" b="1">
                <a:latin typeface="Arial"/>
                <a:cs typeface="Arial"/>
              </a:rPr>
              <a:t>م</a:t>
            </a:r>
            <a:r>
              <a:rPr dirty="0" smtClean="0" sz="1800" spc="0" b="1">
                <a:latin typeface="Arial"/>
                <a:cs typeface="Arial"/>
              </a:rPr>
              <a:t>و</a:t>
            </a:r>
            <a:r>
              <a:rPr dirty="0" smtClean="0" sz="1800" spc="5" b="1">
                <a:latin typeface="Arial"/>
                <a:cs typeface="Arial"/>
              </a:rPr>
              <a:t>ظ</a:t>
            </a:r>
            <a:r>
              <a:rPr dirty="0" smtClean="0" sz="1800" spc="-500" b="1">
                <a:latin typeface="Arial"/>
                <a:cs typeface="Arial"/>
              </a:rPr>
              <a:t>ن</a:t>
            </a:r>
            <a:r>
              <a:rPr dirty="0" smtClean="0" sz="1800" spc="95" b="1">
                <a:latin typeface="Arial"/>
                <a:cs typeface="Arial"/>
              </a:rPr>
              <a:t>م</a:t>
            </a:r>
            <a:r>
              <a:rPr dirty="0" smtClean="0" sz="1800" spc="95" b="1">
                <a:latin typeface="Arial"/>
                <a:cs typeface="Arial"/>
              </a:rPr>
              <a:t> دٌ</a:t>
            </a:r>
            <a:r>
              <a:rPr dirty="0" smtClean="0" sz="1800" spc="-20" b="1">
                <a:latin typeface="Arial"/>
                <a:cs typeface="Arial"/>
              </a:rPr>
              <a:t>د</a:t>
            </a:r>
            <a:r>
              <a:rPr dirty="0" smtClean="0" sz="1800" spc="-100" b="1">
                <a:latin typeface="Arial"/>
                <a:cs typeface="Arial"/>
              </a:rPr>
              <a:t>ح</a:t>
            </a:r>
            <a:r>
              <a:rPr dirty="0" smtClean="0" sz="1800" spc="-690" b="1">
                <a:latin typeface="Arial"/>
                <a:cs typeface="Arial"/>
              </a:rPr>
              <a:t>ت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39"/>
              </a:spcBef>
            </a:pPr>
            <a:endParaRPr sz="1400"/>
          </a:p>
          <a:p>
            <a:pPr algn="r" marR="18415">
              <a:lnSpc>
                <a:spcPct val="100000"/>
              </a:lnSpc>
            </a:pPr>
            <a:r>
              <a:rPr dirty="0" smtClean="0" sz="1800" spc="-10" b="1">
                <a:latin typeface="Arial"/>
                <a:cs typeface="Arial"/>
              </a:rPr>
              <a:t>ً</a:t>
            </a:r>
            <a:r>
              <a:rPr dirty="0" smtClean="0" sz="1800" spc="-490" b="1">
                <a:latin typeface="Arial"/>
                <a:cs typeface="Arial"/>
              </a:rPr>
              <a:t>سفان</a:t>
            </a:r>
            <a:r>
              <a:rPr dirty="0" smtClean="0" sz="1800" spc="-525" b="1">
                <a:latin typeface="Arial"/>
                <a:cs typeface="Arial"/>
              </a:rPr>
              <a:t>ت</a:t>
            </a:r>
            <a:r>
              <a:rPr dirty="0" smtClean="0" sz="1800" spc="-200" b="1">
                <a:latin typeface="Arial"/>
                <a:cs typeface="Arial"/>
              </a:rPr>
              <a:t>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114" b="1">
                <a:latin typeface="Arial"/>
                <a:cs typeface="Arial"/>
              </a:rPr>
              <a:t>ة</a:t>
            </a:r>
            <a:r>
              <a:rPr dirty="0" smtClean="0" sz="1800" spc="-290" b="1">
                <a:latin typeface="Arial"/>
                <a:cs typeface="Arial"/>
              </a:rPr>
              <a:t>س</a:t>
            </a:r>
            <a:r>
              <a:rPr dirty="0" smtClean="0" sz="1800" spc="-175" b="1">
                <a:latin typeface="Arial"/>
                <a:cs typeface="Arial"/>
              </a:rPr>
              <a:t>سؤملا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-225" b="1">
                <a:latin typeface="Arial"/>
                <a:cs typeface="Arial"/>
              </a:rPr>
              <a:t>عضو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دٌ</a:t>
            </a:r>
            <a:r>
              <a:rPr dirty="0" smtClean="0" sz="1800" spc="-15" b="1">
                <a:latin typeface="Arial"/>
                <a:cs typeface="Arial"/>
              </a:rPr>
              <a:t>د</a:t>
            </a:r>
            <a:r>
              <a:rPr dirty="0" smtClean="0" sz="1800" spc="-100" b="1">
                <a:latin typeface="Arial"/>
                <a:cs typeface="Arial"/>
              </a:rPr>
              <a:t>ح</a:t>
            </a:r>
            <a:r>
              <a:rPr dirty="0" smtClean="0" sz="1800" spc="-690" b="1">
                <a:latin typeface="Arial"/>
                <a:cs typeface="Arial"/>
              </a:rPr>
              <a:t>ت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9455" y="302514"/>
            <a:ext cx="3722370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20850" algn="l"/>
                <a:tab pos="2895600" algn="l"/>
              </a:tabLst>
            </a:pP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3200" spc="-40" b="1">
                <a:solidFill>
                  <a:srgbClr val="FFFFFF"/>
                </a:solidFill>
                <a:latin typeface="Microsoft Uighur"/>
                <a:cs typeface="Microsoft Uighur"/>
              </a:rPr>
              <a:t>خٍخا</a:t>
            </a:r>
            <a:r>
              <a:rPr dirty="0" smtClean="0" sz="3200" spc="-2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3200" spc="-459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590" b="1">
                <a:solidFill>
                  <a:srgbClr val="FFFFFF"/>
                </a:solidFill>
                <a:latin typeface="Microsoft Uighur"/>
                <a:cs typeface="Microsoft Uighur"/>
              </a:rPr>
              <a:t>ش</a:t>
            </a:r>
            <a:r>
              <a:rPr dirty="0" smtClean="0" sz="3200" spc="-114" b="1">
                <a:solidFill>
                  <a:srgbClr val="FFFFFF"/>
                </a:solidFill>
                <a:latin typeface="Microsoft Uighur"/>
                <a:cs typeface="Microsoft Uighur"/>
              </a:rPr>
              <a:t>لإا</a:t>
            </a:r>
            <a:r>
              <a:rPr dirty="0" smtClean="0" sz="3200" spc="-114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" b="1">
                <a:solidFill>
                  <a:srgbClr val="FFFFFF"/>
                </a:solidFill>
                <a:latin typeface="Microsoft Uighur"/>
                <a:cs typeface="Microsoft Uighur"/>
              </a:rPr>
              <a:t>طٍط</a:t>
            </a:r>
            <a:r>
              <a:rPr dirty="0" smtClean="0" sz="3200" spc="-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خها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35" b="1">
                <a:solidFill>
                  <a:srgbClr val="FFFFFF"/>
                </a:solidFill>
                <a:latin typeface="Microsoft Uighur"/>
                <a:cs typeface="Microsoft Uighur"/>
              </a:rPr>
              <a:t>ىو</a:t>
            </a:r>
            <a:r>
              <a:rPr dirty="0" smtClean="0" sz="3200" spc="3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-560" b="1">
                <a:solidFill>
                  <a:srgbClr val="FFFFFF"/>
                </a:solidFill>
                <a:latin typeface="Microsoft Uighur"/>
                <a:cs typeface="Microsoft Uighur"/>
              </a:rPr>
              <a:t>في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3195" y="1841119"/>
            <a:ext cx="8231505" cy="3002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ة</a:t>
            </a:r>
            <a:r>
              <a:rPr dirty="0" smtClean="0" sz="2800" spc="35" b="1">
                <a:solidFill>
                  <a:srgbClr val="C00000"/>
                </a:solidFill>
                <a:latin typeface="Arial"/>
                <a:cs typeface="Arial"/>
              </a:rPr>
              <a:t>ر</a:t>
            </a:r>
            <a:r>
              <a:rPr dirty="0" smtClean="0" sz="2800" spc="-92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1185" b="1">
                <a:solidFill>
                  <a:srgbClr val="C00000"/>
                </a:solidFill>
                <a:latin typeface="Arial"/>
                <a:cs typeface="Arial"/>
              </a:rPr>
              <a:t>تف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55" b="1">
                <a:latin typeface="Arial"/>
                <a:cs typeface="Arial"/>
              </a:rPr>
              <a:t>لل</a:t>
            </a:r>
            <a:r>
              <a:rPr dirty="0" smtClean="0" sz="2800" spc="-45" b="1">
                <a:latin typeface="Arial"/>
                <a:cs typeface="Arial"/>
              </a:rPr>
              <a:t>ا</a:t>
            </a:r>
            <a:r>
              <a:rPr dirty="0" smtClean="0" sz="2800" spc="-925" b="1">
                <a:latin typeface="Arial"/>
                <a:cs typeface="Arial"/>
              </a:rPr>
              <a:t>ل</a:t>
            </a:r>
            <a:r>
              <a:rPr dirty="0" smtClean="0" sz="2800" spc="-165" b="1">
                <a:latin typeface="Arial"/>
                <a:cs typeface="Arial"/>
              </a:rPr>
              <a:t>خ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90" b="1">
                <a:latin typeface="Arial"/>
                <a:cs typeface="Arial"/>
              </a:rPr>
              <a:t>ا</a:t>
            </a:r>
            <a:r>
              <a:rPr dirty="0" smtClean="0" sz="2800" spc="-925" b="1">
                <a:latin typeface="Arial"/>
                <a:cs typeface="Arial"/>
              </a:rPr>
              <a:t>ل</a:t>
            </a:r>
            <a:r>
              <a:rPr dirty="0" smtClean="0" sz="2800" spc="-430" b="1">
                <a:latin typeface="Arial"/>
                <a:cs typeface="Arial"/>
              </a:rPr>
              <a:t>هقٌقحت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20" b="1">
                <a:latin typeface="Arial"/>
                <a:cs typeface="Arial"/>
              </a:rPr>
              <a:t>و</a:t>
            </a:r>
            <a:r>
              <a:rPr dirty="0" smtClean="0" sz="2800" spc="-925" b="1">
                <a:latin typeface="Arial"/>
                <a:cs typeface="Arial"/>
              </a:rPr>
              <a:t>ل</a:t>
            </a:r>
            <a:r>
              <a:rPr dirty="0" smtClean="0" sz="2800" spc="-925" b="1">
                <a:latin typeface="Arial"/>
                <a:cs typeface="Arial"/>
              </a:rPr>
              <a:t>جر</a:t>
            </a:r>
            <a:r>
              <a:rPr dirty="0" smtClean="0" sz="2800" spc="5" b="1">
                <a:latin typeface="Arial"/>
                <a:cs typeface="Arial"/>
              </a:rPr>
              <a:t>م</a:t>
            </a:r>
            <a:r>
              <a:rPr dirty="0" smtClean="0" sz="2800" spc="-415" b="1">
                <a:latin typeface="Arial"/>
                <a:cs typeface="Arial"/>
              </a:rPr>
              <a:t>ل</a:t>
            </a:r>
            <a:r>
              <a:rPr dirty="0" smtClean="0" sz="2800" spc="-204" b="1">
                <a:latin typeface="Arial"/>
                <a:cs typeface="Arial"/>
              </a:rPr>
              <a:t>ا</a:t>
            </a:r>
            <a:r>
              <a:rPr dirty="0" smtClean="0" sz="2800" spc="-204" b="1">
                <a:latin typeface="Arial"/>
                <a:cs typeface="Arial"/>
              </a:rPr>
              <a:t> </a:t>
            </a:r>
            <a:r>
              <a:rPr dirty="0" smtClean="0" sz="2800" spc="7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585" b="1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dirty="0" smtClean="0" sz="2800" spc="25" b="1">
                <a:solidFill>
                  <a:srgbClr val="C00000"/>
                </a:solidFill>
                <a:latin typeface="Arial"/>
                <a:cs typeface="Arial"/>
              </a:rPr>
              <a:t>د</a:t>
            </a:r>
            <a:r>
              <a:rPr dirty="0" smtClean="0" sz="2800" spc="-92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70" b="1">
                <a:solidFill>
                  <a:srgbClr val="C00000"/>
                </a:solidFill>
                <a:latin typeface="Arial"/>
                <a:cs typeface="Arial"/>
              </a:rPr>
              <a:t>هل</a:t>
            </a:r>
            <a:r>
              <a:rPr dirty="0" smtClean="0" sz="2800" spc="-55" b="1">
                <a:solidFill>
                  <a:srgbClr val="C00000"/>
                </a:solidFill>
                <a:latin typeface="Arial"/>
                <a:cs typeface="Arial"/>
              </a:rPr>
              <a:t>أ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او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310" b="1">
                <a:solidFill>
                  <a:srgbClr val="C00000"/>
                </a:solidFill>
                <a:latin typeface="Arial"/>
                <a:cs typeface="Arial"/>
              </a:rPr>
              <a:t>وئ</a:t>
            </a:r>
            <a:r>
              <a:rPr dirty="0" smtClean="0" sz="2800" spc="-75" b="1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dirty="0" smtClean="0" sz="2800" spc="-92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615" b="1">
                <a:solidFill>
                  <a:srgbClr val="C00000"/>
                </a:solidFill>
                <a:latin typeface="Arial"/>
                <a:cs typeface="Arial"/>
              </a:rPr>
              <a:t>تنلا</a:t>
            </a:r>
            <a:r>
              <a:rPr dirty="0" smtClean="0" sz="28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25" b="1">
                <a:latin typeface="Arial"/>
                <a:cs typeface="Arial"/>
              </a:rPr>
              <a:t>د</a:t>
            </a:r>
            <a:r>
              <a:rPr dirty="0" smtClean="0" sz="2800" spc="-925" b="1">
                <a:latin typeface="Arial"/>
                <a:cs typeface="Arial"/>
              </a:rPr>
              <a:t>ل</a:t>
            </a:r>
            <a:r>
              <a:rPr dirty="0" smtClean="0" sz="2800" spc="-10" b="1">
                <a:latin typeface="Arial"/>
                <a:cs typeface="Arial"/>
              </a:rPr>
              <a:t>ٌ</a:t>
            </a:r>
            <a:r>
              <a:rPr dirty="0" smtClean="0" sz="2800" spc="225" b="1">
                <a:latin typeface="Microsoft Uighur"/>
                <a:cs typeface="Microsoft Uighur"/>
              </a:rPr>
              <a:t>د</a:t>
            </a:r>
            <a:r>
              <a:rPr dirty="0" smtClean="0" sz="2800" spc="780" b="1">
                <a:latin typeface="Microsoft Uighur"/>
                <a:cs typeface="Microsoft Uighur"/>
              </a:rPr>
              <a:t>د</a:t>
            </a:r>
            <a:r>
              <a:rPr dirty="0" smtClean="0" sz="2800" spc="-430" b="1">
                <a:latin typeface="Microsoft Uighur"/>
                <a:cs typeface="Microsoft Uighur"/>
              </a:rPr>
              <a:t>حخه</a:t>
            </a:r>
            <a:r>
              <a:rPr dirty="0" smtClean="0" sz="2800" spc="-430" b="1">
                <a:latin typeface="Microsoft Uighur"/>
                <a:cs typeface="Microsoft Uighur"/>
              </a:rPr>
              <a:t> </a:t>
            </a:r>
            <a:r>
              <a:rPr dirty="0" smtClean="0" sz="2800" spc="-35" b="1">
                <a:latin typeface="Microsoft Uighur"/>
                <a:cs typeface="Microsoft Uighur"/>
              </a:rPr>
              <a:t> </a:t>
            </a:r>
            <a:r>
              <a:rPr dirty="0" smtClean="0" sz="2800" spc="30" b="1">
                <a:solidFill>
                  <a:srgbClr val="C00000"/>
                </a:solidFill>
                <a:latin typeface="Arial"/>
                <a:cs typeface="Arial"/>
              </a:rPr>
              <a:t>ً</a:t>
            </a:r>
            <a:r>
              <a:rPr dirty="0" smtClean="0" sz="2800" spc="-92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114" b="1">
                <a:solidFill>
                  <a:srgbClr val="C00000"/>
                </a:solidFill>
                <a:latin typeface="Arial"/>
                <a:cs typeface="Arial"/>
              </a:rPr>
              <a:t>جهنم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55" b="1">
                <a:solidFill>
                  <a:srgbClr val="C00000"/>
                </a:solidFill>
                <a:latin typeface="Arial"/>
                <a:cs typeface="Arial"/>
              </a:rPr>
              <a:t>مو</a:t>
            </a:r>
            <a:r>
              <a:rPr dirty="0" smtClean="0" sz="2800" spc="90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92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425" b="1">
                <a:solidFill>
                  <a:srgbClr val="C00000"/>
                </a:solidFill>
                <a:latin typeface="Arial"/>
                <a:cs typeface="Arial"/>
              </a:rPr>
              <a:t>سأ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9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2800" spc="-305" b="1">
                <a:latin typeface="Arial"/>
                <a:cs typeface="Arial"/>
              </a:rPr>
              <a:t>نمل</a:t>
            </a:r>
            <a:r>
              <a:rPr dirty="0" smtClean="0" sz="2800" spc="-710" b="1">
                <a:latin typeface="Arial"/>
                <a:cs typeface="Arial"/>
              </a:rPr>
              <a:t>ض</a:t>
            </a:r>
            <a:r>
              <a:rPr dirty="0" smtClean="0" sz="2800" spc="0" b="1">
                <a:latin typeface="Arial"/>
                <a:cs typeface="Arial"/>
              </a:rPr>
              <a:t>ٌ</a:t>
            </a:r>
            <a:r>
              <a:rPr dirty="0" smtClean="0" sz="2800" spc="40" b="1">
                <a:latin typeface="Arial"/>
                <a:cs typeface="Arial"/>
              </a:rPr>
              <a:t> </a:t>
            </a:r>
            <a:r>
              <a:rPr dirty="0" smtClean="0" sz="2800" spc="-605" b="1">
                <a:solidFill>
                  <a:srgbClr val="C00000"/>
                </a:solidFill>
                <a:latin typeface="Arial"/>
                <a:cs typeface="Arial"/>
              </a:rPr>
              <a:t>قٌلسنت</a:t>
            </a:r>
            <a:r>
              <a:rPr dirty="0" smtClean="0" sz="2800" spc="-15" b="1">
                <a:latin typeface="Arial"/>
                <a:cs typeface="Arial"/>
              </a:rPr>
              <a:t>و</a:t>
            </a:r>
            <a:r>
              <a:rPr dirty="0" smtClean="0" sz="2800" spc="35" b="1">
                <a:latin typeface="Arial"/>
                <a:cs typeface="Arial"/>
              </a:rPr>
              <a:t> </a:t>
            </a:r>
            <a:r>
              <a:rPr dirty="0" smtClean="0" sz="2800" spc="-90" b="1">
                <a:solidFill>
                  <a:srgbClr val="C00000"/>
                </a:solidFill>
                <a:latin typeface="Arial"/>
                <a:cs typeface="Arial"/>
              </a:rPr>
              <a:t>تاٌولوأ</a:t>
            </a:r>
            <a:r>
              <a:rPr dirty="0" smtClean="0" sz="2800" spc="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425" b="1">
                <a:latin typeface="Arial"/>
                <a:cs typeface="Arial"/>
              </a:rPr>
              <a:t>قفو</a:t>
            </a:r>
            <a:r>
              <a:rPr dirty="0" smtClean="0" sz="2800" spc="35" b="1">
                <a:latin typeface="Arial"/>
                <a:cs typeface="Arial"/>
              </a:rPr>
              <a:t> </a:t>
            </a:r>
            <a:r>
              <a:rPr dirty="0" smtClean="0" sz="2800" spc="25" b="1">
                <a:latin typeface="Arial"/>
                <a:cs typeface="Arial"/>
              </a:rPr>
              <a:t>ةح</a:t>
            </a:r>
            <a:r>
              <a:rPr dirty="0" smtClean="0" sz="2800" spc="15" b="1">
                <a:latin typeface="Arial"/>
                <a:cs typeface="Arial"/>
              </a:rPr>
              <a:t>ا</a:t>
            </a:r>
            <a:r>
              <a:rPr dirty="0" smtClean="0" sz="2800" spc="-390" b="1">
                <a:latin typeface="Arial"/>
                <a:cs typeface="Arial"/>
              </a:rPr>
              <a:t>تملا</a:t>
            </a:r>
            <a:r>
              <a:rPr dirty="0" smtClean="0" sz="2800" spc="45" b="1">
                <a:latin typeface="Arial"/>
                <a:cs typeface="Arial"/>
              </a:rPr>
              <a:t> </a:t>
            </a:r>
            <a:r>
              <a:rPr dirty="0" smtClean="0" sz="2800" spc="20" b="1">
                <a:latin typeface="Arial"/>
                <a:cs typeface="Arial"/>
              </a:rPr>
              <a:t>دراو</a:t>
            </a:r>
            <a:r>
              <a:rPr dirty="0" smtClean="0" sz="2800" spc="25" b="1">
                <a:latin typeface="Arial"/>
                <a:cs typeface="Arial"/>
              </a:rPr>
              <a:t>م</a:t>
            </a:r>
            <a:r>
              <a:rPr dirty="0" smtClean="0" sz="2800" spc="-310" b="1">
                <a:latin typeface="Arial"/>
                <a:cs typeface="Arial"/>
              </a:rPr>
              <a:t>لا</a:t>
            </a:r>
            <a:r>
              <a:rPr dirty="0" smtClean="0" sz="2800" spc="40" b="1">
                <a:latin typeface="Arial"/>
                <a:cs typeface="Arial"/>
              </a:rPr>
              <a:t> </a:t>
            </a:r>
            <a:r>
              <a:rPr dirty="0" smtClean="0" sz="2800" spc="50" b="1">
                <a:latin typeface="Arial"/>
                <a:cs typeface="Arial"/>
              </a:rPr>
              <a:t>را</a:t>
            </a:r>
            <a:r>
              <a:rPr dirty="0" smtClean="0" sz="2800" spc="65" b="1">
                <a:latin typeface="Arial"/>
                <a:cs typeface="Arial"/>
              </a:rPr>
              <a:t>م</a:t>
            </a:r>
            <a:r>
              <a:rPr dirty="0" smtClean="0" sz="2800" spc="-810" b="1">
                <a:latin typeface="Arial"/>
                <a:cs typeface="Arial"/>
              </a:rPr>
              <a:t>ثتساب</a:t>
            </a:r>
            <a:r>
              <a:rPr dirty="0" smtClean="0" sz="2800" spc="140" b="1">
                <a:latin typeface="Arial"/>
                <a:cs typeface="Arial"/>
              </a:rPr>
              <a:t> </a:t>
            </a:r>
            <a:r>
              <a:rPr dirty="0" smtClean="0" sz="2800" spc="-405" b="1">
                <a:solidFill>
                  <a:srgbClr val="C00000"/>
                </a:solidFill>
                <a:latin typeface="Arial"/>
                <a:cs typeface="Arial"/>
              </a:rPr>
              <a:t>ةٌلب</a:t>
            </a:r>
            <a:r>
              <a:rPr dirty="0" smtClean="0" sz="2800" spc="-685" b="1">
                <a:solidFill>
                  <a:srgbClr val="C00000"/>
                </a:solidFill>
                <a:latin typeface="Arial"/>
                <a:cs typeface="Arial"/>
              </a:rPr>
              <a:t>ق</a:t>
            </a:r>
            <a:r>
              <a:rPr dirty="0" smtClean="0" sz="2800" spc="-590" b="1">
                <a:solidFill>
                  <a:srgbClr val="C00000"/>
                </a:solidFill>
                <a:latin typeface="Arial"/>
                <a:cs typeface="Arial"/>
              </a:rPr>
              <a:t>تسم</a:t>
            </a:r>
            <a:r>
              <a:rPr dirty="0" smtClean="0" sz="2800" spc="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85" b="1">
                <a:solidFill>
                  <a:srgbClr val="C00000"/>
                </a:solidFill>
                <a:latin typeface="Arial"/>
                <a:cs typeface="Arial"/>
              </a:rPr>
              <a:t>ةٌنمز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2800" spc="0" b="1">
                <a:latin typeface="Arial"/>
                <a:cs typeface="Arial"/>
              </a:rPr>
              <a:t>ً</a:t>
            </a:r>
            <a:r>
              <a:rPr dirty="0" smtClean="0" sz="2800" spc="-1185" b="1">
                <a:latin typeface="Arial"/>
                <a:cs typeface="Arial"/>
              </a:rPr>
              <a:t>ل</a:t>
            </a:r>
            <a:r>
              <a:rPr dirty="0" smtClean="0" sz="2800" spc="-1100" b="1">
                <a:latin typeface="Arial"/>
                <a:cs typeface="Arial"/>
              </a:rPr>
              <a:t>لف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894" b="1">
                <a:latin typeface="Arial"/>
                <a:cs typeface="Arial"/>
              </a:rPr>
              <a:t>ا</a:t>
            </a:r>
            <a:r>
              <a:rPr dirty="0" smtClean="0" sz="2800" spc="-1195" b="1">
                <a:latin typeface="Arial"/>
                <a:cs typeface="Arial"/>
              </a:rPr>
              <a:t>ل</a:t>
            </a:r>
            <a:r>
              <a:rPr dirty="0" smtClean="0" sz="2800" spc="-395" b="1">
                <a:latin typeface="Arial"/>
                <a:cs typeface="Arial"/>
              </a:rPr>
              <a:t>للذو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50" b="1">
                <a:latin typeface="Arial"/>
                <a:cs typeface="Arial"/>
              </a:rPr>
              <a:t>ا</a:t>
            </a:r>
            <a:r>
              <a:rPr dirty="0" smtClean="0" sz="2800" spc="-1180" b="1">
                <a:latin typeface="Arial"/>
                <a:cs typeface="Arial"/>
              </a:rPr>
              <a:t>ل</a:t>
            </a:r>
            <a:r>
              <a:rPr dirty="0" smtClean="0" sz="2800" spc="-310" b="1">
                <a:latin typeface="Arial"/>
                <a:cs typeface="Arial"/>
              </a:rPr>
              <a:t>لهنم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ن</a:t>
            </a:r>
            <a:r>
              <a:rPr dirty="0" smtClean="0" sz="2800" spc="-1190" b="1">
                <a:latin typeface="Arial"/>
                <a:cs typeface="Arial"/>
              </a:rPr>
              <a:t>ل</a:t>
            </a:r>
            <a:r>
              <a:rPr dirty="0" smtClean="0" sz="2800" spc="-290" b="1">
                <a:latin typeface="Arial"/>
                <a:cs typeface="Arial"/>
              </a:rPr>
              <a:t>لكمم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د</a:t>
            </a:r>
            <a:r>
              <a:rPr dirty="0" smtClean="0" sz="2800" spc="-1190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484" b="1">
                <a:solidFill>
                  <a:srgbClr val="C00000"/>
                </a:solidFill>
                <a:latin typeface="Arial"/>
                <a:cs typeface="Arial"/>
              </a:rPr>
              <a:t>لئاع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75" b="1">
                <a:solidFill>
                  <a:srgbClr val="C00000"/>
                </a:solidFill>
                <a:latin typeface="Arial"/>
                <a:cs typeface="Arial"/>
              </a:rPr>
              <a:t>ى</a:t>
            </a:r>
            <a:r>
              <a:rPr dirty="0" smtClean="0" sz="2800" spc="-117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385" b="1">
                <a:solidFill>
                  <a:srgbClr val="C00000"/>
                </a:solidFill>
                <a:latin typeface="Arial"/>
                <a:cs typeface="Arial"/>
              </a:rPr>
              <a:t>للعأ</a:t>
            </a:r>
            <a:r>
              <a:rPr dirty="0" smtClean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ق</a:t>
            </a:r>
            <a:r>
              <a:rPr dirty="0" smtClean="0" sz="2800" spc="-1185" b="1">
                <a:latin typeface="Arial"/>
                <a:cs typeface="Arial"/>
              </a:rPr>
              <a:t>ل</a:t>
            </a:r>
            <a:r>
              <a:rPr dirty="0" smtClean="0" sz="2800" spc="-390" b="1">
                <a:latin typeface="Arial"/>
                <a:cs typeface="Arial"/>
              </a:rPr>
              <a:t>لقحٌو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د</a:t>
            </a:r>
            <a:r>
              <a:rPr dirty="0" smtClean="0" sz="2800" spc="-10" b="1">
                <a:latin typeface="Arial"/>
                <a:cs typeface="Arial"/>
              </a:rPr>
              <a:t>ر</a:t>
            </a:r>
            <a:r>
              <a:rPr dirty="0" smtClean="0" sz="2800" spc="-10" b="1">
                <a:latin typeface="Arial"/>
                <a:cs typeface="Arial"/>
              </a:rPr>
              <a:t>او</a:t>
            </a:r>
            <a:r>
              <a:rPr dirty="0" smtClean="0" sz="2800" spc="-1185" b="1">
                <a:latin typeface="Arial"/>
                <a:cs typeface="Arial"/>
              </a:rPr>
              <a:t>ل</a:t>
            </a:r>
            <a:r>
              <a:rPr dirty="0" smtClean="0" sz="2800" spc="-355" b="1">
                <a:latin typeface="Arial"/>
                <a:cs typeface="Arial"/>
              </a:rPr>
              <a:t>لملا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894" b="1">
                <a:latin typeface="Arial"/>
                <a:cs typeface="Arial"/>
              </a:rPr>
              <a:t>ا</a:t>
            </a:r>
            <a:r>
              <a:rPr dirty="0" smtClean="0" sz="2800" spc="-1180" b="1">
                <a:latin typeface="Arial"/>
                <a:cs typeface="Arial"/>
              </a:rPr>
              <a:t>ل</a:t>
            </a:r>
            <a:r>
              <a:rPr dirty="0" smtClean="0" sz="2800" spc="-800" b="1">
                <a:latin typeface="Arial"/>
                <a:cs typeface="Arial"/>
              </a:rPr>
              <a:t>للتل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1195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395" b="1">
                <a:solidFill>
                  <a:srgbClr val="C00000"/>
                </a:solidFill>
                <a:latin typeface="Arial"/>
                <a:cs typeface="Arial"/>
              </a:rPr>
              <a:t>لثملأا</a:t>
            </a:r>
            <a:r>
              <a:rPr dirty="0" smtClean="0" sz="2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15" b="1">
                <a:solidFill>
                  <a:srgbClr val="C00000"/>
                </a:solidFill>
                <a:latin typeface="Arial"/>
                <a:cs typeface="Arial"/>
              </a:rPr>
              <a:t>ع</a:t>
            </a:r>
            <a:r>
              <a:rPr dirty="0" smtClean="0" sz="2800" spc="-1190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375" b="1">
                <a:solidFill>
                  <a:srgbClr val="C00000"/>
                </a:solidFill>
                <a:latin typeface="Arial"/>
                <a:cs typeface="Arial"/>
              </a:rPr>
              <a:t>لٌزوتلا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2800" spc="-215" b="1">
                <a:latin typeface="Arial"/>
                <a:cs typeface="Arial"/>
              </a:rPr>
              <a:t> ةلٌحان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65" b="1">
                <a:latin typeface="Arial"/>
                <a:cs typeface="Arial"/>
              </a:rPr>
              <a:t>نلم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330" b="1">
                <a:solidFill>
                  <a:srgbClr val="C00000"/>
                </a:solidFill>
                <a:latin typeface="Arial"/>
                <a:cs typeface="Arial"/>
              </a:rPr>
              <a:t>ةلٌتاذ</a:t>
            </a:r>
            <a:r>
              <a:rPr dirty="0" smtClean="0" sz="2800" spc="-440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dirty="0" smtClean="0" sz="28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95" b="1">
                <a:solidFill>
                  <a:srgbClr val="C00000"/>
                </a:solidFill>
                <a:latin typeface="Arial"/>
                <a:cs typeface="Arial"/>
              </a:rPr>
              <a:t>اهت</a:t>
            </a:r>
            <a:r>
              <a:rPr dirty="0" smtClean="0" sz="2800" spc="-100" b="1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dirty="0" smtClean="0" sz="2800" spc="-195" b="1">
                <a:solidFill>
                  <a:srgbClr val="C00000"/>
                </a:solidFill>
                <a:latin typeface="Arial"/>
                <a:cs typeface="Arial"/>
              </a:rPr>
              <a:t>ٌناكم</a:t>
            </a:r>
            <a:r>
              <a:rPr dirty="0" smtClean="0" sz="2800" spc="-120" b="1">
                <a:solidFill>
                  <a:srgbClr val="C00000"/>
                </a:solidFill>
                <a:latin typeface="Arial"/>
                <a:cs typeface="Arial"/>
              </a:rPr>
              <a:t>إ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و</a:t>
            </a:r>
            <a:r>
              <a:rPr dirty="0" smtClean="0" sz="28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420" b="1">
                <a:solidFill>
                  <a:srgbClr val="C00000"/>
                </a:solidFill>
                <a:latin typeface="Arial"/>
                <a:cs typeface="Arial"/>
              </a:rPr>
              <a:t>ةس</a:t>
            </a:r>
            <a:r>
              <a:rPr dirty="0" smtClean="0" sz="2800" spc="-600" b="1">
                <a:solidFill>
                  <a:srgbClr val="C00000"/>
                </a:solidFill>
                <a:latin typeface="Arial"/>
                <a:cs typeface="Arial"/>
              </a:rPr>
              <a:t>س</a:t>
            </a:r>
            <a:r>
              <a:rPr dirty="0" smtClean="0" sz="2800" spc="-150" b="1">
                <a:solidFill>
                  <a:srgbClr val="C00000"/>
                </a:solidFill>
                <a:latin typeface="Arial"/>
                <a:cs typeface="Arial"/>
              </a:rPr>
              <a:t>ؤم</a:t>
            </a:r>
            <a:r>
              <a:rPr dirty="0" smtClean="0" sz="2800" spc="-160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10" b="1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dirty="0" smtClean="0" sz="28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170" b="1">
                <a:solidFill>
                  <a:srgbClr val="C00000"/>
                </a:solidFill>
                <a:latin typeface="Arial"/>
                <a:cs typeface="Arial"/>
              </a:rPr>
              <a:t>عا</a:t>
            </a:r>
            <a:r>
              <a:rPr dirty="0" smtClean="0" sz="2800" spc="-475" b="1">
                <a:solidFill>
                  <a:srgbClr val="C00000"/>
                </a:solidFill>
                <a:latin typeface="Arial"/>
                <a:cs typeface="Arial"/>
              </a:rPr>
              <a:t>ض</a:t>
            </a:r>
            <a:r>
              <a:rPr dirty="0" smtClean="0" sz="2800" spc="-180" b="1">
                <a:solidFill>
                  <a:srgbClr val="C00000"/>
                </a:solidFill>
                <a:latin typeface="Arial"/>
                <a:cs typeface="Arial"/>
              </a:rPr>
              <a:t>ولأ</a:t>
            </a:r>
            <a:r>
              <a:rPr dirty="0" smtClean="0" sz="2800" spc="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-285" b="1">
                <a:latin typeface="Arial"/>
                <a:cs typeface="Arial"/>
              </a:rPr>
              <a:t>حٌحصلا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50" b="1">
                <a:latin typeface="Arial"/>
                <a:cs typeface="Arial"/>
              </a:rPr>
              <a:t>ااردلإا</a:t>
            </a:r>
            <a:r>
              <a:rPr dirty="0" smtClean="0" sz="2800" spc="25" b="1">
                <a:latin typeface="Arial"/>
                <a:cs typeface="Arial"/>
              </a:rPr>
              <a:t> </a:t>
            </a:r>
            <a:r>
              <a:rPr dirty="0" smtClean="0" sz="2800" spc="-280" b="1">
                <a:latin typeface="Arial"/>
                <a:cs typeface="Arial"/>
              </a:rPr>
              <a:t>ءوض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819150">
              <a:lnSpc>
                <a:spcPct val="100000"/>
              </a:lnSpc>
            </a:pPr>
            <a:r>
              <a:rPr dirty="0" smtClean="0" sz="2800" spc="-10" b="1">
                <a:latin typeface="Arial"/>
                <a:cs typeface="Arial"/>
              </a:rPr>
              <a:t>.</a:t>
            </a:r>
            <a:r>
              <a:rPr dirty="0" smtClean="0" sz="2800" spc="-55" b="1">
                <a:latin typeface="Arial"/>
                <a:cs typeface="Arial"/>
              </a:rPr>
              <a:t>ىرخأ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195" b="1">
                <a:latin typeface="Arial"/>
                <a:cs typeface="Arial"/>
              </a:rPr>
              <a:t>ة</a:t>
            </a:r>
            <a:r>
              <a:rPr dirty="0" smtClean="0" sz="2800" spc="-225" b="1">
                <a:latin typeface="Arial"/>
                <a:cs typeface="Arial"/>
              </a:rPr>
              <a:t>ٌحان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60" b="1">
                <a:latin typeface="Arial"/>
                <a:cs typeface="Arial"/>
              </a:rPr>
              <a:t>نم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15" b="1">
                <a:latin typeface="Arial"/>
                <a:cs typeface="Arial"/>
              </a:rPr>
              <a:t>ةٌجر</a:t>
            </a:r>
            <a:r>
              <a:rPr dirty="0" smtClean="0" sz="2800" spc="15" b="1">
                <a:latin typeface="Arial"/>
                <a:cs typeface="Arial"/>
              </a:rPr>
              <a:t>ا</a:t>
            </a:r>
            <a:r>
              <a:rPr dirty="0" smtClean="0" sz="2800" spc="-165" b="1">
                <a:latin typeface="Arial"/>
                <a:cs typeface="Arial"/>
              </a:rPr>
              <a:t>خ</a:t>
            </a:r>
            <a:r>
              <a:rPr dirty="0" smtClean="0" sz="2800" spc="-415" b="1">
                <a:latin typeface="Arial"/>
                <a:cs typeface="Arial"/>
              </a:rPr>
              <a:t>ل</a:t>
            </a:r>
            <a:r>
              <a:rPr dirty="0" smtClean="0" sz="2800" spc="-204" b="1">
                <a:latin typeface="Arial"/>
                <a:cs typeface="Arial"/>
              </a:rPr>
              <a:t>ا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390" b="1">
                <a:latin typeface="Arial"/>
                <a:cs typeface="Arial"/>
              </a:rPr>
              <a:t>ةئٌ</a:t>
            </a:r>
            <a:r>
              <a:rPr dirty="0" smtClean="0" sz="2800" spc="-770" b="1">
                <a:latin typeface="Arial"/>
                <a:cs typeface="Arial"/>
              </a:rPr>
              <a:t>ب</a:t>
            </a:r>
            <a:r>
              <a:rPr dirty="0" smtClean="0" sz="2800" spc="-310" b="1">
                <a:latin typeface="Arial"/>
                <a:cs typeface="Arial"/>
              </a:rPr>
              <a:t>لا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640" b="1">
                <a:latin typeface="Arial"/>
                <a:cs typeface="Arial"/>
              </a:rPr>
              <a:t>ًف</a:t>
            </a:r>
            <a:r>
              <a:rPr dirty="0" smtClean="0" sz="2800" spc="-640" b="1">
                <a:latin typeface="Arial"/>
                <a:cs typeface="Arial"/>
              </a:rPr>
              <a:t> </a:t>
            </a:r>
            <a:r>
              <a:rPr dirty="0" smtClean="0" sz="2800" spc="15" b="1">
                <a:solidFill>
                  <a:srgbClr val="C00000"/>
                </a:solidFill>
                <a:latin typeface="Arial"/>
                <a:cs typeface="Arial"/>
              </a:rPr>
              <a:t>ةٌجر</a:t>
            </a:r>
            <a:r>
              <a:rPr dirty="0" smtClean="0" sz="2800" spc="20" b="1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dirty="0" smtClean="0" sz="2800" spc="-260" b="1">
                <a:solidFill>
                  <a:srgbClr val="C00000"/>
                </a:solidFill>
                <a:latin typeface="Arial"/>
                <a:cs typeface="Arial"/>
              </a:rPr>
              <a:t>خلا</a:t>
            </a:r>
            <a:r>
              <a:rPr dirty="0" smtClean="0" sz="28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55" b="1">
                <a:solidFill>
                  <a:srgbClr val="C00000"/>
                </a:solidFill>
                <a:latin typeface="Arial"/>
                <a:cs typeface="Arial"/>
              </a:rPr>
              <a:t>لم</a:t>
            </a:r>
            <a:r>
              <a:rPr dirty="0" smtClean="0" sz="2800" spc="35" b="1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dirty="0" smtClean="0" sz="2800" spc="-295" b="1">
                <a:solidFill>
                  <a:srgbClr val="C00000"/>
                </a:solidFill>
                <a:latin typeface="Arial"/>
                <a:cs typeface="Arial"/>
              </a:rPr>
              <a:t>وعلا</a:t>
            </a:r>
            <a:r>
              <a:rPr dirty="0" smtClean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mtClean="0" sz="2800" spc="300" b="1">
                <a:solidFill>
                  <a:srgbClr val="C00000"/>
                </a:solidFill>
                <a:latin typeface="Arial"/>
                <a:cs typeface="Arial"/>
              </a:rPr>
              <a:t> ور</a:t>
            </a:r>
            <a:r>
              <a:rPr dirty="0" smtClean="0" sz="2800" spc="415" b="1">
                <a:solidFill>
                  <a:srgbClr val="C00000"/>
                </a:solidFill>
                <a:latin typeface="Arial"/>
                <a:cs typeface="Arial"/>
              </a:rPr>
              <a:t>ظ</a:t>
            </a:r>
            <a:r>
              <a:rPr dirty="0" smtClean="0" sz="2800" spc="-420" b="1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dirty="0" smtClean="0" sz="2800" spc="-200" b="1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dirty="0" smtClean="0" sz="2800" spc="-15" b="1">
                <a:solidFill>
                  <a:srgbClr val="C00000"/>
                </a:solidFill>
                <a:latin typeface="Arial"/>
                <a:cs typeface="Arial"/>
              </a:rPr>
              <a:t>و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3970" y="320802"/>
            <a:ext cx="3876040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20850" algn="l"/>
                <a:tab pos="2894965" algn="l"/>
              </a:tabLst>
            </a:pP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3200" spc="-40" b="1">
                <a:solidFill>
                  <a:srgbClr val="FFFFFF"/>
                </a:solidFill>
                <a:latin typeface="Microsoft Uighur"/>
                <a:cs typeface="Microsoft Uighur"/>
              </a:rPr>
              <a:t>خٍخا</a:t>
            </a:r>
            <a:r>
              <a:rPr dirty="0" smtClean="0" sz="3200" spc="-35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3200" spc="-270" b="1">
                <a:solidFill>
                  <a:srgbClr val="FFFFFF"/>
                </a:solidFill>
                <a:latin typeface="Microsoft Uighur"/>
                <a:cs typeface="Microsoft Uighur"/>
              </a:rPr>
              <a:t>خشلإا</a:t>
            </a:r>
            <a:r>
              <a:rPr dirty="0" smtClean="0" sz="3200" spc="-27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" b="1">
                <a:solidFill>
                  <a:srgbClr val="FFFFFF"/>
                </a:solidFill>
                <a:latin typeface="Microsoft Uighur"/>
                <a:cs typeface="Microsoft Uighur"/>
              </a:rPr>
              <a:t>طٍط</a:t>
            </a:r>
            <a:r>
              <a:rPr dirty="0" smtClean="0" sz="3200" spc="-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81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65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1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32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3200" spc="-340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40" b="1">
                <a:solidFill>
                  <a:srgbClr val="FFFFFF"/>
                </a:solidFill>
                <a:latin typeface="Microsoft Uighur"/>
                <a:cs typeface="Microsoft Uighur"/>
              </a:rPr>
              <a:t>ٌو</a:t>
            </a:r>
            <a:r>
              <a:rPr dirty="0" smtClean="0" sz="3200" spc="120" b="1">
                <a:solidFill>
                  <a:srgbClr val="FFFFFF"/>
                </a:solidFill>
                <a:latin typeface="Microsoft Uighur"/>
                <a:cs typeface="Microsoft Uighur"/>
              </a:rPr>
              <a:t>ن</a:t>
            </a:r>
            <a:r>
              <a:rPr dirty="0" smtClean="0" sz="3200" spc="-29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352800" y="2817622"/>
            <a:ext cx="2082800" cy="1373377"/>
          </a:xfrm>
          <a:custGeom>
            <a:avLst/>
            <a:gdLst/>
            <a:ahLst/>
            <a:cxnLst/>
            <a:rect l="l" t="t" r="r" b="b"/>
            <a:pathLst>
              <a:path w="2082800" h="1373377">
                <a:moveTo>
                  <a:pt x="1041400" y="0"/>
                </a:moveTo>
                <a:lnTo>
                  <a:pt x="955984" y="2275"/>
                </a:lnTo>
                <a:lnTo>
                  <a:pt x="872471" y="8984"/>
                </a:lnTo>
                <a:lnTo>
                  <a:pt x="791128" y="19951"/>
                </a:lnTo>
                <a:lnTo>
                  <a:pt x="712224" y="34998"/>
                </a:lnTo>
                <a:lnTo>
                  <a:pt x="636025" y="53949"/>
                </a:lnTo>
                <a:lnTo>
                  <a:pt x="562801" y="76627"/>
                </a:lnTo>
                <a:lnTo>
                  <a:pt x="492819" y="102857"/>
                </a:lnTo>
                <a:lnTo>
                  <a:pt x="426348" y="132462"/>
                </a:lnTo>
                <a:lnTo>
                  <a:pt x="363654" y="165264"/>
                </a:lnTo>
                <a:lnTo>
                  <a:pt x="305006" y="201088"/>
                </a:lnTo>
                <a:lnTo>
                  <a:pt x="250672" y="239757"/>
                </a:lnTo>
                <a:lnTo>
                  <a:pt x="200920" y="281095"/>
                </a:lnTo>
                <a:lnTo>
                  <a:pt x="156017" y="324925"/>
                </a:lnTo>
                <a:lnTo>
                  <a:pt x="116232" y="371071"/>
                </a:lnTo>
                <a:lnTo>
                  <a:pt x="81833" y="419355"/>
                </a:lnTo>
                <a:lnTo>
                  <a:pt x="53088" y="469603"/>
                </a:lnTo>
                <a:lnTo>
                  <a:pt x="30263" y="521636"/>
                </a:lnTo>
                <a:lnTo>
                  <a:pt x="13629" y="575279"/>
                </a:lnTo>
                <a:lnTo>
                  <a:pt x="3451" y="630356"/>
                </a:lnTo>
                <a:lnTo>
                  <a:pt x="0" y="686688"/>
                </a:lnTo>
                <a:lnTo>
                  <a:pt x="3451" y="743004"/>
                </a:lnTo>
                <a:lnTo>
                  <a:pt x="13629" y="798067"/>
                </a:lnTo>
                <a:lnTo>
                  <a:pt x="30263" y="851699"/>
                </a:lnTo>
                <a:lnTo>
                  <a:pt x="53088" y="903725"/>
                </a:lnTo>
                <a:lnTo>
                  <a:pt x="81833" y="953968"/>
                </a:lnTo>
                <a:lnTo>
                  <a:pt x="116232" y="1002250"/>
                </a:lnTo>
                <a:lnTo>
                  <a:pt x="156017" y="1048395"/>
                </a:lnTo>
                <a:lnTo>
                  <a:pt x="200920" y="1092227"/>
                </a:lnTo>
                <a:lnTo>
                  <a:pt x="250672" y="1133568"/>
                </a:lnTo>
                <a:lnTo>
                  <a:pt x="305006" y="1172241"/>
                </a:lnTo>
                <a:lnTo>
                  <a:pt x="363654" y="1208071"/>
                </a:lnTo>
                <a:lnTo>
                  <a:pt x="426348" y="1240879"/>
                </a:lnTo>
                <a:lnTo>
                  <a:pt x="492819" y="1270490"/>
                </a:lnTo>
                <a:lnTo>
                  <a:pt x="562801" y="1296726"/>
                </a:lnTo>
                <a:lnTo>
                  <a:pt x="636025" y="1319410"/>
                </a:lnTo>
                <a:lnTo>
                  <a:pt x="712224" y="1338367"/>
                </a:lnTo>
                <a:lnTo>
                  <a:pt x="791128" y="1353419"/>
                </a:lnTo>
                <a:lnTo>
                  <a:pt x="872471" y="1364389"/>
                </a:lnTo>
                <a:lnTo>
                  <a:pt x="955984" y="1371101"/>
                </a:lnTo>
                <a:lnTo>
                  <a:pt x="1041400" y="1373377"/>
                </a:lnTo>
                <a:lnTo>
                  <a:pt x="1126815" y="1371101"/>
                </a:lnTo>
                <a:lnTo>
                  <a:pt x="1210328" y="1364389"/>
                </a:lnTo>
                <a:lnTo>
                  <a:pt x="1291671" y="1353419"/>
                </a:lnTo>
                <a:lnTo>
                  <a:pt x="1370575" y="1338367"/>
                </a:lnTo>
                <a:lnTo>
                  <a:pt x="1446774" y="1319410"/>
                </a:lnTo>
                <a:lnTo>
                  <a:pt x="1519998" y="1296726"/>
                </a:lnTo>
                <a:lnTo>
                  <a:pt x="1589980" y="1270490"/>
                </a:lnTo>
                <a:lnTo>
                  <a:pt x="1656451" y="1240879"/>
                </a:lnTo>
                <a:lnTo>
                  <a:pt x="1719145" y="1208071"/>
                </a:lnTo>
                <a:lnTo>
                  <a:pt x="1777793" y="1172241"/>
                </a:lnTo>
                <a:lnTo>
                  <a:pt x="1832127" y="1133568"/>
                </a:lnTo>
                <a:lnTo>
                  <a:pt x="1881879" y="1092227"/>
                </a:lnTo>
                <a:lnTo>
                  <a:pt x="1926782" y="1048395"/>
                </a:lnTo>
                <a:lnTo>
                  <a:pt x="1966567" y="1002250"/>
                </a:lnTo>
                <a:lnTo>
                  <a:pt x="2000966" y="953968"/>
                </a:lnTo>
                <a:lnTo>
                  <a:pt x="2029711" y="903725"/>
                </a:lnTo>
                <a:lnTo>
                  <a:pt x="2052536" y="851699"/>
                </a:lnTo>
                <a:lnTo>
                  <a:pt x="2069170" y="798067"/>
                </a:lnTo>
                <a:lnTo>
                  <a:pt x="2079348" y="743004"/>
                </a:lnTo>
                <a:lnTo>
                  <a:pt x="2082800" y="686688"/>
                </a:lnTo>
                <a:lnTo>
                  <a:pt x="2079348" y="630356"/>
                </a:lnTo>
                <a:lnTo>
                  <a:pt x="2069170" y="575279"/>
                </a:lnTo>
                <a:lnTo>
                  <a:pt x="2052536" y="521636"/>
                </a:lnTo>
                <a:lnTo>
                  <a:pt x="2029711" y="469603"/>
                </a:lnTo>
                <a:lnTo>
                  <a:pt x="2000966" y="419355"/>
                </a:lnTo>
                <a:lnTo>
                  <a:pt x="1966567" y="371071"/>
                </a:lnTo>
                <a:lnTo>
                  <a:pt x="1926782" y="324925"/>
                </a:lnTo>
                <a:lnTo>
                  <a:pt x="1881879" y="281095"/>
                </a:lnTo>
                <a:lnTo>
                  <a:pt x="1832127" y="239757"/>
                </a:lnTo>
                <a:lnTo>
                  <a:pt x="1777793" y="201088"/>
                </a:lnTo>
                <a:lnTo>
                  <a:pt x="1719145" y="165264"/>
                </a:lnTo>
                <a:lnTo>
                  <a:pt x="1656451" y="132462"/>
                </a:lnTo>
                <a:lnTo>
                  <a:pt x="1589980" y="102857"/>
                </a:lnTo>
                <a:lnTo>
                  <a:pt x="1519998" y="76627"/>
                </a:lnTo>
                <a:lnTo>
                  <a:pt x="1446774" y="53949"/>
                </a:lnTo>
                <a:lnTo>
                  <a:pt x="1370575" y="34998"/>
                </a:lnTo>
                <a:lnTo>
                  <a:pt x="1291671" y="19951"/>
                </a:lnTo>
                <a:lnTo>
                  <a:pt x="1210328" y="8984"/>
                </a:lnTo>
                <a:lnTo>
                  <a:pt x="1126815" y="2275"/>
                </a:lnTo>
                <a:lnTo>
                  <a:pt x="10414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352800" y="2817622"/>
            <a:ext cx="2082800" cy="1373377"/>
          </a:xfrm>
          <a:custGeom>
            <a:avLst/>
            <a:gdLst/>
            <a:ahLst/>
            <a:cxnLst/>
            <a:rect l="l" t="t" r="r" b="b"/>
            <a:pathLst>
              <a:path w="2082800" h="1373377">
                <a:moveTo>
                  <a:pt x="0" y="686688"/>
                </a:moveTo>
                <a:lnTo>
                  <a:pt x="3451" y="630356"/>
                </a:lnTo>
                <a:lnTo>
                  <a:pt x="13629" y="575279"/>
                </a:lnTo>
                <a:lnTo>
                  <a:pt x="30263" y="521636"/>
                </a:lnTo>
                <a:lnTo>
                  <a:pt x="53088" y="469603"/>
                </a:lnTo>
                <a:lnTo>
                  <a:pt x="81833" y="419355"/>
                </a:lnTo>
                <a:lnTo>
                  <a:pt x="116232" y="371071"/>
                </a:lnTo>
                <a:lnTo>
                  <a:pt x="156017" y="324925"/>
                </a:lnTo>
                <a:lnTo>
                  <a:pt x="200920" y="281095"/>
                </a:lnTo>
                <a:lnTo>
                  <a:pt x="250672" y="239757"/>
                </a:lnTo>
                <a:lnTo>
                  <a:pt x="305006" y="201088"/>
                </a:lnTo>
                <a:lnTo>
                  <a:pt x="363654" y="165264"/>
                </a:lnTo>
                <a:lnTo>
                  <a:pt x="426348" y="132462"/>
                </a:lnTo>
                <a:lnTo>
                  <a:pt x="492819" y="102857"/>
                </a:lnTo>
                <a:lnTo>
                  <a:pt x="562801" y="76627"/>
                </a:lnTo>
                <a:lnTo>
                  <a:pt x="636025" y="53949"/>
                </a:lnTo>
                <a:lnTo>
                  <a:pt x="712224" y="34998"/>
                </a:lnTo>
                <a:lnTo>
                  <a:pt x="791128" y="19951"/>
                </a:lnTo>
                <a:lnTo>
                  <a:pt x="872471" y="8984"/>
                </a:lnTo>
                <a:lnTo>
                  <a:pt x="955984" y="2275"/>
                </a:lnTo>
                <a:lnTo>
                  <a:pt x="1041400" y="0"/>
                </a:lnTo>
                <a:lnTo>
                  <a:pt x="1126815" y="2275"/>
                </a:lnTo>
                <a:lnTo>
                  <a:pt x="1210328" y="8984"/>
                </a:lnTo>
                <a:lnTo>
                  <a:pt x="1291671" y="19951"/>
                </a:lnTo>
                <a:lnTo>
                  <a:pt x="1370575" y="34998"/>
                </a:lnTo>
                <a:lnTo>
                  <a:pt x="1446774" y="53949"/>
                </a:lnTo>
                <a:lnTo>
                  <a:pt x="1519998" y="76627"/>
                </a:lnTo>
                <a:lnTo>
                  <a:pt x="1589980" y="102857"/>
                </a:lnTo>
                <a:lnTo>
                  <a:pt x="1656451" y="132462"/>
                </a:lnTo>
                <a:lnTo>
                  <a:pt x="1719145" y="165264"/>
                </a:lnTo>
                <a:lnTo>
                  <a:pt x="1777793" y="201088"/>
                </a:lnTo>
                <a:lnTo>
                  <a:pt x="1832127" y="239757"/>
                </a:lnTo>
                <a:lnTo>
                  <a:pt x="1881879" y="281095"/>
                </a:lnTo>
                <a:lnTo>
                  <a:pt x="1926782" y="324925"/>
                </a:lnTo>
                <a:lnTo>
                  <a:pt x="1966567" y="371071"/>
                </a:lnTo>
                <a:lnTo>
                  <a:pt x="2000966" y="419355"/>
                </a:lnTo>
                <a:lnTo>
                  <a:pt x="2029711" y="469603"/>
                </a:lnTo>
                <a:lnTo>
                  <a:pt x="2052536" y="521636"/>
                </a:lnTo>
                <a:lnTo>
                  <a:pt x="2069170" y="575279"/>
                </a:lnTo>
                <a:lnTo>
                  <a:pt x="2079348" y="630356"/>
                </a:lnTo>
                <a:lnTo>
                  <a:pt x="2082800" y="686688"/>
                </a:lnTo>
                <a:lnTo>
                  <a:pt x="2079348" y="743004"/>
                </a:lnTo>
                <a:lnTo>
                  <a:pt x="2069170" y="798067"/>
                </a:lnTo>
                <a:lnTo>
                  <a:pt x="2052536" y="851699"/>
                </a:lnTo>
                <a:lnTo>
                  <a:pt x="2029711" y="903725"/>
                </a:lnTo>
                <a:lnTo>
                  <a:pt x="2000966" y="953968"/>
                </a:lnTo>
                <a:lnTo>
                  <a:pt x="1966567" y="1002250"/>
                </a:lnTo>
                <a:lnTo>
                  <a:pt x="1926782" y="1048395"/>
                </a:lnTo>
                <a:lnTo>
                  <a:pt x="1881879" y="1092227"/>
                </a:lnTo>
                <a:lnTo>
                  <a:pt x="1832127" y="1133568"/>
                </a:lnTo>
                <a:lnTo>
                  <a:pt x="1777793" y="1172241"/>
                </a:lnTo>
                <a:lnTo>
                  <a:pt x="1719145" y="1208071"/>
                </a:lnTo>
                <a:lnTo>
                  <a:pt x="1656451" y="1240879"/>
                </a:lnTo>
                <a:lnTo>
                  <a:pt x="1589980" y="1270490"/>
                </a:lnTo>
                <a:lnTo>
                  <a:pt x="1519998" y="1296726"/>
                </a:lnTo>
                <a:lnTo>
                  <a:pt x="1446774" y="1319410"/>
                </a:lnTo>
                <a:lnTo>
                  <a:pt x="1370575" y="1338367"/>
                </a:lnTo>
                <a:lnTo>
                  <a:pt x="1291671" y="1353419"/>
                </a:lnTo>
                <a:lnTo>
                  <a:pt x="1210328" y="1364389"/>
                </a:lnTo>
                <a:lnTo>
                  <a:pt x="1126815" y="1371101"/>
                </a:lnTo>
                <a:lnTo>
                  <a:pt x="1041400" y="1373377"/>
                </a:lnTo>
                <a:lnTo>
                  <a:pt x="955984" y="1371101"/>
                </a:lnTo>
                <a:lnTo>
                  <a:pt x="872471" y="1364389"/>
                </a:lnTo>
                <a:lnTo>
                  <a:pt x="791128" y="1353419"/>
                </a:lnTo>
                <a:lnTo>
                  <a:pt x="712224" y="1338367"/>
                </a:lnTo>
                <a:lnTo>
                  <a:pt x="636025" y="1319410"/>
                </a:lnTo>
                <a:lnTo>
                  <a:pt x="562801" y="1296726"/>
                </a:lnTo>
                <a:lnTo>
                  <a:pt x="492819" y="1270490"/>
                </a:lnTo>
                <a:lnTo>
                  <a:pt x="426348" y="1240879"/>
                </a:lnTo>
                <a:lnTo>
                  <a:pt x="363654" y="1208071"/>
                </a:lnTo>
                <a:lnTo>
                  <a:pt x="305006" y="1172241"/>
                </a:lnTo>
                <a:lnTo>
                  <a:pt x="250672" y="1133568"/>
                </a:lnTo>
                <a:lnTo>
                  <a:pt x="200920" y="1092227"/>
                </a:lnTo>
                <a:lnTo>
                  <a:pt x="156017" y="1048395"/>
                </a:lnTo>
                <a:lnTo>
                  <a:pt x="116232" y="1002250"/>
                </a:lnTo>
                <a:lnTo>
                  <a:pt x="81833" y="953968"/>
                </a:lnTo>
                <a:lnTo>
                  <a:pt x="53088" y="903725"/>
                </a:lnTo>
                <a:lnTo>
                  <a:pt x="30263" y="851699"/>
                </a:lnTo>
                <a:lnTo>
                  <a:pt x="13629" y="798067"/>
                </a:lnTo>
                <a:lnTo>
                  <a:pt x="3451" y="743004"/>
                </a:lnTo>
                <a:lnTo>
                  <a:pt x="0" y="6866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91890" y="3068828"/>
            <a:ext cx="1403350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85725">
              <a:lnSpc>
                <a:spcPct val="100000"/>
              </a:lnSpc>
            </a:pPr>
            <a:r>
              <a:rPr dirty="0" smtClean="0" sz="2800" spc="-275" b="1">
                <a:solidFill>
                  <a:srgbClr val="FFFFFF"/>
                </a:solidFill>
                <a:latin typeface="Arial"/>
                <a:cs typeface="Arial"/>
              </a:rPr>
              <a:t>طٌطختلا</a:t>
            </a:r>
            <a:endParaRPr sz="2800">
              <a:latin typeface="Arial"/>
              <a:cs typeface="Arial"/>
            </a:endParaRPr>
          </a:p>
          <a:p>
            <a:pPr algn="ctr" marR="0">
              <a:lnSpc>
                <a:spcPct val="100000"/>
              </a:lnSpc>
            </a:pPr>
            <a:r>
              <a:rPr dirty="0" smtClean="0" sz="2800" spc="0" b="1">
                <a:solidFill>
                  <a:srgbClr val="FFFFFF"/>
                </a:solidFill>
                <a:latin typeface="Arial"/>
                <a:cs typeface="Arial"/>
              </a:rPr>
              <a:t>ً</a:t>
            </a:r>
            <a:r>
              <a:rPr dirty="0" smtClean="0" sz="2800" spc="-160" b="1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dirty="0" smtClean="0" sz="28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2800" spc="-107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2800" spc="-380" b="1">
                <a:solidFill>
                  <a:srgbClr val="FFFFFF"/>
                </a:solidFill>
                <a:latin typeface="Arial"/>
                <a:cs typeface="Arial"/>
              </a:rPr>
              <a:t>ارت</a:t>
            </a:r>
            <a:r>
              <a:rPr dirty="0" smtClean="0" sz="2800" spc="-780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2800" spc="-175" b="1">
                <a:solidFill>
                  <a:srgbClr val="FFFFFF"/>
                </a:solidFill>
                <a:latin typeface="Arial"/>
                <a:cs typeface="Arial"/>
              </a:rPr>
              <a:t>لاا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1550" y="1624558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71550" y="1624558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95450" y="1752219"/>
            <a:ext cx="4679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6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دهلأا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4212" y="3437483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84212" y="3437483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36116" y="3565397"/>
            <a:ext cx="12115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9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dirty="0" smtClean="0" sz="1400" spc="-495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mtClean="0" sz="1400" spc="-36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30" b="1">
                <a:solidFill>
                  <a:srgbClr val="FFFFFF"/>
                </a:solidFill>
                <a:latin typeface="Arial"/>
                <a:cs typeface="Arial"/>
              </a:rPr>
              <a:t>ٌجٌ</a:t>
            </a:r>
            <a:r>
              <a:rPr dirty="0" smtClean="0" sz="1400" spc="-55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434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400" spc="-90" b="1">
                <a:solidFill>
                  <a:srgbClr val="FFFFFF"/>
                </a:solidFill>
                <a:latin typeface="Arial"/>
                <a:cs typeface="Arial"/>
              </a:rPr>
              <a:t>لاا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2987" y="5053558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042987" y="5053558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712214" y="5182108"/>
            <a:ext cx="5778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-180" b="1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35" b="1">
                <a:solidFill>
                  <a:srgbClr val="FFFFFF"/>
                </a:solidFill>
                <a:latin typeface="Arial"/>
                <a:cs typeface="Arial"/>
              </a:rPr>
              <a:t>وم</a:t>
            </a:r>
            <a:r>
              <a:rPr dirty="0" smtClean="0" sz="1400" spc="-31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40425" y="1669008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940425" y="1669008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86678" y="1796669"/>
            <a:ext cx="14249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9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150" b="1">
                <a:solidFill>
                  <a:srgbClr val="FFFFFF"/>
                </a:solidFill>
                <a:latin typeface="Arial"/>
                <a:cs typeface="Arial"/>
              </a:rPr>
              <a:t>جٌ</a:t>
            </a:r>
            <a:r>
              <a:rPr dirty="0" smtClean="0" sz="1400" spc="-34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-254" b="1">
                <a:solidFill>
                  <a:srgbClr val="FFFFFF"/>
                </a:solidFill>
                <a:latin typeface="Arial"/>
                <a:cs typeface="Arial"/>
              </a:rPr>
              <a:t>سل</a:t>
            </a:r>
            <a:r>
              <a:rPr dirty="0" smtClean="0" sz="1400" spc="-95" b="1">
                <a:solidFill>
                  <a:srgbClr val="FFFFFF"/>
                </a:solidFill>
                <a:latin typeface="Arial"/>
                <a:cs typeface="Arial"/>
              </a:rPr>
              <a:t>إ</a:t>
            </a:r>
            <a:r>
              <a:rPr dirty="0" smtClean="0" sz="1400" spc="-30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305" b="1">
                <a:solidFill>
                  <a:srgbClr val="FFFFFF"/>
                </a:solidFill>
                <a:latin typeface="Arial"/>
                <a:cs typeface="Arial"/>
              </a:rPr>
              <a:t>ع</a:t>
            </a:r>
            <a:r>
              <a:rPr dirty="0" smtClean="0" sz="1400" spc="-26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65" b="1">
                <a:solidFill>
                  <a:srgbClr val="FFFFFF"/>
                </a:solidFill>
                <a:latin typeface="Arial"/>
                <a:cs typeface="Arial"/>
              </a:rPr>
              <a:t>طلإا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43726" y="3445484"/>
            <a:ext cx="1916937" cy="478815"/>
          </a:xfrm>
          <a:custGeom>
            <a:avLst/>
            <a:gdLst/>
            <a:ahLst/>
            <a:cxnLst/>
            <a:rect l="l" t="t" r="r" b="b"/>
            <a:pathLst>
              <a:path w="1916937" h="478815">
                <a:moveTo>
                  <a:pt x="0" y="478815"/>
                </a:moveTo>
                <a:lnTo>
                  <a:pt x="1916937" y="478815"/>
                </a:lnTo>
                <a:lnTo>
                  <a:pt x="1916937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443726" y="3445484"/>
            <a:ext cx="1916937" cy="478815"/>
          </a:xfrm>
          <a:custGeom>
            <a:avLst/>
            <a:gdLst/>
            <a:ahLst/>
            <a:cxnLst/>
            <a:rect l="l" t="t" r="r" b="b"/>
            <a:pathLst>
              <a:path w="1916937" h="478815">
                <a:moveTo>
                  <a:pt x="0" y="478815"/>
                </a:moveTo>
                <a:lnTo>
                  <a:pt x="1916937" y="478815"/>
                </a:lnTo>
                <a:lnTo>
                  <a:pt x="1916937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820916" y="3573398"/>
            <a:ext cx="11614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45" b="1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dirty="0" smtClean="0" sz="1400" spc="7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و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400" spc="1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315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400" spc="-9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185" b="1">
                <a:solidFill>
                  <a:srgbClr val="FFFFFF"/>
                </a:solidFill>
                <a:latin typeface="Arial"/>
                <a:cs typeface="Arial"/>
              </a:rPr>
              <a:t>ٌسلا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40425" y="5053558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940425" y="5053558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407658" y="5182108"/>
            <a:ext cx="98107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-305" b="1">
                <a:solidFill>
                  <a:srgbClr val="FFFFFF"/>
                </a:solidFill>
                <a:latin typeface="Arial"/>
                <a:cs typeface="Arial"/>
              </a:rPr>
              <a:t>ٌسف</a:t>
            </a:r>
            <a:r>
              <a:rPr dirty="0" smtClean="0" sz="1400" spc="-13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185" b="1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dirty="0" smtClean="0" sz="1400" spc="-130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-30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0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440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رد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29000" y="1164183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429000" y="1164183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691509" y="1291590"/>
            <a:ext cx="13912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9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طٌحم</a:t>
            </a:r>
            <a:r>
              <a:rPr dirty="0" smtClean="0" sz="1400" spc="-325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90" b="1">
                <a:solidFill>
                  <a:srgbClr val="FFFFFF"/>
                </a:solidFill>
                <a:latin typeface="Arial"/>
                <a:cs typeface="Arial"/>
              </a:rPr>
              <a:t>ة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535" b="1">
                <a:solidFill>
                  <a:srgbClr val="FFFFFF"/>
                </a:solidFill>
                <a:latin typeface="Arial"/>
                <a:cs typeface="Arial"/>
              </a:rPr>
              <a:t>ئ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400" spc="-550" b="1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dirty="0" smtClean="0" sz="1400" spc="-31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ا 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dirty="0" smtClean="0" sz="1400" spc="75" b="1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-140" b="1">
                <a:solidFill>
                  <a:srgbClr val="FFFFFF"/>
                </a:solidFill>
                <a:latin typeface="Arial"/>
                <a:cs typeface="Arial"/>
              </a:rPr>
              <a:t>وعلا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54400" y="5845784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454400" y="5845784"/>
            <a:ext cx="1916938" cy="478815"/>
          </a:xfrm>
          <a:custGeom>
            <a:avLst/>
            <a:gdLst/>
            <a:ahLst/>
            <a:cxnLst/>
            <a:rect l="l" t="t" r="r" b="b"/>
            <a:pathLst>
              <a:path w="1916938" h="478815">
                <a:moveTo>
                  <a:pt x="0" y="478815"/>
                </a:moveTo>
                <a:lnTo>
                  <a:pt x="1916938" y="478815"/>
                </a:lnTo>
                <a:lnTo>
                  <a:pt x="1916938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965194" y="5974283"/>
            <a:ext cx="89217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ق</a:t>
            </a:r>
            <a:r>
              <a:rPr dirty="0" smtClean="0" sz="1400" spc="-180" b="1">
                <a:solidFill>
                  <a:srgbClr val="FFFFFF"/>
                </a:solidFill>
                <a:latin typeface="Arial"/>
                <a:cs typeface="Arial"/>
              </a:rPr>
              <a:t>وسلا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00" b="1">
                <a:solidFill>
                  <a:srgbClr val="FFFFFF"/>
                </a:solidFill>
                <a:latin typeface="Arial"/>
                <a:cs typeface="Arial"/>
              </a:rPr>
              <a:t>تا</a:t>
            </a:r>
            <a:r>
              <a:rPr dirty="0" smtClean="0" sz="1400" spc="-215" b="1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رد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01214" y="3498088"/>
            <a:ext cx="752983" cy="198881"/>
          </a:xfrm>
          <a:custGeom>
            <a:avLst/>
            <a:gdLst/>
            <a:ahLst/>
            <a:cxnLst/>
            <a:rect l="l" t="t" r="r" b="b"/>
            <a:pathLst>
              <a:path w="752983" h="198881">
                <a:moveTo>
                  <a:pt x="65659" y="124713"/>
                </a:moveTo>
                <a:lnTo>
                  <a:pt x="0" y="178816"/>
                </a:lnTo>
                <a:lnTo>
                  <a:pt x="82804" y="198881"/>
                </a:lnTo>
                <a:lnTo>
                  <a:pt x="76315" y="170814"/>
                </a:lnTo>
                <a:lnTo>
                  <a:pt x="63246" y="170814"/>
                </a:lnTo>
                <a:lnTo>
                  <a:pt x="60452" y="158495"/>
                </a:lnTo>
                <a:lnTo>
                  <a:pt x="72811" y="155655"/>
                </a:lnTo>
                <a:lnTo>
                  <a:pt x="65659" y="124713"/>
                </a:lnTo>
                <a:close/>
              </a:path>
              <a:path w="752983" h="198881">
                <a:moveTo>
                  <a:pt x="72811" y="155655"/>
                </a:moveTo>
                <a:lnTo>
                  <a:pt x="60452" y="158495"/>
                </a:lnTo>
                <a:lnTo>
                  <a:pt x="63246" y="170814"/>
                </a:lnTo>
                <a:lnTo>
                  <a:pt x="75656" y="167963"/>
                </a:lnTo>
                <a:lnTo>
                  <a:pt x="72811" y="155655"/>
                </a:lnTo>
                <a:close/>
              </a:path>
              <a:path w="752983" h="198881">
                <a:moveTo>
                  <a:pt x="75656" y="167963"/>
                </a:moveTo>
                <a:lnTo>
                  <a:pt x="63246" y="170814"/>
                </a:lnTo>
                <a:lnTo>
                  <a:pt x="76315" y="170814"/>
                </a:lnTo>
                <a:lnTo>
                  <a:pt x="75656" y="167963"/>
                </a:lnTo>
                <a:close/>
              </a:path>
              <a:path w="752983" h="198881">
                <a:moveTo>
                  <a:pt x="750188" y="0"/>
                </a:moveTo>
                <a:lnTo>
                  <a:pt x="72811" y="155655"/>
                </a:lnTo>
                <a:lnTo>
                  <a:pt x="75656" y="167963"/>
                </a:lnTo>
                <a:lnTo>
                  <a:pt x="752983" y="12319"/>
                </a:lnTo>
                <a:lnTo>
                  <a:pt x="750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434457" y="3498088"/>
            <a:ext cx="1009141" cy="210819"/>
          </a:xfrm>
          <a:custGeom>
            <a:avLst/>
            <a:gdLst/>
            <a:ahLst/>
            <a:cxnLst/>
            <a:rect l="l" t="t" r="r" b="b"/>
            <a:pathLst>
              <a:path w="1009141" h="210820">
                <a:moveTo>
                  <a:pt x="933087" y="179614"/>
                </a:moveTo>
                <a:lnTo>
                  <a:pt x="927480" y="210819"/>
                </a:lnTo>
                <a:lnTo>
                  <a:pt x="1009141" y="186817"/>
                </a:lnTo>
                <a:lnTo>
                  <a:pt x="1002509" y="181863"/>
                </a:lnTo>
                <a:lnTo>
                  <a:pt x="945641" y="181863"/>
                </a:lnTo>
                <a:lnTo>
                  <a:pt x="933087" y="179614"/>
                </a:lnTo>
                <a:close/>
              </a:path>
              <a:path w="1009141" h="210820">
                <a:moveTo>
                  <a:pt x="935321" y="167181"/>
                </a:moveTo>
                <a:lnTo>
                  <a:pt x="933087" y="179614"/>
                </a:lnTo>
                <a:lnTo>
                  <a:pt x="945641" y="181863"/>
                </a:lnTo>
                <a:lnTo>
                  <a:pt x="947801" y="169418"/>
                </a:lnTo>
                <a:lnTo>
                  <a:pt x="935321" y="167181"/>
                </a:lnTo>
                <a:close/>
              </a:path>
              <a:path w="1009141" h="210820">
                <a:moveTo>
                  <a:pt x="940942" y="135889"/>
                </a:moveTo>
                <a:lnTo>
                  <a:pt x="935321" y="167181"/>
                </a:lnTo>
                <a:lnTo>
                  <a:pt x="947801" y="169418"/>
                </a:lnTo>
                <a:lnTo>
                  <a:pt x="945641" y="181863"/>
                </a:lnTo>
                <a:lnTo>
                  <a:pt x="1002509" y="181863"/>
                </a:lnTo>
                <a:lnTo>
                  <a:pt x="940942" y="135889"/>
                </a:lnTo>
                <a:close/>
              </a:path>
              <a:path w="1009141" h="210820">
                <a:moveTo>
                  <a:pt x="2285" y="0"/>
                </a:moveTo>
                <a:lnTo>
                  <a:pt x="0" y="12446"/>
                </a:lnTo>
                <a:lnTo>
                  <a:pt x="933087" y="179614"/>
                </a:lnTo>
                <a:lnTo>
                  <a:pt x="935321" y="167181"/>
                </a:lnTo>
                <a:lnTo>
                  <a:pt x="2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930019" y="2103373"/>
            <a:ext cx="1730756" cy="920876"/>
          </a:xfrm>
          <a:custGeom>
            <a:avLst/>
            <a:gdLst/>
            <a:ahLst/>
            <a:cxnLst/>
            <a:rect l="l" t="t" r="r" b="b"/>
            <a:pathLst>
              <a:path w="1730755" h="920876">
                <a:moveTo>
                  <a:pt x="70333" y="30104"/>
                </a:moveTo>
                <a:lnTo>
                  <a:pt x="64373" y="41344"/>
                </a:lnTo>
                <a:lnTo>
                  <a:pt x="1724786" y="920876"/>
                </a:lnTo>
                <a:lnTo>
                  <a:pt x="1730756" y="909701"/>
                </a:lnTo>
                <a:lnTo>
                  <a:pt x="70333" y="30104"/>
                </a:lnTo>
                <a:close/>
              </a:path>
              <a:path w="1730755" h="920876">
                <a:moveTo>
                  <a:pt x="0" y="0"/>
                </a:moveTo>
                <a:lnTo>
                  <a:pt x="49530" y="69341"/>
                </a:lnTo>
                <a:lnTo>
                  <a:pt x="64373" y="41344"/>
                </a:lnTo>
                <a:lnTo>
                  <a:pt x="53212" y="35433"/>
                </a:lnTo>
                <a:lnTo>
                  <a:pt x="59055" y="24129"/>
                </a:lnTo>
                <a:lnTo>
                  <a:pt x="73500" y="24129"/>
                </a:lnTo>
                <a:lnTo>
                  <a:pt x="85217" y="2031"/>
                </a:lnTo>
                <a:lnTo>
                  <a:pt x="0" y="0"/>
                </a:lnTo>
                <a:close/>
              </a:path>
              <a:path w="1730755" h="920876">
                <a:moveTo>
                  <a:pt x="59055" y="24129"/>
                </a:moveTo>
                <a:lnTo>
                  <a:pt x="53212" y="35433"/>
                </a:lnTo>
                <a:lnTo>
                  <a:pt x="64373" y="41344"/>
                </a:lnTo>
                <a:lnTo>
                  <a:pt x="70333" y="30104"/>
                </a:lnTo>
                <a:lnTo>
                  <a:pt x="59055" y="24129"/>
                </a:lnTo>
                <a:close/>
              </a:path>
              <a:path w="1730755" h="920876">
                <a:moveTo>
                  <a:pt x="73500" y="24129"/>
                </a:moveTo>
                <a:lnTo>
                  <a:pt x="59055" y="24129"/>
                </a:lnTo>
                <a:lnTo>
                  <a:pt x="70333" y="30104"/>
                </a:lnTo>
                <a:lnTo>
                  <a:pt x="7350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349877" y="1642998"/>
            <a:ext cx="76200" cy="1174623"/>
          </a:xfrm>
          <a:custGeom>
            <a:avLst/>
            <a:gdLst/>
            <a:ahLst/>
            <a:cxnLst/>
            <a:rect l="l" t="t" r="r" b="b"/>
            <a:pathLst>
              <a:path w="76200" h="1174623">
                <a:moveTo>
                  <a:pt x="44395" y="76232"/>
                </a:moveTo>
                <a:lnTo>
                  <a:pt x="31695" y="76295"/>
                </a:lnTo>
                <a:lnTo>
                  <a:pt x="37973" y="1174623"/>
                </a:lnTo>
                <a:lnTo>
                  <a:pt x="50673" y="1174496"/>
                </a:lnTo>
                <a:lnTo>
                  <a:pt x="44395" y="76232"/>
                </a:lnTo>
                <a:close/>
              </a:path>
              <a:path w="76200" h="1174623">
                <a:moveTo>
                  <a:pt x="37592" y="0"/>
                </a:moveTo>
                <a:lnTo>
                  <a:pt x="0" y="76453"/>
                </a:lnTo>
                <a:lnTo>
                  <a:pt x="31695" y="76295"/>
                </a:lnTo>
                <a:lnTo>
                  <a:pt x="31623" y="63626"/>
                </a:lnTo>
                <a:lnTo>
                  <a:pt x="69819" y="63500"/>
                </a:lnTo>
                <a:lnTo>
                  <a:pt x="37592" y="0"/>
                </a:lnTo>
                <a:close/>
              </a:path>
              <a:path w="76200" h="1174623">
                <a:moveTo>
                  <a:pt x="44323" y="63500"/>
                </a:moveTo>
                <a:lnTo>
                  <a:pt x="31623" y="63626"/>
                </a:lnTo>
                <a:lnTo>
                  <a:pt x="31695" y="76295"/>
                </a:lnTo>
                <a:lnTo>
                  <a:pt x="44395" y="76232"/>
                </a:lnTo>
                <a:lnTo>
                  <a:pt x="44323" y="63500"/>
                </a:lnTo>
                <a:close/>
              </a:path>
              <a:path w="76200" h="1174623">
                <a:moveTo>
                  <a:pt x="69819" y="63500"/>
                </a:moveTo>
                <a:lnTo>
                  <a:pt x="44323" y="63500"/>
                </a:lnTo>
                <a:lnTo>
                  <a:pt x="44395" y="76232"/>
                </a:lnTo>
                <a:lnTo>
                  <a:pt x="76200" y="76073"/>
                </a:lnTo>
                <a:lnTo>
                  <a:pt x="69819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5127752" y="2147316"/>
            <a:ext cx="1771142" cy="877062"/>
          </a:xfrm>
          <a:custGeom>
            <a:avLst/>
            <a:gdLst/>
            <a:ahLst/>
            <a:cxnLst/>
            <a:rect l="l" t="t" r="r" b="b"/>
            <a:pathLst>
              <a:path w="1771142" h="877062">
                <a:moveTo>
                  <a:pt x="1699974" y="28575"/>
                </a:moveTo>
                <a:lnTo>
                  <a:pt x="0" y="865632"/>
                </a:lnTo>
                <a:lnTo>
                  <a:pt x="5587" y="877062"/>
                </a:lnTo>
                <a:lnTo>
                  <a:pt x="1705562" y="39941"/>
                </a:lnTo>
                <a:lnTo>
                  <a:pt x="1699974" y="28575"/>
                </a:lnTo>
                <a:close/>
              </a:path>
              <a:path w="1771142" h="877062">
                <a:moveTo>
                  <a:pt x="1754083" y="22987"/>
                </a:moveTo>
                <a:lnTo>
                  <a:pt x="1711325" y="22987"/>
                </a:lnTo>
                <a:lnTo>
                  <a:pt x="1717040" y="34289"/>
                </a:lnTo>
                <a:lnTo>
                  <a:pt x="1705562" y="39941"/>
                </a:lnTo>
                <a:lnTo>
                  <a:pt x="1719579" y="68453"/>
                </a:lnTo>
                <a:lnTo>
                  <a:pt x="1754083" y="22987"/>
                </a:lnTo>
                <a:close/>
              </a:path>
              <a:path w="1771142" h="877062">
                <a:moveTo>
                  <a:pt x="1711325" y="22987"/>
                </a:moveTo>
                <a:lnTo>
                  <a:pt x="1699974" y="28575"/>
                </a:lnTo>
                <a:lnTo>
                  <a:pt x="1705562" y="39941"/>
                </a:lnTo>
                <a:lnTo>
                  <a:pt x="1717040" y="34289"/>
                </a:lnTo>
                <a:lnTo>
                  <a:pt x="1711325" y="22987"/>
                </a:lnTo>
                <a:close/>
              </a:path>
              <a:path w="1771142" h="877062">
                <a:moveTo>
                  <a:pt x="1685925" y="0"/>
                </a:moveTo>
                <a:lnTo>
                  <a:pt x="1699974" y="28575"/>
                </a:lnTo>
                <a:lnTo>
                  <a:pt x="1711325" y="22987"/>
                </a:lnTo>
                <a:lnTo>
                  <a:pt x="1754083" y="22987"/>
                </a:lnTo>
                <a:lnTo>
                  <a:pt x="1771142" y="508"/>
                </a:lnTo>
                <a:lnTo>
                  <a:pt x="1685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001520" y="3984497"/>
            <a:ext cx="1659763" cy="1069085"/>
          </a:xfrm>
          <a:custGeom>
            <a:avLst/>
            <a:gdLst/>
            <a:ahLst/>
            <a:cxnLst/>
            <a:rect l="l" t="t" r="r" b="b"/>
            <a:pathLst>
              <a:path w="1659763" h="1069085">
                <a:moveTo>
                  <a:pt x="43434" y="995933"/>
                </a:moveTo>
                <a:lnTo>
                  <a:pt x="0" y="1069085"/>
                </a:lnTo>
                <a:lnTo>
                  <a:pt x="84709" y="1059941"/>
                </a:lnTo>
                <a:lnTo>
                  <a:pt x="71933" y="1040129"/>
                </a:lnTo>
                <a:lnTo>
                  <a:pt x="56768" y="1040129"/>
                </a:lnTo>
                <a:lnTo>
                  <a:pt x="49911" y="1029462"/>
                </a:lnTo>
                <a:lnTo>
                  <a:pt x="60619" y="1022584"/>
                </a:lnTo>
                <a:lnTo>
                  <a:pt x="43434" y="995933"/>
                </a:lnTo>
                <a:close/>
              </a:path>
              <a:path w="1659763" h="1069085">
                <a:moveTo>
                  <a:pt x="60619" y="1022584"/>
                </a:moveTo>
                <a:lnTo>
                  <a:pt x="49911" y="1029462"/>
                </a:lnTo>
                <a:lnTo>
                  <a:pt x="56768" y="1040129"/>
                </a:lnTo>
                <a:lnTo>
                  <a:pt x="67492" y="1033243"/>
                </a:lnTo>
                <a:lnTo>
                  <a:pt x="60619" y="1022584"/>
                </a:lnTo>
                <a:close/>
              </a:path>
              <a:path w="1659763" h="1069085">
                <a:moveTo>
                  <a:pt x="67492" y="1033243"/>
                </a:moveTo>
                <a:lnTo>
                  <a:pt x="56768" y="1040129"/>
                </a:lnTo>
                <a:lnTo>
                  <a:pt x="71933" y="1040129"/>
                </a:lnTo>
                <a:lnTo>
                  <a:pt x="67492" y="1033243"/>
                </a:lnTo>
                <a:close/>
              </a:path>
              <a:path w="1659763" h="1069085">
                <a:moveTo>
                  <a:pt x="1652905" y="0"/>
                </a:moveTo>
                <a:lnTo>
                  <a:pt x="60619" y="1022584"/>
                </a:lnTo>
                <a:lnTo>
                  <a:pt x="67492" y="1033243"/>
                </a:lnTo>
                <a:lnTo>
                  <a:pt x="1659763" y="10668"/>
                </a:lnTo>
                <a:lnTo>
                  <a:pt x="1652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373879" y="4190872"/>
            <a:ext cx="76200" cy="1654911"/>
          </a:xfrm>
          <a:custGeom>
            <a:avLst/>
            <a:gdLst/>
            <a:ahLst/>
            <a:cxnLst/>
            <a:rect l="l" t="t" r="r" b="b"/>
            <a:pathLst>
              <a:path w="76200" h="1654911">
                <a:moveTo>
                  <a:pt x="31734" y="1578783"/>
                </a:moveTo>
                <a:lnTo>
                  <a:pt x="0" y="1579143"/>
                </a:lnTo>
                <a:lnTo>
                  <a:pt x="38989" y="1654911"/>
                </a:lnTo>
                <a:lnTo>
                  <a:pt x="69786" y="1591487"/>
                </a:lnTo>
                <a:lnTo>
                  <a:pt x="31877" y="1591487"/>
                </a:lnTo>
                <a:lnTo>
                  <a:pt x="31734" y="1578783"/>
                </a:lnTo>
                <a:close/>
              </a:path>
              <a:path w="76200" h="1654911">
                <a:moveTo>
                  <a:pt x="44433" y="1578639"/>
                </a:moveTo>
                <a:lnTo>
                  <a:pt x="31734" y="1578783"/>
                </a:lnTo>
                <a:lnTo>
                  <a:pt x="31877" y="1591487"/>
                </a:lnTo>
                <a:lnTo>
                  <a:pt x="44577" y="1591348"/>
                </a:lnTo>
                <a:lnTo>
                  <a:pt x="44433" y="1578639"/>
                </a:lnTo>
                <a:close/>
              </a:path>
              <a:path w="76200" h="1654911">
                <a:moveTo>
                  <a:pt x="76200" y="1578279"/>
                </a:moveTo>
                <a:lnTo>
                  <a:pt x="44433" y="1578639"/>
                </a:lnTo>
                <a:lnTo>
                  <a:pt x="44577" y="1591348"/>
                </a:lnTo>
                <a:lnTo>
                  <a:pt x="31877" y="1591487"/>
                </a:lnTo>
                <a:lnTo>
                  <a:pt x="69786" y="1591487"/>
                </a:lnTo>
                <a:lnTo>
                  <a:pt x="76200" y="1578279"/>
                </a:lnTo>
                <a:close/>
              </a:path>
              <a:path w="76200" h="1654911">
                <a:moveTo>
                  <a:pt x="26670" y="0"/>
                </a:moveTo>
                <a:lnTo>
                  <a:pt x="13970" y="253"/>
                </a:lnTo>
                <a:lnTo>
                  <a:pt x="31734" y="1578783"/>
                </a:lnTo>
                <a:lnTo>
                  <a:pt x="44433" y="1578639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127244" y="3984371"/>
            <a:ext cx="1771650" cy="1069213"/>
          </a:xfrm>
          <a:custGeom>
            <a:avLst/>
            <a:gdLst/>
            <a:ahLst/>
            <a:cxnLst/>
            <a:rect l="l" t="t" r="r" b="b"/>
            <a:pathLst>
              <a:path w="1771650" h="1069213">
                <a:moveTo>
                  <a:pt x="1703117" y="1035366"/>
                </a:moveTo>
                <a:lnTo>
                  <a:pt x="1686686" y="1062608"/>
                </a:lnTo>
                <a:lnTo>
                  <a:pt x="1771650" y="1069212"/>
                </a:lnTo>
                <a:lnTo>
                  <a:pt x="1754331" y="1041907"/>
                </a:lnTo>
                <a:lnTo>
                  <a:pt x="1713991" y="1041907"/>
                </a:lnTo>
                <a:lnTo>
                  <a:pt x="1703117" y="1035366"/>
                </a:lnTo>
                <a:close/>
              </a:path>
              <a:path w="1771650" h="1069213">
                <a:moveTo>
                  <a:pt x="1709619" y="1024585"/>
                </a:moveTo>
                <a:lnTo>
                  <a:pt x="1703117" y="1035366"/>
                </a:lnTo>
                <a:lnTo>
                  <a:pt x="1713991" y="1041907"/>
                </a:lnTo>
                <a:lnTo>
                  <a:pt x="1720469" y="1031112"/>
                </a:lnTo>
                <a:lnTo>
                  <a:pt x="1709619" y="1024585"/>
                </a:lnTo>
                <a:close/>
              </a:path>
              <a:path w="1771650" h="1069213">
                <a:moveTo>
                  <a:pt x="1726056" y="997330"/>
                </a:moveTo>
                <a:lnTo>
                  <a:pt x="1709619" y="1024585"/>
                </a:lnTo>
                <a:lnTo>
                  <a:pt x="1720469" y="1031112"/>
                </a:lnTo>
                <a:lnTo>
                  <a:pt x="1713991" y="1041907"/>
                </a:lnTo>
                <a:lnTo>
                  <a:pt x="1754331" y="1041907"/>
                </a:lnTo>
                <a:lnTo>
                  <a:pt x="1726056" y="997330"/>
                </a:lnTo>
                <a:close/>
              </a:path>
              <a:path w="1771650" h="1069213">
                <a:moveTo>
                  <a:pt x="6603" y="0"/>
                </a:moveTo>
                <a:lnTo>
                  <a:pt x="0" y="10921"/>
                </a:lnTo>
                <a:lnTo>
                  <a:pt x="1703117" y="1035366"/>
                </a:lnTo>
                <a:lnTo>
                  <a:pt x="1709619" y="1024585"/>
                </a:lnTo>
                <a:lnTo>
                  <a:pt x="6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9455" y="320802"/>
            <a:ext cx="3672204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21485" algn="l"/>
                <a:tab pos="2894965" algn="l"/>
              </a:tabLst>
            </a:pP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3200" spc="-40" b="1">
                <a:solidFill>
                  <a:srgbClr val="FFFFFF"/>
                </a:solidFill>
                <a:latin typeface="Microsoft Uighur"/>
                <a:cs typeface="Microsoft Uighur"/>
              </a:rPr>
              <a:t>خٍخا</a:t>
            </a:r>
            <a:r>
              <a:rPr dirty="0" smtClean="0" sz="3200" spc="-2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3200" spc="-270" b="1">
                <a:solidFill>
                  <a:srgbClr val="FFFFFF"/>
                </a:solidFill>
                <a:latin typeface="Microsoft Uighur"/>
                <a:cs typeface="Microsoft Uighur"/>
              </a:rPr>
              <a:t>خشلإا</a:t>
            </a:r>
            <a:r>
              <a:rPr dirty="0" smtClean="0" sz="3200" spc="-27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" b="1">
                <a:solidFill>
                  <a:srgbClr val="FFFFFF"/>
                </a:solidFill>
                <a:latin typeface="Microsoft Uighur"/>
                <a:cs typeface="Microsoft Uighur"/>
              </a:rPr>
              <a:t>طٍط</a:t>
            </a:r>
            <a:r>
              <a:rPr dirty="0" smtClean="0" sz="3200" spc="-2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خها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254" b="1">
                <a:solidFill>
                  <a:srgbClr val="FFFFFF"/>
                </a:solidFill>
                <a:latin typeface="Microsoft Uighur"/>
                <a:cs typeface="Microsoft Uighur"/>
              </a:rPr>
              <a:t>حاودأ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708400" y="3331209"/>
            <a:ext cx="1549400" cy="992377"/>
          </a:xfrm>
          <a:custGeom>
            <a:avLst/>
            <a:gdLst/>
            <a:ahLst/>
            <a:cxnLst/>
            <a:rect l="l" t="t" r="r" b="b"/>
            <a:pathLst>
              <a:path w="1549400" h="992377">
                <a:moveTo>
                  <a:pt x="774700" y="0"/>
                </a:moveTo>
                <a:lnTo>
                  <a:pt x="711161" y="1644"/>
                </a:lnTo>
                <a:lnTo>
                  <a:pt x="649037" y="6493"/>
                </a:lnTo>
                <a:lnTo>
                  <a:pt x="588528" y="14418"/>
                </a:lnTo>
                <a:lnTo>
                  <a:pt x="529831" y="25293"/>
                </a:lnTo>
                <a:lnTo>
                  <a:pt x="473148" y="38988"/>
                </a:lnTo>
                <a:lnTo>
                  <a:pt x="418677" y="55378"/>
                </a:lnTo>
                <a:lnTo>
                  <a:pt x="366617" y="74333"/>
                </a:lnTo>
                <a:lnTo>
                  <a:pt x="317168" y="95727"/>
                </a:lnTo>
                <a:lnTo>
                  <a:pt x="270530" y="119432"/>
                </a:lnTo>
                <a:lnTo>
                  <a:pt x="226901" y="145319"/>
                </a:lnTo>
                <a:lnTo>
                  <a:pt x="186481" y="173262"/>
                </a:lnTo>
                <a:lnTo>
                  <a:pt x="149469" y="203133"/>
                </a:lnTo>
                <a:lnTo>
                  <a:pt x="116065" y="234805"/>
                </a:lnTo>
                <a:lnTo>
                  <a:pt x="86469" y="268149"/>
                </a:lnTo>
                <a:lnTo>
                  <a:pt x="60878" y="303037"/>
                </a:lnTo>
                <a:lnTo>
                  <a:pt x="39493" y="339343"/>
                </a:lnTo>
                <a:lnTo>
                  <a:pt x="22514" y="376939"/>
                </a:lnTo>
                <a:lnTo>
                  <a:pt x="10139" y="415697"/>
                </a:lnTo>
                <a:lnTo>
                  <a:pt x="2568" y="455489"/>
                </a:lnTo>
                <a:lnTo>
                  <a:pt x="0" y="496188"/>
                </a:lnTo>
                <a:lnTo>
                  <a:pt x="2568" y="536888"/>
                </a:lnTo>
                <a:lnTo>
                  <a:pt x="10139" y="576680"/>
                </a:lnTo>
                <a:lnTo>
                  <a:pt x="22514" y="615438"/>
                </a:lnTo>
                <a:lnTo>
                  <a:pt x="39493" y="653033"/>
                </a:lnTo>
                <a:lnTo>
                  <a:pt x="60878" y="689340"/>
                </a:lnTo>
                <a:lnTo>
                  <a:pt x="86469" y="724228"/>
                </a:lnTo>
                <a:lnTo>
                  <a:pt x="116065" y="757572"/>
                </a:lnTo>
                <a:lnTo>
                  <a:pt x="149469" y="789244"/>
                </a:lnTo>
                <a:lnTo>
                  <a:pt x="186481" y="819115"/>
                </a:lnTo>
                <a:lnTo>
                  <a:pt x="226901" y="847058"/>
                </a:lnTo>
                <a:lnTo>
                  <a:pt x="270530" y="872945"/>
                </a:lnTo>
                <a:lnTo>
                  <a:pt x="317168" y="896650"/>
                </a:lnTo>
                <a:lnTo>
                  <a:pt x="366617" y="918044"/>
                </a:lnTo>
                <a:lnTo>
                  <a:pt x="418677" y="936999"/>
                </a:lnTo>
                <a:lnTo>
                  <a:pt x="473148" y="953388"/>
                </a:lnTo>
                <a:lnTo>
                  <a:pt x="529831" y="967084"/>
                </a:lnTo>
                <a:lnTo>
                  <a:pt x="588528" y="977959"/>
                </a:lnTo>
                <a:lnTo>
                  <a:pt x="649037" y="985884"/>
                </a:lnTo>
                <a:lnTo>
                  <a:pt x="711161" y="990733"/>
                </a:lnTo>
                <a:lnTo>
                  <a:pt x="774700" y="992377"/>
                </a:lnTo>
                <a:lnTo>
                  <a:pt x="838238" y="990733"/>
                </a:lnTo>
                <a:lnTo>
                  <a:pt x="900362" y="985884"/>
                </a:lnTo>
                <a:lnTo>
                  <a:pt x="960871" y="977959"/>
                </a:lnTo>
                <a:lnTo>
                  <a:pt x="1019568" y="967084"/>
                </a:lnTo>
                <a:lnTo>
                  <a:pt x="1076251" y="953388"/>
                </a:lnTo>
                <a:lnTo>
                  <a:pt x="1130722" y="936999"/>
                </a:lnTo>
                <a:lnTo>
                  <a:pt x="1182782" y="918044"/>
                </a:lnTo>
                <a:lnTo>
                  <a:pt x="1232231" y="896650"/>
                </a:lnTo>
                <a:lnTo>
                  <a:pt x="1278869" y="872945"/>
                </a:lnTo>
                <a:lnTo>
                  <a:pt x="1322498" y="847058"/>
                </a:lnTo>
                <a:lnTo>
                  <a:pt x="1362918" y="819115"/>
                </a:lnTo>
                <a:lnTo>
                  <a:pt x="1399930" y="789244"/>
                </a:lnTo>
                <a:lnTo>
                  <a:pt x="1433334" y="757572"/>
                </a:lnTo>
                <a:lnTo>
                  <a:pt x="1462930" y="724228"/>
                </a:lnTo>
                <a:lnTo>
                  <a:pt x="1488521" y="689340"/>
                </a:lnTo>
                <a:lnTo>
                  <a:pt x="1509906" y="653033"/>
                </a:lnTo>
                <a:lnTo>
                  <a:pt x="1526885" y="615438"/>
                </a:lnTo>
                <a:lnTo>
                  <a:pt x="1539260" y="576680"/>
                </a:lnTo>
                <a:lnTo>
                  <a:pt x="1546831" y="536888"/>
                </a:lnTo>
                <a:lnTo>
                  <a:pt x="1549400" y="496188"/>
                </a:lnTo>
                <a:lnTo>
                  <a:pt x="1546831" y="455489"/>
                </a:lnTo>
                <a:lnTo>
                  <a:pt x="1539260" y="415697"/>
                </a:lnTo>
                <a:lnTo>
                  <a:pt x="1526885" y="376939"/>
                </a:lnTo>
                <a:lnTo>
                  <a:pt x="1509906" y="339343"/>
                </a:lnTo>
                <a:lnTo>
                  <a:pt x="1488521" y="303037"/>
                </a:lnTo>
                <a:lnTo>
                  <a:pt x="1462930" y="268149"/>
                </a:lnTo>
                <a:lnTo>
                  <a:pt x="1433334" y="234805"/>
                </a:lnTo>
                <a:lnTo>
                  <a:pt x="1399930" y="203133"/>
                </a:lnTo>
                <a:lnTo>
                  <a:pt x="1362918" y="173262"/>
                </a:lnTo>
                <a:lnTo>
                  <a:pt x="1322498" y="145319"/>
                </a:lnTo>
                <a:lnTo>
                  <a:pt x="1278869" y="119432"/>
                </a:lnTo>
                <a:lnTo>
                  <a:pt x="1232231" y="95727"/>
                </a:lnTo>
                <a:lnTo>
                  <a:pt x="1182782" y="74333"/>
                </a:lnTo>
                <a:lnTo>
                  <a:pt x="1130722" y="55378"/>
                </a:lnTo>
                <a:lnTo>
                  <a:pt x="1076251" y="38988"/>
                </a:lnTo>
                <a:lnTo>
                  <a:pt x="1019568" y="25293"/>
                </a:lnTo>
                <a:lnTo>
                  <a:pt x="960871" y="14418"/>
                </a:lnTo>
                <a:lnTo>
                  <a:pt x="900362" y="6493"/>
                </a:lnTo>
                <a:lnTo>
                  <a:pt x="838238" y="1644"/>
                </a:lnTo>
                <a:lnTo>
                  <a:pt x="7747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708400" y="3331209"/>
            <a:ext cx="1549400" cy="992377"/>
          </a:xfrm>
          <a:custGeom>
            <a:avLst/>
            <a:gdLst/>
            <a:ahLst/>
            <a:cxnLst/>
            <a:rect l="l" t="t" r="r" b="b"/>
            <a:pathLst>
              <a:path w="1549400" h="992377">
                <a:moveTo>
                  <a:pt x="0" y="496188"/>
                </a:moveTo>
                <a:lnTo>
                  <a:pt x="2568" y="455489"/>
                </a:lnTo>
                <a:lnTo>
                  <a:pt x="10139" y="415697"/>
                </a:lnTo>
                <a:lnTo>
                  <a:pt x="22514" y="376939"/>
                </a:lnTo>
                <a:lnTo>
                  <a:pt x="39493" y="339343"/>
                </a:lnTo>
                <a:lnTo>
                  <a:pt x="60878" y="303037"/>
                </a:lnTo>
                <a:lnTo>
                  <a:pt x="86469" y="268149"/>
                </a:lnTo>
                <a:lnTo>
                  <a:pt x="116065" y="234805"/>
                </a:lnTo>
                <a:lnTo>
                  <a:pt x="149469" y="203133"/>
                </a:lnTo>
                <a:lnTo>
                  <a:pt x="186481" y="173262"/>
                </a:lnTo>
                <a:lnTo>
                  <a:pt x="226901" y="145319"/>
                </a:lnTo>
                <a:lnTo>
                  <a:pt x="270530" y="119432"/>
                </a:lnTo>
                <a:lnTo>
                  <a:pt x="317168" y="95727"/>
                </a:lnTo>
                <a:lnTo>
                  <a:pt x="366617" y="74333"/>
                </a:lnTo>
                <a:lnTo>
                  <a:pt x="418677" y="55378"/>
                </a:lnTo>
                <a:lnTo>
                  <a:pt x="473148" y="38988"/>
                </a:lnTo>
                <a:lnTo>
                  <a:pt x="529831" y="25293"/>
                </a:lnTo>
                <a:lnTo>
                  <a:pt x="588528" y="14418"/>
                </a:lnTo>
                <a:lnTo>
                  <a:pt x="649037" y="6493"/>
                </a:lnTo>
                <a:lnTo>
                  <a:pt x="711161" y="1644"/>
                </a:lnTo>
                <a:lnTo>
                  <a:pt x="774700" y="0"/>
                </a:lnTo>
                <a:lnTo>
                  <a:pt x="838238" y="1644"/>
                </a:lnTo>
                <a:lnTo>
                  <a:pt x="900362" y="6493"/>
                </a:lnTo>
                <a:lnTo>
                  <a:pt x="960871" y="14418"/>
                </a:lnTo>
                <a:lnTo>
                  <a:pt x="1019568" y="25293"/>
                </a:lnTo>
                <a:lnTo>
                  <a:pt x="1076251" y="38988"/>
                </a:lnTo>
                <a:lnTo>
                  <a:pt x="1130722" y="55378"/>
                </a:lnTo>
                <a:lnTo>
                  <a:pt x="1182782" y="74333"/>
                </a:lnTo>
                <a:lnTo>
                  <a:pt x="1232231" y="95727"/>
                </a:lnTo>
                <a:lnTo>
                  <a:pt x="1278869" y="119432"/>
                </a:lnTo>
                <a:lnTo>
                  <a:pt x="1322498" y="145319"/>
                </a:lnTo>
                <a:lnTo>
                  <a:pt x="1362918" y="173262"/>
                </a:lnTo>
                <a:lnTo>
                  <a:pt x="1399930" y="203133"/>
                </a:lnTo>
                <a:lnTo>
                  <a:pt x="1433334" y="234805"/>
                </a:lnTo>
                <a:lnTo>
                  <a:pt x="1462930" y="268149"/>
                </a:lnTo>
                <a:lnTo>
                  <a:pt x="1488521" y="303037"/>
                </a:lnTo>
                <a:lnTo>
                  <a:pt x="1509906" y="339343"/>
                </a:lnTo>
                <a:lnTo>
                  <a:pt x="1526885" y="376939"/>
                </a:lnTo>
                <a:lnTo>
                  <a:pt x="1539260" y="415697"/>
                </a:lnTo>
                <a:lnTo>
                  <a:pt x="1546831" y="455489"/>
                </a:lnTo>
                <a:lnTo>
                  <a:pt x="1549400" y="496188"/>
                </a:lnTo>
                <a:lnTo>
                  <a:pt x="1546831" y="536888"/>
                </a:lnTo>
                <a:lnTo>
                  <a:pt x="1539260" y="576680"/>
                </a:lnTo>
                <a:lnTo>
                  <a:pt x="1526885" y="615438"/>
                </a:lnTo>
                <a:lnTo>
                  <a:pt x="1509906" y="653033"/>
                </a:lnTo>
                <a:lnTo>
                  <a:pt x="1488521" y="689340"/>
                </a:lnTo>
                <a:lnTo>
                  <a:pt x="1462930" y="724228"/>
                </a:lnTo>
                <a:lnTo>
                  <a:pt x="1433334" y="757572"/>
                </a:lnTo>
                <a:lnTo>
                  <a:pt x="1399930" y="789244"/>
                </a:lnTo>
                <a:lnTo>
                  <a:pt x="1362918" y="819115"/>
                </a:lnTo>
                <a:lnTo>
                  <a:pt x="1322498" y="847058"/>
                </a:lnTo>
                <a:lnTo>
                  <a:pt x="1278869" y="872945"/>
                </a:lnTo>
                <a:lnTo>
                  <a:pt x="1232231" y="896650"/>
                </a:lnTo>
                <a:lnTo>
                  <a:pt x="1182782" y="918044"/>
                </a:lnTo>
                <a:lnTo>
                  <a:pt x="1130722" y="936999"/>
                </a:lnTo>
                <a:lnTo>
                  <a:pt x="1076251" y="953388"/>
                </a:lnTo>
                <a:lnTo>
                  <a:pt x="1019568" y="967084"/>
                </a:lnTo>
                <a:lnTo>
                  <a:pt x="960871" y="977959"/>
                </a:lnTo>
                <a:lnTo>
                  <a:pt x="900362" y="985884"/>
                </a:lnTo>
                <a:lnTo>
                  <a:pt x="838238" y="990733"/>
                </a:lnTo>
                <a:lnTo>
                  <a:pt x="774700" y="992377"/>
                </a:lnTo>
                <a:lnTo>
                  <a:pt x="711161" y="990733"/>
                </a:lnTo>
                <a:lnTo>
                  <a:pt x="649037" y="985884"/>
                </a:lnTo>
                <a:lnTo>
                  <a:pt x="588528" y="977959"/>
                </a:lnTo>
                <a:lnTo>
                  <a:pt x="529831" y="967084"/>
                </a:lnTo>
                <a:lnTo>
                  <a:pt x="473148" y="953388"/>
                </a:lnTo>
                <a:lnTo>
                  <a:pt x="418677" y="936999"/>
                </a:lnTo>
                <a:lnTo>
                  <a:pt x="366617" y="918044"/>
                </a:lnTo>
                <a:lnTo>
                  <a:pt x="317168" y="896650"/>
                </a:lnTo>
                <a:lnTo>
                  <a:pt x="270530" y="872945"/>
                </a:lnTo>
                <a:lnTo>
                  <a:pt x="226901" y="847058"/>
                </a:lnTo>
                <a:lnTo>
                  <a:pt x="186481" y="819115"/>
                </a:lnTo>
                <a:lnTo>
                  <a:pt x="149469" y="789244"/>
                </a:lnTo>
                <a:lnTo>
                  <a:pt x="116065" y="757572"/>
                </a:lnTo>
                <a:lnTo>
                  <a:pt x="86469" y="724228"/>
                </a:lnTo>
                <a:lnTo>
                  <a:pt x="60878" y="689340"/>
                </a:lnTo>
                <a:lnTo>
                  <a:pt x="39493" y="653033"/>
                </a:lnTo>
                <a:lnTo>
                  <a:pt x="22514" y="615438"/>
                </a:lnTo>
                <a:lnTo>
                  <a:pt x="10139" y="576680"/>
                </a:lnTo>
                <a:lnTo>
                  <a:pt x="2568" y="536888"/>
                </a:lnTo>
                <a:lnTo>
                  <a:pt x="0" y="496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90161" y="3430137"/>
            <a:ext cx="783590" cy="7404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5405">
              <a:lnSpc>
                <a:spcPct val="103600"/>
              </a:lnSpc>
            </a:pPr>
            <a:r>
              <a:rPr dirty="0" smtClean="0" sz="2200" spc="120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2200" spc="-355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2200" spc="-360">
                <a:solidFill>
                  <a:srgbClr val="FFFFFF"/>
                </a:solidFill>
                <a:latin typeface="Microsoft Uighur"/>
                <a:cs typeface="Microsoft Uighur"/>
              </a:rPr>
              <a:t>ع</a:t>
            </a:r>
            <a:r>
              <a:rPr dirty="0" smtClean="0" sz="2200" spc="-575">
                <a:solidFill>
                  <a:srgbClr val="FFFFFF"/>
                </a:solidFill>
                <a:latin typeface="Microsoft Uighur"/>
                <a:cs typeface="Microsoft Uighur"/>
              </a:rPr>
              <a:t>ختل</a:t>
            </a:r>
            <a:r>
              <a:rPr dirty="0" smtClean="0" sz="2200" spc="-5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200" spc="-5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200" spc="-150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2200" spc="-250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2200" spc="-590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2200" spc="-869">
                <a:solidFill>
                  <a:srgbClr val="FFFFFF"/>
                </a:solidFill>
                <a:latin typeface="Microsoft Uighur"/>
                <a:cs typeface="Microsoft Uighur"/>
              </a:rPr>
              <a:t>ت</a:t>
            </a:r>
            <a:r>
              <a:rPr dirty="0" smtClean="0" sz="2200" spc="-204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200" spc="-310">
                <a:solidFill>
                  <a:srgbClr val="FFFFFF"/>
                </a:solidFill>
                <a:latin typeface="Microsoft Uighur"/>
                <a:cs typeface="Microsoft Uighur"/>
              </a:rPr>
              <a:t>رتسلاا</a:t>
            </a:r>
            <a:endParaRPr sz="2200">
              <a:latin typeface="Microsoft Uighur"/>
              <a:cs typeface="Microsoft Uighu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2362174"/>
            <a:ext cx="2378075" cy="478815"/>
          </a:xfrm>
          <a:custGeom>
            <a:avLst/>
            <a:gdLst/>
            <a:ahLst/>
            <a:cxnLst/>
            <a:rect l="l" t="t" r="r" b="b"/>
            <a:pathLst>
              <a:path w="2378075" h="478815">
                <a:moveTo>
                  <a:pt x="0" y="478815"/>
                </a:moveTo>
                <a:lnTo>
                  <a:pt x="2378075" y="478815"/>
                </a:lnTo>
                <a:lnTo>
                  <a:pt x="237807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09600" y="2362174"/>
            <a:ext cx="2378075" cy="478815"/>
          </a:xfrm>
          <a:custGeom>
            <a:avLst/>
            <a:gdLst/>
            <a:ahLst/>
            <a:cxnLst/>
            <a:rect l="l" t="t" r="r" b="b"/>
            <a:pathLst>
              <a:path w="2378075" h="478815">
                <a:moveTo>
                  <a:pt x="0" y="478815"/>
                </a:moveTo>
                <a:lnTo>
                  <a:pt x="2378075" y="478815"/>
                </a:lnTo>
                <a:lnTo>
                  <a:pt x="237807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0389" y="2489834"/>
            <a:ext cx="2037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mtClean="0"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petiti</a:t>
            </a:r>
            <a:r>
              <a:rPr dirty="0" smtClean="0" sz="1400" spc="-2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eness</a:t>
            </a:r>
            <a:r>
              <a:rPr dirty="0" smtClean="0" sz="1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Anal</a:t>
            </a:r>
            <a:r>
              <a:rPr dirty="0" smtClean="0" sz="1400" spc="-2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800" y="4190974"/>
            <a:ext cx="2016125" cy="478815"/>
          </a:xfrm>
          <a:custGeom>
            <a:avLst/>
            <a:gdLst/>
            <a:ahLst/>
            <a:cxnLst/>
            <a:rect l="l" t="t" r="r" b="b"/>
            <a:pathLst>
              <a:path w="2016125" h="478815">
                <a:moveTo>
                  <a:pt x="0" y="478815"/>
                </a:moveTo>
                <a:lnTo>
                  <a:pt x="2016125" y="478815"/>
                </a:lnTo>
                <a:lnTo>
                  <a:pt x="201612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85800" y="4190974"/>
            <a:ext cx="2016125" cy="478815"/>
          </a:xfrm>
          <a:custGeom>
            <a:avLst/>
            <a:gdLst/>
            <a:ahLst/>
            <a:cxnLst/>
            <a:rect l="l" t="t" r="r" b="b"/>
            <a:pathLst>
              <a:path w="2016125" h="478815">
                <a:moveTo>
                  <a:pt x="0" y="478815"/>
                </a:moveTo>
                <a:lnTo>
                  <a:pt x="2016125" y="478815"/>
                </a:lnTo>
                <a:lnTo>
                  <a:pt x="201612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492377" y="4319270"/>
            <a:ext cx="4025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KPIs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43600" y="2285974"/>
            <a:ext cx="2016125" cy="478815"/>
          </a:xfrm>
          <a:custGeom>
            <a:avLst/>
            <a:gdLst/>
            <a:ahLst/>
            <a:cxnLst/>
            <a:rect l="l" t="t" r="r" b="b"/>
            <a:pathLst>
              <a:path w="2016125" h="478815">
                <a:moveTo>
                  <a:pt x="0" y="478815"/>
                </a:moveTo>
                <a:lnTo>
                  <a:pt x="2016125" y="478815"/>
                </a:lnTo>
                <a:lnTo>
                  <a:pt x="201612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943600" y="2285974"/>
            <a:ext cx="2016125" cy="478815"/>
          </a:xfrm>
          <a:custGeom>
            <a:avLst/>
            <a:gdLst/>
            <a:ahLst/>
            <a:cxnLst/>
            <a:rect l="l" t="t" r="r" b="b"/>
            <a:pathLst>
              <a:path w="2016125" h="478815">
                <a:moveTo>
                  <a:pt x="0" y="478815"/>
                </a:moveTo>
                <a:lnTo>
                  <a:pt x="2016125" y="478815"/>
                </a:lnTo>
                <a:lnTo>
                  <a:pt x="201612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598666" y="2413634"/>
            <a:ext cx="7086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PES</a:t>
            </a:r>
            <a:r>
              <a:rPr dirty="0" smtClean="0" sz="14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00800" y="4114774"/>
            <a:ext cx="2016125" cy="478815"/>
          </a:xfrm>
          <a:custGeom>
            <a:avLst/>
            <a:gdLst/>
            <a:ahLst/>
            <a:cxnLst/>
            <a:rect l="l" t="t" r="r" b="b"/>
            <a:pathLst>
              <a:path w="2016125" h="478815">
                <a:moveTo>
                  <a:pt x="0" y="478815"/>
                </a:moveTo>
                <a:lnTo>
                  <a:pt x="2016125" y="478815"/>
                </a:lnTo>
                <a:lnTo>
                  <a:pt x="201612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400800" y="4114774"/>
            <a:ext cx="2016125" cy="478815"/>
          </a:xfrm>
          <a:custGeom>
            <a:avLst/>
            <a:gdLst/>
            <a:ahLst/>
            <a:cxnLst/>
            <a:rect l="l" t="t" r="r" b="b"/>
            <a:pathLst>
              <a:path w="2016125" h="478815">
                <a:moveTo>
                  <a:pt x="0" y="478815"/>
                </a:moveTo>
                <a:lnTo>
                  <a:pt x="2016125" y="478815"/>
                </a:lnTo>
                <a:lnTo>
                  <a:pt x="201612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508750" y="4243070"/>
            <a:ext cx="18002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Balanced</a:t>
            </a:r>
            <a:r>
              <a:rPr dirty="0" smtClean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dirty="0" smtClean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ards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76600" y="5769584"/>
            <a:ext cx="2365375" cy="478815"/>
          </a:xfrm>
          <a:custGeom>
            <a:avLst/>
            <a:gdLst/>
            <a:ahLst/>
            <a:cxnLst/>
            <a:rect l="l" t="t" r="r" b="b"/>
            <a:pathLst>
              <a:path w="2365375" h="478815">
                <a:moveTo>
                  <a:pt x="0" y="478815"/>
                </a:moveTo>
                <a:lnTo>
                  <a:pt x="2365375" y="478815"/>
                </a:lnTo>
                <a:lnTo>
                  <a:pt x="236537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276600" y="5769584"/>
            <a:ext cx="2365375" cy="478815"/>
          </a:xfrm>
          <a:custGeom>
            <a:avLst/>
            <a:gdLst/>
            <a:ahLst/>
            <a:cxnLst/>
            <a:rect l="l" t="t" r="r" b="b"/>
            <a:pathLst>
              <a:path w="2365375" h="478815">
                <a:moveTo>
                  <a:pt x="0" y="478815"/>
                </a:moveTo>
                <a:lnTo>
                  <a:pt x="2365375" y="478815"/>
                </a:lnTo>
                <a:lnTo>
                  <a:pt x="236537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387090" y="5898083"/>
            <a:ext cx="21443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usto</a:t>
            </a:r>
            <a:r>
              <a:rPr dirty="0" smtClean="0"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ers</a:t>
            </a:r>
            <a:r>
              <a:rPr dirty="0" smtClean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eeds</a:t>
            </a:r>
            <a:r>
              <a:rPr dirty="0" smtClean="0" sz="1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Anal</a:t>
            </a:r>
            <a:r>
              <a:rPr dirty="0" smtClean="0" sz="1400" spc="-2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57575" y="1447393"/>
            <a:ext cx="2016125" cy="478815"/>
          </a:xfrm>
          <a:custGeom>
            <a:avLst/>
            <a:gdLst/>
            <a:ahLst/>
            <a:cxnLst/>
            <a:rect l="l" t="t" r="r" b="b"/>
            <a:pathLst>
              <a:path w="2016125" h="478815">
                <a:moveTo>
                  <a:pt x="0" y="478815"/>
                </a:moveTo>
                <a:lnTo>
                  <a:pt x="2016125" y="478815"/>
                </a:lnTo>
                <a:lnTo>
                  <a:pt x="201612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457575" y="1447393"/>
            <a:ext cx="2016125" cy="478815"/>
          </a:xfrm>
          <a:custGeom>
            <a:avLst/>
            <a:gdLst/>
            <a:ahLst/>
            <a:cxnLst/>
            <a:rect l="l" t="t" r="r" b="b"/>
            <a:pathLst>
              <a:path w="2016125" h="478815">
                <a:moveTo>
                  <a:pt x="0" y="478815"/>
                </a:moveTo>
                <a:lnTo>
                  <a:pt x="2016125" y="478815"/>
                </a:lnTo>
                <a:lnTo>
                  <a:pt x="2016125" y="0"/>
                </a:lnTo>
                <a:lnTo>
                  <a:pt x="0" y="0"/>
                </a:lnTo>
                <a:lnTo>
                  <a:pt x="0" y="478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837813" y="1575053"/>
            <a:ext cx="12560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1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OT</a:t>
            </a:r>
            <a:r>
              <a:rPr dirty="0" smtClean="0" sz="1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mtClean="0" sz="14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400" spc="-2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400" spc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01925" y="3821938"/>
            <a:ext cx="1009776" cy="608457"/>
          </a:xfrm>
          <a:custGeom>
            <a:avLst/>
            <a:gdLst/>
            <a:ahLst/>
            <a:cxnLst/>
            <a:rect l="l" t="t" r="r" b="b"/>
            <a:pathLst>
              <a:path w="1009776" h="608456">
                <a:moveTo>
                  <a:pt x="45847" y="536575"/>
                </a:moveTo>
                <a:lnTo>
                  <a:pt x="0" y="608457"/>
                </a:lnTo>
                <a:lnTo>
                  <a:pt x="84962" y="601980"/>
                </a:lnTo>
                <a:lnTo>
                  <a:pt x="72582" y="581279"/>
                </a:lnTo>
                <a:lnTo>
                  <a:pt x="57785" y="581279"/>
                </a:lnTo>
                <a:lnTo>
                  <a:pt x="51181" y="570357"/>
                </a:lnTo>
                <a:lnTo>
                  <a:pt x="62128" y="563798"/>
                </a:lnTo>
                <a:lnTo>
                  <a:pt x="45847" y="536575"/>
                </a:lnTo>
                <a:close/>
              </a:path>
              <a:path w="1009776" h="608456">
                <a:moveTo>
                  <a:pt x="62128" y="563798"/>
                </a:moveTo>
                <a:lnTo>
                  <a:pt x="51181" y="570357"/>
                </a:lnTo>
                <a:lnTo>
                  <a:pt x="57785" y="581279"/>
                </a:lnTo>
                <a:lnTo>
                  <a:pt x="68679" y="574752"/>
                </a:lnTo>
                <a:lnTo>
                  <a:pt x="62128" y="563798"/>
                </a:lnTo>
                <a:close/>
              </a:path>
              <a:path w="1009776" h="608456">
                <a:moveTo>
                  <a:pt x="68679" y="574752"/>
                </a:moveTo>
                <a:lnTo>
                  <a:pt x="57785" y="581279"/>
                </a:lnTo>
                <a:lnTo>
                  <a:pt x="72582" y="581279"/>
                </a:lnTo>
                <a:lnTo>
                  <a:pt x="68679" y="574752"/>
                </a:lnTo>
                <a:close/>
              </a:path>
              <a:path w="1009776" h="608456">
                <a:moveTo>
                  <a:pt x="1003173" y="0"/>
                </a:moveTo>
                <a:lnTo>
                  <a:pt x="62128" y="563798"/>
                </a:lnTo>
                <a:lnTo>
                  <a:pt x="68679" y="574752"/>
                </a:lnTo>
                <a:lnTo>
                  <a:pt x="1009776" y="10922"/>
                </a:lnTo>
                <a:lnTo>
                  <a:pt x="1003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255133" y="3821684"/>
            <a:ext cx="1145666" cy="535178"/>
          </a:xfrm>
          <a:custGeom>
            <a:avLst/>
            <a:gdLst/>
            <a:ahLst/>
            <a:cxnLst/>
            <a:rect l="l" t="t" r="r" b="b"/>
            <a:pathLst>
              <a:path w="1145666" h="535177">
                <a:moveTo>
                  <a:pt x="1073778" y="506353"/>
                </a:moveTo>
                <a:lnTo>
                  <a:pt x="1060450" y="535178"/>
                </a:lnTo>
                <a:lnTo>
                  <a:pt x="1145666" y="532511"/>
                </a:lnTo>
                <a:lnTo>
                  <a:pt x="1129012" y="511683"/>
                </a:lnTo>
                <a:lnTo>
                  <a:pt x="1085341" y="511683"/>
                </a:lnTo>
                <a:lnTo>
                  <a:pt x="1073778" y="506353"/>
                </a:lnTo>
                <a:close/>
              </a:path>
              <a:path w="1145666" h="535177">
                <a:moveTo>
                  <a:pt x="1079119" y="494800"/>
                </a:moveTo>
                <a:lnTo>
                  <a:pt x="1073778" y="506353"/>
                </a:lnTo>
                <a:lnTo>
                  <a:pt x="1085341" y="511683"/>
                </a:lnTo>
                <a:lnTo>
                  <a:pt x="1090676" y="500126"/>
                </a:lnTo>
                <a:lnTo>
                  <a:pt x="1079119" y="494800"/>
                </a:lnTo>
                <a:close/>
              </a:path>
              <a:path w="1145666" h="535177">
                <a:moveTo>
                  <a:pt x="1092453" y="465963"/>
                </a:moveTo>
                <a:lnTo>
                  <a:pt x="1079119" y="494800"/>
                </a:lnTo>
                <a:lnTo>
                  <a:pt x="1090676" y="500126"/>
                </a:lnTo>
                <a:lnTo>
                  <a:pt x="1085341" y="511683"/>
                </a:lnTo>
                <a:lnTo>
                  <a:pt x="1129012" y="511683"/>
                </a:lnTo>
                <a:lnTo>
                  <a:pt x="1092453" y="465963"/>
                </a:lnTo>
                <a:close/>
              </a:path>
              <a:path w="1145666" h="535177">
                <a:moveTo>
                  <a:pt x="5333" y="0"/>
                </a:moveTo>
                <a:lnTo>
                  <a:pt x="0" y="11430"/>
                </a:lnTo>
                <a:lnTo>
                  <a:pt x="1073778" y="506353"/>
                </a:lnTo>
                <a:lnTo>
                  <a:pt x="1079119" y="494800"/>
                </a:lnTo>
                <a:lnTo>
                  <a:pt x="5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798701" y="2826257"/>
            <a:ext cx="2138426" cy="656336"/>
          </a:xfrm>
          <a:custGeom>
            <a:avLst/>
            <a:gdLst/>
            <a:ahLst/>
            <a:cxnLst/>
            <a:rect l="l" t="t" r="r" b="b"/>
            <a:pathLst>
              <a:path w="2138426" h="656336">
                <a:moveTo>
                  <a:pt x="74774" y="30414"/>
                </a:moveTo>
                <a:lnTo>
                  <a:pt x="71144" y="42622"/>
                </a:lnTo>
                <a:lnTo>
                  <a:pt x="2134743" y="656336"/>
                </a:lnTo>
                <a:lnTo>
                  <a:pt x="2138426" y="644143"/>
                </a:lnTo>
                <a:lnTo>
                  <a:pt x="74774" y="30414"/>
                </a:lnTo>
                <a:close/>
              </a:path>
              <a:path w="2138426" h="656336">
                <a:moveTo>
                  <a:pt x="83819" y="0"/>
                </a:moveTo>
                <a:lnTo>
                  <a:pt x="0" y="14731"/>
                </a:lnTo>
                <a:lnTo>
                  <a:pt x="62103" y="73025"/>
                </a:lnTo>
                <a:lnTo>
                  <a:pt x="71144" y="42622"/>
                </a:lnTo>
                <a:lnTo>
                  <a:pt x="58928" y="38988"/>
                </a:lnTo>
                <a:lnTo>
                  <a:pt x="62611" y="26796"/>
                </a:lnTo>
                <a:lnTo>
                  <a:pt x="75850" y="26796"/>
                </a:lnTo>
                <a:lnTo>
                  <a:pt x="83819" y="0"/>
                </a:lnTo>
                <a:close/>
              </a:path>
              <a:path w="2138426" h="656336">
                <a:moveTo>
                  <a:pt x="62611" y="26796"/>
                </a:moveTo>
                <a:lnTo>
                  <a:pt x="58928" y="38988"/>
                </a:lnTo>
                <a:lnTo>
                  <a:pt x="71144" y="42622"/>
                </a:lnTo>
                <a:lnTo>
                  <a:pt x="74774" y="30414"/>
                </a:lnTo>
                <a:lnTo>
                  <a:pt x="62611" y="26796"/>
                </a:lnTo>
                <a:close/>
              </a:path>
              <a:path w="2138426" h="656336">
                <a:moveTo>
                  <a:pt x="75850" y="26796"/>
                </a:moveTo>
                <a:lnTo>
                  <a:pt x="62611" y="26796"/>
                </a:lnTo>
                <a:lnTo>
                  <a:pt x="74774" y="30414"/>
                </a:lnTo>
                <a:lnTo>
                  <a:pt x="75850" y="26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428490" y="1926208"/>
            <a:ext cx="76200" cy="1405001"/>
          </a:xfrm>
          <a:custGeom>
            <a:avLst/>
            <a:gdLst/>
            <a:ahLst/>
            <a:cxnLst/>
            <a:rect l="l" t="t" r="r" b="b"/>
            <a:pathLst>
              <a:path w="76200" h="1405001">
                <a:moveTo>
                  <a:pt x="44480" y="76189"/>
                </a:moveTo>
                <a:lnTo>
                  <a:pt x="31780" y="76337"/>
                </a:lnTo>
                <a:lnTo>
                  <a:pt x="48260" y="1405001"/>
                </a:lnTo>
                <a:lnTo>
                  <a:pt x="60960" y="1404874"/>
                </a:lnTo>
                <a:lnTo>
                  <a:pt x="44480" y="76189"/>
                </a:lnTo>
                <a:close/>
              </a:path>
              <a:path w="76200" h="1405001">
                <a:moveTo>
                  <a:pt x="37084" y="0"/>
                </a:moveTo>
                <a:lnTo>
                  <a:pt x="0" y="76707"/>
                </a:lnTo>
                <a:lnTo>
                  <a:pt x="31780" y="76337"/>
                </a:lnTo>
                <a:lnTo>
                  <a:pt x="31623" y="63626"/>
                </a:lnTo>
                <a:lnTo>
                  <a:pt x="69844" y="63500"/>
                </a:lnTo>
                <a:lnTo>
                  <a:pt x="37084" y="0"/>
                </a:lnTo>
                <a:close/>
              </a:path>
              <a:path w="76200" h="1405001">
                <a:moveTo>
                  <a:pt x="44323" y="63500"/>
                </a:moveTo>
                <a:lnTo>
                  <a:pt x="31623" y="63626"/>
                </a:lnTo>
                <a:lnTo>
                  <a:pt x="31780" y="76337"/>
                </a:lnTo>
                <a:lnTo>
                  <a:pt x="44480" y="76189"/>
                </a:lnTo>
                <a:lnTo>
                  <a:pt x="44323" y="63500"/>
                </a:lnTo>
                <a:close/>
              </a:path>
              <a:path w="76200" h="1405001">
                <a:moveTo>
                  <a:pt x="69844" y="63500"/>
                </a:moveTo>
                <a:lnTo>
                  <a:pt x="44323" y="63500"/>
                </a:lnTo>
                <a:lnTo>
                  <a:pt x="44480" y="76189"/>
                </a:lnTo>
                <a:lnTo>
                  <a:pt x="76200" y="75818"/>
                </a:lnTo>
                <a:lnTo>
                  <a:pt x="69844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028691" y="2755519"/>
            <a:ext cx="1922907" cy="726947"/>
          </a:xfrm>
          <a:custGeom>
            <a:avLst/>
            <a:gdLst/>
            <a:ahLst/>
            <a:cxnLst/>
            <a:rect l="l" t="t" r="r" b="b"/>
            <a:pathLst>
              <a:path w="1922907" h="726947">
                <a:moveTo>
                  <a:pt x="1849331" y="29791"/>
                </a:moveTo>
                <a:lnTo>
                  <a:pt x="0" y="715009"/>
                </a:lnTo>
                <a:lnTo>
                  <a:pt x="4445" y="726947"/>
                </a:lnTo>
                <a:lnTo>
                  <a:pt x="1853746" y="41741"/>
                </a:lnTo>
                <a:lnTo>
                  <a:pt x="1849331" y="29791"/>
                </a:lnTo>
                <a:close/>
              </a:path>
              <a:path w="1922907" h="726947">
                <a:moveTo>
                  <a:pt x="1907831" y="25400"/>
                </a:moveTo>
                <a:lnTo>
                  <a:pt x="1861185" y="25400"/>
                </a:lnTo>
                <a:lnTo>
                  <a:pt x="1865630" y="37337"/>
                </a:lnTo>
                <a:lnTo>
                  <a:pt x="1853746" y="41741"/>
                </a:lnTo>
                <a:lnTo>
                  <a:pt x="1864740" y="71500"/>
                </a:lnTo>
                <a:lnTo>
                  <a:pt x="1907831" y="25400"/>
                </a:lnTo>
                <a:close/>
              </a:path>
              <a:path w="1922907" h="726947">
                <a:moveTo>
                  <a:pt x="1861185" y="25400"/>
                </a:moveTo>
                <a:lnTo>
                  <a:pt x="1849331" y="29791"/>
                </a:lnTo>
                <a:lnTo>
                  <a:pt x="1853746" y="41741"/>
                </a:lnTo>
                <a:lnTo>
                  <a:pt x="1865630" y="37337"/>
                </a:lnTo>
                <a:lnTo>
                  <a:pt x="1861185" y="25400"/>
                </a:lnTo>
                <a:close/>
              </a:path>
              <a:path w="1922907" h="726947">
                <a:moveTo>
                  <a:pt x="1838325" y="0"/>
                </a:moveTo>
                <a:lnTo>
                  <a:pt x="1849331" y="29791"/>
                </a:lnTo>
                <a:lnTo>
                  <a:pt x="1861185" y="25400"/>
                </a:lnTo>
                <a:lnTo>
                  <a:pt x="1907831" y="25400"/>
                </a:lnTo>
                <a:lnTo>
                  <a:pt x="1922907" y="9270"/>
                </a:lnTo>
                <a:lnTo>
                  <a:pt x="1838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422394" y="4323460"/>
            <a:ext cx="76200" cy="1446123"/>
          </a:xfrm>
          <a:custGeom>
            <a:avLst/>
            <a:gdLst/>
            <a:ahLst/>
            <a:cxnLst/>
            <a:rect l="l" t="t" r="r" b="b"/>
            <a:pathLst>
              <a:path w="76200" h="1446123">
                <a:moveTo>
                  <a:pt x="0" y="1369301"/>
                </a:moveTo>
                <a:lnTo>
                  <a:pt x="36829" y="1446123"/>
                </a:lnTo>
                <a:lnTo>
                  <a:pt x="69854" y="1382737"/>
                </a:lnTo>
                <a:lnTo>
                  <a:pt x="44322" y="1382737"/>
                </a:lnTo>
                <a:lnTo>
                  <a:pt x="31622" y="1382534"/>
                </a:lnTo>
                <a:lnTo>
                  <a:pt x="31831" y="1369826"/>
                </a:lnTo>
                <a:lnTo>
                  <a:pt x="0" y="1369301"/>
                </a:lnTo>
                <a:close/>
              </a:path>
              <a:path w="76200" h="1446123">
                <a:moveTo>
                  <a:pt x="31831" y="1369826"/>
                </a:moveTo>
                <a:lnTo>
                  <a:pt x="31622" y="1382534"/>
                </a:lnTo>
                <a:lnTo>
                  <a:pt x="44322" y="1382737"/>
                </a:lnTo>
                <a:lnTo>
                  <a:pt x="44531" y="1370036"/>
                </a:lnTo>
                <a:lnTo>
                  <a:pt x="31831" y="1369826"/>
                </a:lnTo>
                <a:close/>
              </a:path>
              <a:path w="76200" h="1446123">
                <a:moveTo>
                  <a:pt x="44531" y="1370036"/>
                </a:moveTo>
                <a:lnTo>
                  <a:pt x="44322" y="1382737"/>
                </a:lnTo>
                <a:lnTo>
                  <a:pt x="69854" y="1382737"/>
                </a:lnTo>
                <a:lnTo>
                  <a:pt x="76200" y="1370558"/>
                </a:lnTo>
                <a:lnTo>
                  <a:pt x="44531" y="1370036"/>
                </a:lnTo>
                <a:close/>
              </a:path>
              <a:path w="76200" h="1446123">
                <a:moveTo>
                  <a:pt x="54355" y="0"/>
                </a:moveTo>
                <a:lnTo>
                  <a:pt x="31831" y="1369826"/>
                </a:lnTo>
                <a:lnTo>
                  <a:pt x="44531" y="1370036"/>
                </a:lnTo>
                <a:lnTo>
                  <a:pt x="67055" y="253"/>
                </a:lnTo>
                <a:lnTo>
                  <a:pt x="54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590800"/>
            <a:ext cx="2057400" cy="609600"/>
          </a:xfrm>
          <a:custGeom>
            <a:avLst/>
            <a:gdLst/>
            <a:ahLst/>
            <a:cxnLst/>
            <a:rect l="l" t="t" r="r" b="b"/>
            <a:pathLst>
              <a:path w="2057400" h="609600">
                <a:moveTo>
                  <a:pt x="0" y="609600"/>
                </a:moveTo>
                <a:lnTo>
                  <a:pt x="2057400" y="609600"/>
                </a:lnTo>
                <a:lnTo>
                  <a:pt x="2057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6200" y="2590800"/>
            <a:ext cx="2057400" cy="609600"/>
          </a:xfrm>
          <a:custGeom>
            <a:avLst/>
            <a:gdLst/>
            <a:ahLst/>
            <a:cxnLst/>
            <a:rect l="l" t="t" r="r" b="b"/>
            <a:pathLst>
              <a:path w="2057400" h="609600">
                <a:moveTo>
                  <a:pt x="0" y="609600"/>
                </a:moveTo>
                <a:lnTo>
                  <a:pt x="2057400" y="609600"/>
                </a:lnTo>
                <a:lnTo>
                  <a:pt x="2057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6200" y="17526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0" y="685800"/>
                </a:moveTo>
                <a:lnTo>
                  <a:pt x="2057400" y="685800"/>
                </a:lnTo>
                <a:lnTo>
                  <a:pt x="2057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200" y="17526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0" y="685800"/>
                </a:moveTo>
                <a:lnTo>
                  <a:pt x="2057400" y="685800"/>
                </a:lnTo>
                <a:lnTo>
                  <a:pt x="2057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52219" y="320802"/>
            <a:ext cx="659447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66900" algn="l"/>
                <a:tab pos="3039110" algn="l"/>
                <a:tab pos="3580129" algn="l"/>
                <a:tab pos="5100320" algn="l"/>
                <a:tab pos="5993765" algn="l"/>
              </a:tabLst>
            </a:pPr>
            <a:r>
              <a:rPr dirty="0" smtClean="0" sz="3200" spc="-50" b="1">
                <a:solidFill>
                  <a:srgbClr val="FFFFFF"/>
                </a:solidFill>
                <a:latin typeface="Microsoft Uighur"/>
                <a:cs typeface="Microsoft Uighur"/>
              </a:rPr>
              <a:t>؟</a:t>
            </a:r>
            <a:r>
              <a:rPr dirty="0" smtClean="0" sz="3200" spc="-10" b="1">
                <a:solidFill>
                  <a:srgbClr val="FFFFFF"/>
                </a:solidFill>
                <a:latin typeface="Microsoft Uighur"/>
                <a:cs typeface="Microsoft Uighur"/>
              </a:rPr>
              <a:t>ٌخ</a:t>
            </a: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3200" spc="-509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رخشلإا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" b="1">
                <a:solidFill>
                  <a:srgbClr val="FFFFFF"/>
                </a:solidFill>
                <a:latin typeface="Microsoft Uighur"/>
                <a:cs typeface="Microsoft Uighur"/>
              </a:rPr>
              <a:t>طٍط</a:t>
            </a:r>
            <a:r>
              <a:rPr dirty="0" smtClean="0" sz="3200" spc="-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خها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95" b="1">
                <a:solidFill>
                  <a:srgbClr val="FFFFFF"/>
                </a:solidFill>
                <a:latin typeface="Microsoft Uighur"/>
                <a:cs typeface="Microsoft Uighur"/>
              </a:rPr>
              <a:t>يهإ</a:t>
            </a:r>
            <a:r>
              <a:rPr dirty="0" smtClean="0" sz="3200" spc="-95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20" b="1">
                <a:solidFill>
                  <a:srgbClr val="FFFFFF"/>
                </a:solidFill>
                <a:latin typeface="Microsoft Uighur"/>
                <a:cs typeface="Microsoft Uighur"/>
              </a:rPr>
              <a:t>حبشش</a:t>
            </a:r>
            <a:r>
              <a:rPr dirty="0" smtClean="0" sz="3200" spc="-60" b="1">
                <a:solidFill>
                  <a:srgbClr val="FFFFFF"/>
                </a:solidFill>
                <a:latin typeface="Microsoft Uighur"/>
                <a:cs typeface="Microsoft Uighur"/>
              </a:rPr>
              <a:t>ؤ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يها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450" b="1">
                <a:solidFill>
                  <a:srgbClr val="FFFFFF"/>
                </a:solidFill>
                <a:latin typeface="Microsoft Uighur"/>
                <a:cs typeface="Microsoft Uighur"/>
              </a:rPr>
              <a:t>جبخ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10" b="1">
                <a:solidFill>
                  <a:srgbClr val="FFFFFF"/>
                </a:solidFill>
                <a:latin typeface="Microsoft Uighur"/>
                <a:cs typeface="Microsoft Uighur"/>
              </a:rPr>
              <a:t>اذ</a:t>
            </a:r>
            <a:r>
              <a:rPr dirty="0" smtClean="0" sz="3200" spc="-46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-30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3200" spc="-63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388732" y="1177290"/>
            <a:ext cx="1715135" cy="1145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0025">
              <a:lnSpc>
                <a:spcPct val="100000"/>
              </a:lnSpc>
            </a:pPr>
            <a:r>
              <a:rPr dirty="0" smtClean="0" sz="3200" b="1">
                <a:latin typeface="Arial"/>
                <a:cs typeface="Arial"/>
              </a:rPr>
              <a:t>: </a:t>
            </a:r>
            <a:r>
              <a:rPr dirty="0" smtClean="0" sz="3200" spc="-180" b="1">
                <a:latin typeface="Arial"/>
                <a:cs typeface="Arial"/>
              </a:rPr>
              <a:t>ناك</a:t>
            </a:r>
            <a:r>
              <a:rPr dirty="0" smtClean="0" sz="3200" spc="-180" b="1">
                <a:latin typeface="Arial"/>
                <a:cs typeface="Arial"/>
              </a:rPr>
              <a:t> اذإ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63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2800" spc="325" b="1">
                <a:latin typeface="Microsoft Uighur"/>
                <a:cs typeface="Microsoft Uighur"/>
              </a:rPr>
              <a:t>ف</a:t>
            </a:r>
            <a:r>
              <a:rPr dirty="0" smtClean="0" sz="2800" spc="195" b="1">
                <a:latin typeface="Microsoft Uighur"/>
                <a:cs typeface="Microsoft Uighur"/>
              </a:rPr>
              <a:t>د</a:t>
            </a:r>
            <a:r>
              <a:rPr dirty="0" smtClean="0" sz="2800" spc="-254" b="1">
                <a:latin typeface="Microsoft Uighur"/>
                <a:cs typeface="Microsoft Uighur"/>
              </a:rPr>
              <a:t>هخشيها</a:t>
            </a:r>
            <a:r>
              <a:rPr dirty="0" smtClean="0" sz="2800" spc="-254" b="1">
                <a:latin typeface="Microsoft Uighur"/>
                <a:cs typeface="Microsoft Uighur"/>
              </a:rPr>
              <a:t> </a:t>
            </a:r>
            <a:r>
              <a:rPr dirty="0" smtClean="0" sz="2800" spc="80" b="1">
                <a:latin typeface="Microsoft Uighur"/>
                <a:cs typeface="Microsoft Uighur"/>
              </a:rPr>
              <a:t> </a:t>
            </a:r>
            <a:r>
              <a:rPr dirty="0" smtClean="0" sz="2800" spc="980" b="1">
                <a:latin typeface="Microsoft Uighur"/>
                <a:cs typeface="Microsoft Uighur"/>
              </a:rPr>
              <a:t>-</a:t>
            </a:r>
            <a:r>
              <a:rPr dirty="0" smtClean="0" sz="2800" spc="509" b="1">
                <a:latin typeface="Microsoft Uighur"/>
                <a:cs typeface="Microsoft Uighur"/>
              </a:rPr>
              <a:t>1</a:t>
            </a:r>
            <a:endParaRPr sz="2800">
              <a:latin typeface="Microsoft Uighur"/>
              <a:cs typeface="Microsoft Uighu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8803" y="1850897"/>
            <a:ext cx="1755139" cy="471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430" b="1">
                <a:latin typeface="Microsoft Uighur"/>
                <a:cs typeface="Microsoft Uighur"/>
              </a:rPr>
              <a:t>ٌوؼف</a:t>
            </a:r>
            <a:r>
              <a:rPr dirty="0" smtClean="0" sz="2800" spc="-490" b="1">
                <a:latin typeface="Microsoft Uighur"/>
                <a:cs typeface="Microsoft Uighur"/>
              </a:rPr>
              <a:t>ه</a:t>
            </a:r>
            <a:r>
              <a:rPr dirty="0" smtClean="0" sz="2800" spc="135" b="1">
                <a:latin typeface="Microsoft Uighur"/>
                <a:cs typeface="Microsoft Uighur"/>
              </a:rPr>
              <a:t>ا</a:t>
            </a:r>
            <a:r>
              <a:rPr dirty="0" smtClean="0" sz="2800" spc="135" b="1">
                <a:latin typeface="Microsoft Uighur"/>
                <a:cs typeface="Microsoft Uighur"/>
              </a:rPr>
              <a:t> </a:t>
            </a:r>
            <a:r>
              <a:rPr dirty="0" smtClean="0" sz="2800" spc="65" b="1">
                <a:latin typeface="Microsoft Uighur"/>
                <a:cs typeface="Microsoft Uighur"/>
              </a:rPr>
              <a:t> </a:t>
            </a:r>
            <a:r>
              <a:rPr dirty="0" smtClean="0" sz="2800" spc="320" b="1">
                <a:latin typeface="Microsoft Uighur"/>
                <a:cs typeface="Microsoft Uighur"/>
              </a:rPr>
              <a:t>ق</a:t>
            </a:r>
            <a:r>
              <a:rPr dirty="0" smtClean="0" sz="2800" spc="-415" b="1">
                <a:latin typeface="Microsoft Uighur"/>
                <a:cs typeface="Microsoft Uighur"/>
              </a:rPr>
              <a:t>لحخي</a:t>
            </a:r>
            <a:r>
              <a:rPr dirty="0" smtClean="0" sz="2800" spc="-345" b="1">
                <a:latin typeface="Microsoft Uighur"/>
                <a:cs typeface="Microsoft Uighur"/>
              </a:rPr>
              <a:t>ه</a:t>
            </a:r>
            <a:r>
              <a:rPr dirty="0" smtClean="0" sz="2800" spc="135" b="1">
                <a:latin typeface="Microsoft Uighur"/>
                <a:cs typeface="Microsoft Uighur"/>
              </a:rPr>
              <a:t>ا</a:t>
            </a:r>
            <a:endParaRPr sz="2800">
              <a:latin typeface="Microsoft Uighur"/>
              <a:cs typeface="Microsoft Uighu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987" y="1850897"/>
            <a:ext cx="1914525" cy="471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35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2800" spc="114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2800" spc="-125" b="1">
                <a:solidFill>
                  <a:srgbClr val="FFFFFF"/>
                </a:solidFill>
                <a:latin typeface="Microsoft Uighur"/>
                <a:cs typeface="Microsoft Uighur"/>
              </a:rPr>
              <a:t>زبخٌلإا</a:t>
            </a:r>
            <a:r>
              <a:rPr dirty="0" smtClean="0" sz="2800" spc="-12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800" spc="8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800" spc="305" b="1">
                <a:solidFill>
                  <a:srgbClr val="FFFFFF"/>
                </a:solidFill>
                <a:latin typeface="Microsoft Uighur"/>
                <a:cs typeface="Microsoft Uighur"/>
              </a:rPr>
              <a:t>روض</a:t>
            </a:r>
            <a:r>
              <a:rPr dirty="0" smtClean="0" sz="2800" spc="-695" b="1">
                <a:solidFill>
                  <a:srgbClr val="FFFFFF"/>
                </a:solidFill>
                <a:latin typeface="Microsoft Uighur"/>
                <a:cs typeface="Microsoft Uighur"/>
              </a:rPr>
              <a:t>ك</a:t>
            </a:r>
            <a:endParaRPr sz="2800">
              <a:latin typeface="Microsoft Uighur"/>
              <a:cs typeface="Microsoft Uighu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9825" y="3435477"/>
            <a:ext cx="3084830" cy="471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325" b="1">
                <a:latin typeface="Microsoft Uighur"/>
                <a:cs typeface="Microsoft Uighur"/>
              </a:rPr>
              <a:t>ح</a:t>
            </a:r>
            <a:r>
              <a:rPr dirty="0" smtClean="0" sz="2800" spc="35" b="1">
                <a:latin typeface="Microsoft Uighur"/>
                <a:cs typeface="Microsoft Uighur"/>
              </a:rPr>
              <a:t>ارٍ</a:t>
            </a:r>
            <a:r>
              <a:rPr dirty="0" smtClean="0" sz="2800" spc="135" b="1">
                <a:latin typeface="Microsoft Uighur"/>
                <a:cs typeface="Microsoft Uighur"/>
              </a:rPr>
              <a:t>غ</a:t>
            </a:r>
            <a:r>
              <a:rPr dirty="0" smtClean="0" sz="2800" spc="-380" b="1">
                <a:latin typeface="Microsoft Uighur"/>
                <a:cs typeface="Microsoft Uighur"/>
              </a:rPr>
              <a:t>خها</a:t>
            </a:r>
            <a:r>
              <a:rPr dirty="0" smtClean="0" sz="2800" spc="-380" b="1">
                <a:latin typeface="Microsoft Uighur"/>
                <a:cs typeface="Microsoft Uighur"/>
              </a:rPr>
              <a:t> </a:t>
            </a:r>
            <a:r>
              <a:rPr dirty="0" smtClean="0" sz="2800" spc="70" b="1">
                <a:latin typeface="Microsoft Uighur"/>
                <a:cs typeface="Microsoft Uighur"/>
              </a:rPr>
              <a:t> </a:t>
            </a:r>
            <a:r>
              <a:rPr dirty="0" smtClean="0" sz="2800" spc="-70" b="1">
                <a:latin typeface="Microsoft Uighur"/>
                <a:cs typeface="Microsoft Uighur"/>
              </a:rPr>
              <a:t>جػر</a:t>
            </a:r>
            <a:r>
              <a:rPr dirty="0" smtClean="0" sz="2800" spc="-90" b="1">
                <a:latin typeface="Microsoft Uighur"/>
                <a:cs typeface="Microsoft Uighur"/>
              </a:rPr>
              <a:t>ش</a:t>
            </a:r>
            <a:r>
              <a:rPr dirty="0" smtClean="0" sz="2800" spc="455" b="1">
                <a:latin typeface="Microsoft Uighur"/>
                <a:cs typeface="Microsoft Uighur"/>
              </a:rPr>
              <a:t>و</a:t>
            </a:r>
            <a:r>
              <a:rPr dirty="0" smtClean="0" sz="2800" spc="455" b="1">
                <a:latin typeface="Microsoft Uighur"/>
                <a:cs typeface="Microsoft Uighur"/>
              </a:rPr>
              <a:t> </a:t>
            </a:r>
            <a:r>
              <a:rPr dirty="0" smtClean="0" sz="2800" spc="65" b="1">
                <a:latin typeface="Microsoft Uighur"/>
                <a:cs typeface="Microsoft Uighur"/>
              </a:rPr>
              <a:t> </a:t>
            </a:r>
            <a:r>
              <a:rPr dirty="0" smtClean="0" sz="2800" spc="-150" b="1">
                <a:latin typeface="Microsoft Uighur"/>
                <a:cs typeface="Microsoft Uighur"/>
              </a:rPr>
              <a:t>ىخح</a:t>
            </a:r>
            <a:r>
              <a:rPr dirty="0" smtClean="0" sz="2800" spc="-150" b="1">
                <a:latin typeface="Microsoft Uighur"/>
                <a:cs typeface="Microsoft Uighur"/>
              </a:rPr>
              <a:t> </a:t>
            </a:r>
            <a:r>
              <a:rPr dirty="0" smtClean="0" sz="2800" spc="110" b="1">
                <a:latin typeface="Microsoft Uighur"/>
                <a:cs typeface="Microsoft Uighur"/>
              </a:rPr>
              <a:t> </a:t>
            </a:r>
            <a:r>
              <a:rPr dirty="0" smtClean="0" sz="2800" spc="980" b="1">
                <a:latin typeface="Microsoft Uighur"/>
                <a:cs typeface="Microsoft Uighur"/>
              </a:rPr>
              <a:t>-</a:t>
            </a:r>
            <a:r>
              <a:rPr dirty="0" smtClean="0" sz="2800" spc="509" b="1">
                <a:latin typeface="Microsoft Uighur"/>
                <a:cs typeface="Microsoft Uighur"/>
              </a:rPr>
              <a:t>3</a:t>
            </a:r>
            <a:endParaRPr sz="2800">
              <a:latin typeface="Microsoft Uighur"/>
              <a:cs typeface="Microsoft Uighu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80101" y="3429000"/>
            <a:ext cx="563499" cy="327025"/>
          </a:xfrm>
          <a:custGeom>
            <a:avLst/>
            <a:gdLst/>
            <a:ahLst/>
            <a:cxnLst/>
            <a:rect l="l" t="t" r="r" b="b"/>
            <a:pathLst>
              <a:path w="563499" h="327025">
                <a:moveTo>
                  <a:pt x="563499" y="0"/>
                </a:moveTo>
                <a:lnTo>
                  <a:pt x="0" y="327025"/>
                </a:lnTo>
              </a:path>
            </a:pathLst>
          </a:custGeom>
          <a:ln w="57150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380101" y="3756025"/>
            <a:ext cx="563499" cy="244475"/>
          </a:xfrm>
          <a:custGeom>
            <a:avLst/>
            <a:gdLst/>
            <a:ahLst/>
            <a:cxnLst/>
            <a:rect l="l" t="t" r="r" b="b"/>
            <a:pathLst>
              <a:path w="563499" h="244475">
                <a:moveTo>
                  <a:pt x="563499" y="244475"/>
                </a:moveTo>
                <a:lnTo>
                  <a:pt x="0" y="0"/>
                </a:lnTo>
              </a:path>
            </a:pathLst>
          </a:custGeom>
          <a:ln w="57150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810000" y="4038600"/>
            <a:ext cx="1297051" cy="1368425"/>
          </a:xfrm>
          <a:custGeom>
            <a:avLst/>
            <a:gdLst/>
            <a:ahLst/>
            <a:cxnLst/>
            <a:rect l="l" t="t" r="r" b="b"/>
            <a:pathLst>
              <a:path w="1297051" h="1368425">
                <a:moveTo>
                  <a:pt x="1297051" y="474725"/>
                </a:moveTo>
                <a:lnTo>
                  <a:pt x="0" y="474725"/>
                </a:lnTo>
                <a:lnTo>
                  <a:pt x="648462" y="1368425"/>
                </a:lnTo>
                <a:lnTo>
                  <a:pt x="1297051" y="474725"/>
                </a:lnTo>
                <a:close/>
              </a:path>
              <a:path w="1297051" h="1368425">
                <a:moveTo>
                  <a:pt x="996061" y="0"/>
                </a:moveTo>
                <a:lnTo>
                  <a:pt x="300989" y="0"/>
                </a:lnTo>
                <a:lnTo>
                  <a:pt x="300989" y="474725"/>
                </a:lnTo>
                <a:lnTo>
                  <a:pt x="996061" y="474725"/>
                </a:lnTo>
                <a:lnTo>
                  <a:pt x="996061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810000" y="4038600"/>
            <a:ext cx="1297051" cy="1368425"/>
          </a:xfrm>
          <a:custGeom>
            <a:avLst/>
            <a:gdLst/>
            <a:ahLst/>
            <a:cxnLst/>
            <a:rect l="l" t="t" r="r" b="b"/>
            <a:pathLst>
              <a:path w="1297051" h="1368425">
                <a:moveTo>
                  <a:pt x="0" y="474725"/>
                </a:moveTo>
                <a:lnTo>
                  <a:pt x="300989" y="474725"/>
                </a:lnTo>
                <a:lnTo>
                  <a:pt x="300989" y="0"/>
                </a:lnTo>
                <a:lnTo>
                  <a:pt x="996061" y="0"/>
                </a:lnTo>
                <a:lnTo>
                  <a:pt x="996061" y="474725"/>
                </a:lnTo>
                <a:lnTo>
                  <a:pt x="1297051" y="474725"/>
                </a:lnTo>
                <a:lnTo>
                  <a:pt x="648462" y="1368425"/>
                </a:lnTo>
                <a:lnTo>
                  <a:pt x="0" y="4747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908175" y="5410200"/>
            <a:ext cx="5184775" cy="908050"/>
          </a:xfrm>
          <a:custGeom>
            <a:avLst/>
            <a:gdLst/>
            <a:ahLst/>
            <a:cxnLst/>
            <a:rect l="l" t="t" r="r" b="b"/>
            <a:pathLst>
              <a:path w="5184775" h="908050">
                <a:moveTo>
                  <a:pt x="0" y="908050"/>
                </a:moveTo>
                <a:lnTo>
                  <a:pt x="5184775" y="908050"/>
                </a:lnTo>
                <a:lnTo>
                  <a:pt x="518477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908175" y="5410200"/>
            <a:ext cx="5184775" cy="908050"/>
          </a:xfrm>
          <a:custGeom>
            <a:avLst/>
            <a:gdLst/>
            <a:ahLst/>
            <a:cxnLst/>
            <a:rect l="l" t="t" r="r" b="b"/>
            <a:pathLst>
              <a:path w="5184775" h="908050">
                <a:moveTo>
                  <a:pt x="0" y="908050"/>
                </a:moveTo>
                <a:lnTo>
                  <a:pt x="5184775" y="908050"/>
                </a:lnTo>
                <a:lnTo>
                  <a:pt x="518477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6963" y="2642996"/>
            <a:ext cx="4703445" cy="1264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926080" algn="l"/>
              </a:tabLst>
            </a:pPr>
            <a:r>
              <a:rPr dirty="0" smtClean="0" sz="2800" spc="32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2800" spc="35" b="1">
                <a:solidFill>
                  <a:srgbClr val="FFFFFF"/>
                </a:solidFill>
                <a:latin typeface="Microsoft Uighur"/>
                <a:cs typeface="Microsoft Uighur"/>
              </a:rPr>
              <a:t>ارد</a:t>
            </a:r>
            <a:r>
              <a:rPr dirty="0" smtClean="0" sz="2800" spc="75" b="1">
                <a:solidFill>
                  <a:srgbClr val="FFFFFF"/>
                </a:solidFill>
                <a:latin typeface="Microsoft Uighur"/>
                <a:cs typeface="Microsoft Uighur"/>
              </a:rPr>
              <a:t>ل</a:t>
            </a:r>
            <a:r>
              <a:rPr dirty="0" smtClean="0" sz="2800" spc="-210" b="1">
                <a:solidFill>
                  <a:srgbClr val="FFFFFF"/>
                </a:solidFill>
                <a:latin typeface="Microsoft Uighur"/>
                <a:cs typeface="Microsoft Uighur"/>
              </a:rPr>
              <a:t>ها</a:t>
            </a:r>
            <a:r>
              <a:rPr dirty="0" smtClean="0" sz="2800" spc="-21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800" spc="8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2800" spc="50" b="1">
                <a:solidFill>
                  <a:srgbClr val="FFFFFF"/>
                </a:solidFill>
                <a:latin typeface="Microsoft Uighur"/>
                <a:cs typeface="Microsoft Uighur"/>
              </a:rPr>
              <a:t>روضك</a:t>
            </a:r>
            <a:r>
              <a:rPr dirty="0" smtClean="0" sz="2800" spc="5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2800" spc="-95" b="1">
                <a:latin typeface="Microsoft Uighur"/>
                <a:cs typeface="Microsoft Uighur"/>
              </a:rPr>
              <a:t>د</a:t>
            </a:r>
            <a:r>
              <a:rPr dirty="0" smtClean="0" sz="2800" spc="-155" b="1">
                <a:latin typeface="Microsoft Uighur"/>
                <a:cs typeface="Microsoft Uighur"/>
              </a:rPr>
              <a:t>ب</a:t>
            </a:r>
            <a:r>
              <a:rPr dirty="0" smtClean="0" sz="2800" spc="-425" b="1">
                <a:latin typeface="Microsoft Uighur"/>
                <a:cs typeface="Microsoft Uighur"/>
              </a:rPr>
              <a:t>خيه</a:t>
            </a:r>
            <a:r>
              <a:rPr dirty="0" smtClean="0" sz="2800" spc="-135" b="1">
                <a:latin typeface="Microsoft Uighur"/>
                <a:cs typeface="Microsoft Uighur"/>
              </a:rPr>
              <a:t>ا</a:t>
            </a:r>
            <a:r>
              <a:rPr dirty="0" smtClean="0" sz="2800" spc="455" b="1">
                <a:latin typeface="Microsoft Uighur"/>
                <a:cs typeface="Microsoft Uighur"/>
              </a:rPr>
              <a:t>و</a:t>
            </a:r>
            <a:r>
              <a:rPr dirty="0" smtClean="0" sz="2800" spc="455" b="1">
                <a:latin typeface="Microsoft Uighur"/>
                <a:cs typeface="Microsoft Uighur"/>
              </a:rPr>
              <a:t> </a:t>
            </a:r>
            <a:r>
              <a:rPr dirty="0" smtClean="0" sz="2800" spc="75" b="1">
                <a:latin typeface="Microsoft Uighur"/>
                <a:cs typeface="Microsoft Uighur"/>
              </a:rPr>
              <a:t> </a:t>
            </a:r>
            <a:r>
              <a:rPr dirty="0" smtClean="0" sz="2800" spc="-170" b="1">
                <a:latin typeface="Microsoft Uighur"/>
                <a:cs typeface="Microsoft Uighur"/>
              </a:rPr>
              <a:t>ًني</a:t>
            </a:r>
            <a:r>
              <a:rPr dirty="0" smtClean="0" sz="2800" spc="-265" b="1">
                <a:latin typeface="Microsoft Uighur"/>
                <a:cs typeface="Microsoft Uighur"/>
              </a:rPr>
              <a:t>ي</a:t>
            </a:r>
            <a:r>
              <a:rPr dirty="0" smtClean="0" sz="2800" spc="-210" b="1">
                <a:latin typeface="Microsoft Uighur"/>
                <a:cs typeface="Microsoft Uighur"/>
              </a:rPr>
              <a:t>ها</a:t>
            </a:r>
            <a:endParaRPr sz="2800">
              <a:latin typeface="Microsoft Uighur"/>
              <a:cs typeface="Microsoft Uighur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954405">
              <a:lnSpc>
                <a:spcPct val="100000"/>
              </a:lnSpc>
            </a:pPr>
            <a:r>
              <a:rPr dirty="0" smtClean="0" sz="2800" spc="295" b="1">
                <a:latin typeface="Microsoft Uighur"/>
                <a:cs typeface="Microsoft Uighur"/>
              </a:rPr>
              <a:t>حار</a:t>
            </a:r>
            <a:r>
              <a:rPr dirty="0" smtClean="0" sz="2800" spc="10" b="1">
                <a:latin typeface="Microsoft Uighur"/>
                <a:cs typeface="Microsoft Uighur"/>
              </a:rPr>
              <a:t>ٍ</a:t>
            </a:r>
            <a:r>
              <a:rPr dirty="0" smtClean="0" sz="2800" spc="-345" b="1">
                <a:latin typeface="Microsoft Uighur"/>
                <a:cs typeface="Microsoft Uighur"/>
              </a:rPr>
              <a:t>غ</a:t>
            </a:r>
            <a:r>
              <a:rPr dirty="0" smtClean="0" sz="2800" spc="-565" b="1">
                <a:latin typeface="Microsoft Uighur"/>
                <a:cs typeface="Microsoft Uighur"/>
              </a:rPr>
              <a:t>خ</a:t>
            </a:r>
            <a:r>
              <a:rPr dirty="0" smtClean="0" sz="2800" spc="-295" b="1">
                <a:latin typeface="Microsoft Uighur"/>
                <a:cs typeface="Microsoft Uighur"/>
              </a:rPr>
              <a:t>و</a:t>
            </a:r>
            <a:r>
              <a:rPr dirty="0" smtClean="0" sz="2800" spc="-555" b="1">
                <a:latin typeface="Microsoft Uighur"/>
                <a:cs typeface="Microsoft Uighur"/>
              </a:rPr>
              <a:t>ه</a:t>
            </a:r>
            <a:r>
              <a:rPr dirty="0" smtClean="0" sz="2800" spc="-555" b="1">
                <a:latin typeface="Microsoft Uighur"/>
                <a:cs typeface="Microsoft Uighur"/>
              </a:rPr>
              <a:t> </a:t>
            </a:r>
            <a:r>
              <a:rPr dirty="0" smtClean="0" sz="2800" spc="65" b="1">
                <a:latin typeface="Microsoft Uighur"/>
                <a:cs typeface="Microsoft Uighur"/>
              </a:rPr>
              <a:t> </a:t>
            </a:r>
            <a:r>
              <a:rPr dirty="0" smtClean="0" sz="2800" spc="-320" b="1">
                <a:latin typeface="Microsoft Uighur"/>
                <a:cs typeface="Microsoft Uighur"/>
              </a:rPr>
              <a:t>ج</a:t>
            </a:r>
            <a:r>
              <a:rPr dirty="0" smtClean="0" sz="2800" spc="-375" b="1">
                <a:latin typeface="Microsoft Uighur"/>
                <a:cs typeface="Microsoft Uighur"/>
              </a:rPr>
              <a:t>تبخخشلاا</a:t>
            </a:r>
            <a:r>
              <a:rPr dirty="0" smtClean="0" sz="2800" spc="-375" b="1">
                <a:latin typeface="Microsoft Uighur"/>
                <a:cs typeface="Microsoft Uighur"/>
              </a:rPr>
              <a:t> </a:t>
            </a:r>
            <a:r>
              <a:rPr dirty="0" smtClean="0" sz="2800" spc="75" b="1">
                <a:latin typeface="Microsoft Uighur"/>
                <a:cs typeface="Microsoft Uighur"/>
              </a:rPr>
              <a:t> </a:t>
            </a:r>
            <a:r>
              <a:rPr dirty="0" smtClean="0" sz="2800" spc="-70" b="1">
                <a:latin typeface="Microsoft Uighur"/>
                <a:cs typeface="Microsoft Uighur"/>
              </a:rPr>
              <a:t>جػر</a:t>
            </a:r>
            <a:r>
              <a:rPr dirty="0" smtClean="0" sz="2800" spc="-90" b="1">
                <a:latin typeface="Microsoft Uighur"/>
                <a:cs typeface="Microsoft Uighur"/>
              </a:rPr>
              <a:t>ش</a:t>
            </a:r>
            <a:r>
              <a:rPr dirty="0" smtClean="0" sz="2800" spc="455" b="1">
                <a:latin typeface="Microsoft Uighur"/>
                <a:cs typeface="Microsoft Uighur"/>
              </a:rPr>
              <a:t>و</a:t>
            </a:r>
            <a:r>
              <a:rPr dirty="0" smtClean="0" sz="2800" spc="455" b="1">
                <a:latin typeface="Microsoft Uighur"/>
                <a:cs typeface="Microsoft Uighur"/>
              </a:rPr>
              <a:t> </a:t>
            </a:r>
            <a:r>
              <a:rPr dirty="0" smtClean="0" sz="2800" spc="65" b="1">
                <a:latin typeface="Microsoft Uighur"/>
                <a:cs typeface="Microsoft Uighur"/>
              </a:rPr>
              <a:t> </a:t>
            </a:r>
            <a:r>
              <a:rPr dirty="0" smtClean="0" sz="2800" spc="-150" b="1">
                <a:latin typeface="Microsoft Uighur"/>
                <a:cs typeface="Microsoft Uighur"/>
              </a:rPr>
              <a:t>ىخح</a:t>
            </a:r>
            <a:endParaRPr sz="2800">
              <a:latin typeface="Microsoft Uighur"/>
              <a:cs typeface="Microsoft Uighu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87701" y="5476443"/>
            <a:ext cx="4618355" cy="6686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144395" algn="l"/>
                <a:tab pos="3610610" algn="l"/>
              </a:tabLst>
            </a:pPr>
            <a:r>
              <a:rPr dirty="0" smtClean="0" sz="4000" spc="0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4000" spc="-1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4000" spc="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4000" spc="-1019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4000" spc="-204" b="1">
                <a:solidFill>
                  <a:srgbClr val="FFFFFF"/>
                </a:solidFill>
                <a:latin typeface="Microsoft Uighur"/>
                <a:cs typeface="Microsoft Uighur"/>
              </a:rPr>
              <a:t>ارخشل</a:t>
            </a:r>
            <a:r>
              <a:rPr dirty="0" smtClean="0" sz="4000" spc="-75" b="1">
                <a:solidFill>
                  <a:srgbClr val="FFFFFF"/>
                </a:solidFill>
                <a:latin typeface="Microsoft Uighur"/>
                <a:cs typeface="Microsoft Uighur"/>
              </a:rPr>
              <a:t>إ</a:t>
            </a:r>
            <a:r>
              <a:rPr dirty="0" smtClean="0" sz="4000" spc="19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4000" spc="19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4000" spc="-25" b="1">
                <a:solidFill>
                  <a:srgbClr val="FFFFFF"/>
                </a:solidFill>
                <a:latin typeface="Microsoft Uighur"/>
                <a:cs typeface="Microsoft Uighur"/>
              </a:rPr>
              <a:t>طٍ</a:t>
            </a:r>
            <a:r>
              <a:rPr dirty="0" smtClean="0" sz="4000" spc="-30" b="1">
                <a:solidFill>
                  <a:srgbClr val="FFFFFF"/>
                </a:solidFill>
                <a:latin typeface="Microsoft Uighur"/>
                <a:cs typeface="Microsoft Uighur"/>
              </a:rPr>
              <a:t>ط</a:t>
            </a:r>
            <a:r>
              <a:rPr dirty="0" smtClean="0" sz="4000" spc="-5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4000" spc="-51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4000" spc="-785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r>
              <a:rPr dirty="0" smtClean="0" sz="4000" spc="19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4000" spc="19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4000" spc="70" b="1">
                <a:solidFill>
                  <a:srgbClr val="FFFFFF"/>
                </a:solidFill>
                <a:latin typeface="Microsoft Uighur"/>
                <a:cs typeface="Microsoft Uighur"/>
              </a:rPr>
              <a:t>روضك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75397" y="2642996"/>
            <a:ext cx="1714500" cy="471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325" b="1">
                <a:latin typeface="Microsoft Uighur"/>
                <a:cs typeface="Microsoft Uighur"/>
              </a:rPr>
              <a:t>ف</a:t>
            </a:r>
            <a:r>
              <a:rPr dirty="0" smtClean="0" sz="2800" spc="195" b="1">
                <a:latin typeface="Microsoft Uighur"/>
                <a:cs typeface="Microsoft Uighur"/>
              </a:rPr>
              <a:t>د</a:t>
            </a:r>
            <a:r>
              <a:rPr dirty="0" smtClean="0" sz="2800" spc="-345" b="1">
                <a:latin typeface="Microsoft Uighur"/>
                <a:cs typeface="Microsoft Uighur"/>
              </a:rPr>
              <a:t>هخشي</a:t>
            </a:r>
            <a:r>
              <a:rPr dirty="0" smtClean="0" sz="2800" spc="-275" b="1">
                <a:latin typeface="Microsoft Uighur"/>
                <a:cs typeface="Microsoft Uighur"/>
              </a:rPr>
              <a:t>ه</a:t>
            </a:r>
            <a:r>
              <a:rPr dirty="0" smtClean="0" sz="2800" spc="135" b="1">
                <a:latin typeface="Microsoft Uighur"/>
                <a:cs typeface="Microsoft Uighur"/>
              </a:rPr>
              <a:t>ا</a:t>
            </a:r>
            <a:r>
              <a:rPr dirty="0" smtClean="0" sz="2800" spc="135" b="1">
                <a:latin typeface="Microsoft Uighur"/>
                <a:cs typeface="Microsoft Uighur"/>
              </a:rPr>
              <a:t> </a:t>
            </a:r>
            <a:r>
              <a:rPr dirty="0" smtClean="0" sz="2800" spc="80" b="1">
                <a:latin typeface="Microsoft Uighur"/>
                <a:cs typeface="Microsoft Uighur"/>
              </a:rPr>
              <a:t> </a:t>
            </a:r>
            <a:r>
              <a:rPr dirty="0" smtClean="0" sz="2800" spc="980" b="1">
                <a:latin typeface="Microsoft Uighur"/>
                <a:cs typeface="Microsoft Uighur"/>
              </a:rPr>
              <a:t>-</a:t>
            </a:r>
            <a:r>
              <a:rPr dirty="0" smtClean="0" sz="2800" spc="509" b="1">
                <a:latin typeface="Microsoft Uighur"/>
                <a:cs typeface="Microsoft Uighur"/>
              </a:rPr>
              <a:t>2</a:t>
            </a:r>
            <a:endParaRPr sz="2800">
              <a:latin typeface="Microsoft Uighur"/>
              <a:cs typeface="Microsoft Uighur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80101" y="2667000"/>
            <a:ext cx="563499" cy="327025"/>
          </a:xfrm>
          <a:custGeom>
            <a:avLst/>
            <a:gdLst/>
            <a:ahLst/>
            <a:cxnLst/>
            <a:rect l="l" t="t" r="r" b="b"/>
            <a:pathLst>
              <a:path w="563499" h="327025">
                <a:moveTo>
                  <a:pt x="563499" y="0"/>
                </a:moveTo>
                <a:lnTo>
                  <a:pt x="0" y="327025"/>
                </a:lnTo>
              </a:path>
            </a:pathLst>
          </a:custGeom>
          <a:ln w="57150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380101" y="2994025"/>
            <a:ext cx="563499" cy="244475"/>
          </a:xfrm>
          <a:custGeom>
            <a:avLst/>
            <a:gdLst/>
            <a:ahLst/>
            <a:cxnLst/>
            <a:rect l="l" t="t" r="r" b="b"/>
            <a:pathLst>
              <a:path w="563499" h="244475">
                <a:moveTo>
                  <a:pt x="563499" y="244475"/>
                </a:moveTo>
                <a:lnTo>
                  <a:pt x="0" y="0"/>
                </a:lnTo>
              </a:path>
            </a:pathLst>
          </a:custGeom>
          <a:ln w="57150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380101" y="1905000"/>
            <a:ext cx="563499" cy="327025"/>
          </a:xfrm>
          <a:custGeom>
            <a:avLst/>
            <a:gdLst/>
            <a:ahLst/>
            <a:cxnLst/>
            <a:rect l="l" t="t" r="r" b="b"/>
            <a:pathLst>
              <a:path w="563499" h="327025">
                <a:moveTo>
                  <a:pt x="563499" y="0"/>
                </a:moveTo>
                <a:lnTo>
                  <a:pt x="0" y="327025"/>
                </a:lnTo>
              </a:path>
            </a:pathLst>
          </a:custGeom>
          <a:ln w="57150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380101" y="2232025"/>
            <a:ext cx="563499" cy="244475"/>
          </a:xfrm>
          <a:custGeom>
            <a:avLst/>
            <a:gdLst/>
            <a:ahLst/>
            <a:cxnLst/>
            <a:rect l="l" t="t" r="r" b="b"/>
            <a:pathLst>
              <a:path w="563499" h="244475">
                <a:moveTo>
                  <a:pt x="563499" y="244475"/>
                </a:moveTo>
                <a:lnTo>
                  <a:pt x="0" y="0"/>
                </a:lnTo>
              </a:path>
            </a:pathLst>
          </a:custGeom>
          <a:ln w="57150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286000" y="1903476"/>
            <a:ext cx="762000" cy="534924"/>
          </a:xfrm>
          <a:custGeom>
            <a:avLst/>
            <a:gdLst/>
            <a:ahLst/>
            <a:cxnLst/>
            <a:rect l="l" t="t" r="r" b="b"/>
            <a:pathLst>
              <a:path w="762000" h="534924">
                <a:moveTo>
                  <a:pt x="368681" y="0"/>
                </a:moveTo>
                <a:lnTo>
                  <a:pt x="0" y="267462"/>
                </a:lnTo>
                <a:lnTo>
                  <a:pt x="368681" y="534924"/>
                </a:lnTo>
                <a:lnTo>
                  <a:pt x="368681" y="410845"/>
                </a:lnTo>
                <a:lnTo>
                  <a:pt x="762000" y="410845"/>
                </a:lnTo>
                <a:lnTo>
                  <a:pt x="762000" y="124078"/>
                </a:lnTo>
                <a:lnTo>
                  <a:pt x="368681" y="124078"/>
                </a:lnTo>
                <a:lnTo>
                  <a:pt x="368681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286000" y="1903476"/>
            <a:ext cx="762000" cy="534924"/>
          </a:xfrm>
          <a:custGeom>
            <a:avLst/>
            <a:gdLst/>
            <a:ahLst/>
            <a:cxnLst/>
            <a:rect l="l" t="t" r="r" b="b"/>
            <a:pathLst>
              <a:path w="762000" h="534924">
                <a:moveTo>
                  <a:pt x="368681" y="0"/>
                </a:moveTo>
                <a:lnTo>
                  <a:pt x="368681" y="124078"/>
                </a:lnTo>
                <a:lnTo>
                  <a:pt x="762000" y="124078"/>
                </a:lnTo>
                <a:lnTo>
                  <a:pt x="762000" y="410845"/>
                </a:lnTo>
                <a:lnTo>
                  <a:pt x="368681" y="410845"/>
                </a:lnTo>
                <a:lnTo>
                  <a:pt x="368681" y="534924"/>
                </a:lnTo>
                <a:lnTo>
                  <a:pt x="0" y="267462"/>
                </a:lnTo>
                <a:lnTo>
                  <a:pt x="368681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286000" y="2665476"/>
            <a:ext cx="762000" cy="534924"/>
          </a:xfrm>
          <a:custGeom>
            <a:avLst/>
            <a:gdLst/>
            <a:ahLst/>
            <a:cxnLst/>
            <a:rect l="l" t="t" r="r" b="b"/>
            <a:pathLst>
              <a:path w="762000" h="534924">
                <a:moveTo>
                  <a:pt x="368681" y="0"/>
                </a:moveTo>
                <a:lnTo>
                  <a:pt x="0" y="267462"/>
                </a:lnTo>
                <a:lnTo>
                  <a:pt x="368681" y="534924"/>
                </a:lnTo>
                <a:lnTo>
                  <a:pt x="368681" y="410845"/>
                </a:lnTo>
                <a:lnTo>
                  <a:pt x="762000" y="410845"/>
                </a:lnTo>
                <a:lnTo>
                  <a:pt x="762000" y="124078"/>
                </a:lnTo>
                <a:lnTo>
                  <a:pt x="368681" y="124078"/>
                </a:lnTo>
                <a:lnTo>
                  <a:pt x="368681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286000" y="2665476"/>
            <a:ext cx="762000" cy="534924"/>
          </a:xfrm>
          <a:custGeom>
            <a:avLst/>
            <a:gdLst/>
            <a:ahLst/>
            <a:cxnLst/>
            <a:rect l="l" t="t" r="r" b="b"/>
            <a:pathLst>
              <a:path w="762000" h="534924">
                <a:moveTo>
                  <a:pt x="368681" y="0"/>
                </a:moveTo>
                <a:lnTo>
                  <a:pt x="368681" y="124078"/>
                </a:lnTo>
                <a:lnTo>
                  <a:pt x="762000" y="124078"/>
                </a:lnTo>
                <a:lnTo>
                  <a:pt x="762000" y="410845"/>
                </a:lnTo>
                <a:lnTo>
                  <a:pt x="368681" y="410845"/>
                </a:lnTo>
                <a:lnTo>
                  <a:pt x="368681" y="534924"/>
                </a:lnTo>
                <a:lnTo>
                  <a:pt x="0" y="267462"/>
                </a:lnTo>
                <a:lnTo>
                  <a:pt x="368681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2219" y="320802"/>
            <a:ext cx="6594475" cy="53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66900" algn="l"/>
                <a:tab pos="3039110" algn="l"/>
                <a:tab pos="3580129" algn="l"/>
                <a:tab pos="5100320" algn="l"/>
                <a:tab pos="5993765" algn="l"/>
              </a:tabLst>
            </a:pPr>
            <a:r>
              <a:rPr dirty="0" smtClean="0" sz="3200" spc="-50" b="1">
                <a:solidFill>
                  <a:srgbClr val="FFFFFF"/>
                </a:solidFill>
                <a:latin typeface="Microsoft Uighur"/>
                <a:cs typeface="Microsoft Uighur"/>
              </a:rPr>
              <a:t>؟</a:t>
            </a:r>
            <a:r>
              <a:rPr dirty="0" smtClean="0" sz="3200" spc="-10" b="1">
                <a:solidFill>
                  <a:srgbClr val="FFFFFF"/>
                </a:solidFill>
                <a:latin typeface="Microsoft Uighur"/>
                <a:cs typeface="Microsoft Uighur"/>
              </a:rPr>
              <a:t>ٌخ</a:t>
            </a:r>
            <a:r>
              <a:rPr dirty="0" smtClean="0" sz="32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3200" spc="-509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رخشلإا</a:t>
            </a:r>
            <a:r>
              <a:rPr dirty="0" smtClean="0" sz="3200" spc="-15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5" b="1">
                <a:solidFill>
                  <a:srgbClr val="FFFFFF"/>
                </a:solidFill>
                <a:latin typeface="Microsoft Uighur"/>
                <a:cs typeface="Microsoft Uighur"/>
              </a:rPr>
              <a:t>طٍط</a:t>
            </a:r>
            <a:r>
              <a:rPr dirty="0" smtClean="0" sz="3200" spc="-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خها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95" b="1">
                <a:solidFill>
                  <a:srgbClr val="FFFFFF"/>
                </a:solidFill>
                <a:latin typeface="Microsoft Uighur"/>
                <a:cs typeface="Microsoft Uighur"/>
              </a:rPr>
              <a:t>يهإ</a:t>
            </a:r>
            <a:r>
              <a:rPr dirty="0" smtClean="0" sz="3200" spc="-95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120" b="1">
                <a:solidFill>
                  <a:srgbClr val="FFFFFF"/>
                </a:solidFill>
                <a:latin typeface="Microsoft Uighur"/>
                <a:cs typeface="Microsoft Uighur"/>
              </a:rPr>
              <a:t>حبشش</a:t>
            </a:r>
            <a:r>
              <a:rPr dirty="0" smtClean="0" sz="3200" spc="-60" b="1">
                <a:solidFill>
                  <a:srgbClr val="FFFFFF"/>
                </a:solidFill>
                <a:latin typeface="Microsoft Uighur"/>
                <a:cs typeface="Microsoft Uighur"/>
              </a:rPr>
              <a:t>ؤ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يها</a:t>
            </a:r>
            <a:r>
              <a:rPr dirty="0" smtClean="0" sz="3200" spc="-26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450" b="1">
                <a:solidFill>
                  <a:srgbClr val="FFFFFF"/>
                </a:solidFill>
                <a:latin typeface="Microsoft Uighur"/>
                <a:cs typeface="Microsoft Uighur"/>
              </a:rPr>
              <a:t>جبخ</a:t>
            </a:r>
            <a:r>
              <a:rPr dirty="0" smtClean="0" sz="3200" spc="-434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3200" spc="-830" b="1">
                <a:solidFill>
                  <a:srgbClr val="FFFFFF"/>
                </a:solidFill>
                <a:latin typeface="Microsoft Uighur"/>
                <a:cs typeface="Microsoft Uighur"/>
              </a:rPr>
              <a:t>	</a:t>
            </a:r>
            <a:r>
              <a:rPr dirty="0" smtClean="0" sz="3200" spc="-210" b="1">
                <a:solidFill>
                  <a:srgbClr val="FFFFFF"/>
                </a:solidFill>
                <a:latin typeface="Microsoft Uighur"/>
                <a:cs typeface="Microsoft Uighur"/>
              </a:rPr>
              <a:t>اذ</a:t>
            </a:r>
            <a:r>
              <a:rPr dirty="0" smtClean="0" sz="3200" spc="-465" b="1">
                <a:solidFill>
                  <a:srgbClr val="FFFFFF"/>
                </a:solidFill>
                <a:latin typeface="Microsoft Uighur"/>
                <a:cs typeface="Microsoft Uighur"/>
              </a:rPr>
              <a:t>ب</a:t>
            </a:r>
            <a:r>
              <a:rPr dirty="0" smtClean="0" sz="3200" spc="-300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3200" spc="-630" b="1">
                <a:solidFill>
                  <a:srgbClr val="FFFFFF"/>
                </a:solidFill>
                <a:latin typeface="Microsoft Uighur"/>
                <a:cs typeface="Microsoft Uighur"/>
              </a:rPr>
              <a:t>ه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22504" y="1347216"/>
            <a:ext cx="3710940" cy="484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76527" y="3726179"/>
            <a:ext cx="85343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69875" y="1371600"/>
            <a:ext cx="2712212" cy="4749800"/>
          </a:xfrm>
          <a:custGeom>
            <a:avLst/>
            <a:gdLst/>
            <a:ahLst/>
            <a:cxnLst/>
            <a:rect l="l" t="t" r="r" b="b"/>
            <a:pathLst>
              <a:path w="2712212" h="4749800">
                <a:moveTo>
                  <a:pt x="2712212" y="0"/>
                </a:moveTo>
                <a:lnTo>
                  <a:pt x="904074" y="0"/>
                </a:lnTo>
                <a:lnTo>
                  <a:pt x="829927" y="7872"/>
                </a:lnTo>
                <a:lnTo>
                  <a:pt x="757430" y="31082"/>
                </a:lnTo>
                <a:lnTo>
                  <a:pt x="686817" y="69018"/>
                </a:lnTo>
                <a:lnTo>
                  <a:pt x="618319" y="121070"/>
                </a:lnTo>
                <a:lnTo>
                  <a:pt x="552170" y="186626"/>
                </a:lnTo>
                <a:lnTo>
                  <a:pt x="488603" y="265075"/>
                </a:lnTo>
                <a:lnTo>
                  <a:pt x="427849" y="355806"/>
                </a:lnTo>
                <a:lnTo>
                  <a:pt x="370142" y="458207"/>
                </a:lnTo>
                <a:lnTo>
                  <a:pt x="315715" y="571669"/>
                </a:lnTo>
                <a:lnTo>
                  <a:pt x="264799" y="695578"/>
                </a:lnTo>
                <a:lnTo>
                  <a:pt x="217629" y="829326"/>
                </a:lnTo>
                <a:lnTo>
                  <a:pt x="174435" y="972299"/>
                </a:lnTo>
                <a:lnTo>
                  <a:pt x="135452" y="1123888"/>
                </a:lnTo>
                <a:lnTo>
                  <a:pt x="100912" y="1283481"/>
                </a:lnTo>
                <a:lnTo>
                  <a:pt x="71047" y="1450467"/>
                </a:lnTo>
                <a:lnTo>
                  <a:pt x="46090" y="1624234"/>
                </a:lnTo>
                <a:lnTo>
                  <a:pt x="26275" y="1804172"/>
                </a:lnTo>
                <a:lnTo>
                  <a:pt x="11832" y="1989670"/>
                </a:lnTo>
                <a:lnTo>
                  <a:pt x="2997" y="2180116"/>
                </a:lnTo>
                <a:lnTo>
                  <a:pt x="0" y="2374900"/>
                </a:lnTo>
                <a:lnTo>
                  <a:pt x="2997" y="2569683"/>
                </a:lnTo>
                <a:lnTo>
                  <a:pt x="11832" y="2760129"/>
                </a:lnTo>
                <a:lnTo>
                  <a:pt x="26275" y="2945627"/>
                </a:lnTo>
                <a:lnTo>
                  <a:pt x="46090" y="3125565"/>
                </a:lnTo>
                <a:lnTo>
                  <a:pt x="71047" y="3299332"/>
                </a:lnTo>
                <a:lnTo>
                  <a:pt x="100912" y="3466318"/>
                </a:lnTo>
                <a:lnTo>
                  <a:pt x="135452" y="3625911"/>
                </a:lnTo>
                <a:lnTo>
                  <a:pt x="174435" y="3777500"/>
                </a:lnTo>
                <a:lnTo>
                  <a:pt x="217629" y="3920473"/>
                </a:lnTo>
                <a:lnTo>
                  <a:pt x="264799" y="4054221"/>
                </a:lnTo>
                <a:lnTo>
                  <a:pt x="315715" y="4178130"/>
                </a:lnTo>
                <a:lnTo>
                  <a:pt x="370142" y="4291592"/>
                </a:lnTo>
                <a:lnTo>
                  <a:pt x="427849" y="4393993"/>
                </a:lnTo>
                <a:lnTo>
                  <a:pt x="488603" y="4484724"/>
                </a:lnTo>
                <a:lnTo>
                  <a:pt x="552170" y="4563173"/>
                </a:lnTo>
                <a:lnTo>
                  <a:pt x="618319" y="4628729"/>
                </a:lnTo>
                <a:lnTo>
                  <a:pt x="686817" y="4680781"/>
                </a:lnTo>
                <a:lnTo>
                  <a:pt x="757430" y="4718717"/>
                </a:lnTo>
                <a:lnTo>
                  <a:pt x="829927" y="4741927"/>
                </a:lnTo>
                <a:lnTo>
                  <a:pt x="904074" y="4749800"/>
                </a:lnTo>
                <a:lnTo>
                  <a:pt x="2712212" y="4749800"/>
                </a:lnTo>
                <a:lnTo>
                  <a:pt x="2638072" y="4741927"/>
                </a:lnTo>
                <a:lnTo>
                  <a:pt x="2565582" y="4718717"/>
                </a:lnTo>
                <a:lnTo>
                  <a:pt x="2494972" y="4680781"/>
                </a:lnTo>
                <a:lnTo>
                  <a:pt x="2426477" y="4628729"/>
                </a:lnTo>
                <a:lnTo>
                  <a:pt x="2360328" y="4563173"/>
                </a:lnTo>
                <a:lnTo>
                  <a:pt x="2296760" y="4484724"/>
                </a:lnTo>
                <a:lnTo>
                  <a:pt x="2236004" y="4393993"/>
                </a:lnTo>
                <a:lnTo>
                  <a:pt x="2178293" y="4291592"/>
                </a:lnTo>
                <a:lnTo>
                  <a:pt x="2123862" y="4178130"/>
                </a:lnTo>
                <a:lnTo>
                  <a:pt x="2072941" y="4054221"/>
                </a:lnTo>
                <a:lnTo>
                  <a:pt x="2025765" y="3920473"/>
                </a:lnTo>
                <a:lnTo>
                  <a:pt x="1982566" y="3777500"/>
                </a:lnTo>
                <a:lnTo>
                  <a:pt x="1943577" y="3625911"/>
                </a:lnTo>
                <a:lnTo>
                  <a:pt x="1909031" y="3466318"/>
                </a:lnTo>
                <a:lnTo>
                  <a:pt x="1879161" y="3299332"/>
                </a:lnTo>
                <a:lnTo>
                  <a:pt x="1854200" y="3125565"/>
                </a:lnTo>
                <a:lnTo>
                  <a:pt x="1834380" y="2945627"/>
                </a:lnTo>
                <a:lnTo>
                  <a:pt x="1819934" y="2760129"/>
                </a:lnTo>
                <a:lnTo>
                  <a:pt x="1811096" y="2569683"/>
                </a:lnTo>
                <a:lnTo>
                  <a:pt x="1808099" y="2374900"/>
                </a:lnTo>
                <a:lnTo>
                  <a:pt x="1811096" y="2180116"/>
                </a:lnTo>
                <a:lnTo>
                  <a:pt x="1819934" y="1989670"/>
                </a:lnTo>
                <a:lnTo>
                  <a:pt x="1834380" y="1804172"/>
                </a:lnTo>
                <a:lnTo>
                  <a:pt x="1854200" y="1624234"/>
                </a:lnTo>
                <a:lnTo>
                  <a:pt x="1879161" y="1450467"/>
                </a:lnTo>
                <a:lnTo>
                  <a:pt x="1909031" y="1283481"/>
                </a:lnTo>
                <a:lnTo>
                  <a:pt x="1943577" y="1123888"/>
                </a:lnTo>
                <a:lnTo>
                  <a:pt x="1982566" y="972299"/>
                </a:lnTo>
                <a:lnTo>
                  <a:pt x="2025765" y="829326"/>
                </a:lnTo>
                <a:lnTo>
                  <a:pt x="2072941" y="695578"/>
                </a:lnTo>
                <a:lnTo>
                  <a:pt x="2123862" y="571669"/>
                </a:lnTo>
                <a:lnTo>
                  <a:pt x="2178293" y="458207"/>
                </a:lnTo>
                <a:lnTo>
                  <a:pt x="2236004" y="355806"/>
                </a:lnTo>
                <a:lnTo>
                  <a:pt x="2296760" y="265075"/>
                </a:lnTo>
                <a:lnTo>
                  <a:pt x="2360328" y="186626"/>
                </a:lnTo>
                <a:lnTo>
                  <a:pt x="2426477" y="121070"/>
                </a:lnTo>
                <a:lnTo>
                  <a:pt x="2494972" y="69018"/>
                </a:lnTo>
                <a:lnTo>
                  <a:pt x="2565582" y="31082"/>
                </a:lnTo>
                <a:lnTo>
                  <a:pt x="2638072" y="7872"/>
                </a:lnTo>
                <a:lnTo>
                  <a:pt x="27122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077973" y="1371600"/>
            <a:ext cx="1808226" cy="4749800"/>
          </a:xfrm>
          <a:custGeom>
            <a:avLst/>
            <a:gdLst/>
            <a:ahLst/>
            <a:cxnLst/>
            <a:rect l="l" t="t" r="r" b="b"/>
            <a:pathLst>
              <a:path w="1808226" h="4749800">
                <a:moveTo>
                  <a:pt x="904113" y="0"/>
                </a:moveTo>
                <a:lnTo>
                  <a:pt x="829973" y="7872"/>
                </a:lnTo>
                <a:lnTo>
                  <a:pt x="757483" y="31082"/>
                </a:lnTo>
                <a:lnTo>
                  <a:pt x="686873" y="69018"/>
                </a:lnTo>
                <a:lnTo>
                  <a:pt x="618378" y="121070"/>
                </a:lnTo>
                <a:lnTo>
                  <a:pt x="552229" y="186626"/>
                </a:lnTo>
                <a:lnTo>
                  <a:pt x="488661" y="265075"/>
                </a:lnTo>
                <a:lnTo>
                  <a:pt x="427905" y="355806"/>
                </a:lnTo>
                <a:lnTo>
                  <a:pt x="370194" y="458207"/>
                </a:lnTo>
                <a:lnTo>
                  <a:pt x="315763" y="571669"/>
                </a:lnTo>
                <a:lnTo>
                  <a:pt x="264842" y="695578"/>
                </a:lnTo>
                <a:lnTo>
                  <a:pt x="217666" y="829326"/>
                </a:lnTo>
                <a:lnTo>
                  <a:pt x="174467" y="972299"/>
                </a:lnTo>
                <a:lnTo>
                  <a:pt x="135478" y="1123888"/>
                </a:lnTo>
                <a:lnTo>
                  <a:pt x="100932" y="1283481"/>
                </a:lnTo>
                <a:lnTo>
                  <a:pt x="71062" y="1450467"/>
                </a:lnTo>
                <a:lnTo>
                  <a:pt x="46101" y="1624234"/>
                </a:lnTo>
                <a:lnTo>
                  <a:pt x="26281" y="1804172"/>
                </a:lnTo>
                <a:lnTo>
                  <a:pt x="11835" y="1989670"/>
                </a:lnTo>
                <a:lnTo>
                  <a:pt x="2997" y="2180116"/>
                </a:lnTo>
                <a:lnTo>
                  <a:pt x="0" y="2374900"/>
                </a:lnTo>
                <a:lnTo>
                  <a:pt x="2997" y="2569683"/>
                </a:lnTo>
                <a:lnTo>
                  <a:pt x="11835" y="2760129"/>
                </a:lnTo>
                <a:lnTo>
                  <a:pt x="26281" y="2945627"/>
                </a:lnTo>
                <a:lnTo>
                  <a:pt x="46100" y="3125565"/>
                </a:lnTo>
                <a:lnTo>
                  <a:pt x="71062" y="3299332"/>
                </a:lnTo>
                <a:lnTo>
                  <a:pt x="100932" y="3466318"/>
                </a:lnTo>
                <a:lnTo>
                  <a:pt x="135478" y="3625911"/>
                </a:lnTo>
                <a:lnTo>
                  <a:pt x="174467" y="3777500"/>
                </a:lnTo>
                <a:lnTo>
                  <a:pt x="217666" y="3920473"/>
                </a:lnTo>
                <a:lnTo>
                  <a:pt x="264842" y="4054221"/>
                </a:lnTo>
                <a:lnTo>
                  <a:pt x="315763" y="4178130"/>
                </a:lnTo>
                <a:lnTo>
                  <a:pt x="370194" y="4291592"/>
                </a:lnTo>
                <a:lnTo>
                  <a:pt x="427905" y="4393993"/>
                </a:lnTo>
                <a:lnTo>
                  <a:pt x="488661" y="4484724"/>
                </a:lnTo>
                <a:lnTo>
                  <a:pt x="552229" y="4563173"/>
                </a:lnTo>
                <a:lnTo>
                  <a:pt x="618378" y="4628729"/>
                </a:lnTo>
                <a:lnTo>
                  <a:pt x="686873" y="4680781"/>
                </a:lnTo>
                <a:lnTo>
                  <a:pt x="757483" y="4718717"/>
                </a:lnTo>
                <a:lnTo>
                  <a:pt x="829973" y="4741927"/>
                </a:lnTo>
                <a:lnTo>
                  <a:pt x="904113" y="4749800"/>
                </a:lnTo>
                <a:lnTo>
                  <a:pt x="978269" y="4741927"/>
                </a:lnTo>
                <a:lnTo>
                  <a:pt x="1050773" y="4718717"/>
                </a:lnTo>
                <a:lnTo>
                  <a:pt x="1121393" y="4680781"/>
                </a:lnTo>
                <a:lnTo>
                  <a:pt x="1189896" y="4628729"/>
                </a:lnTo>
                <a:lnTo>
                  <a:pt x="1256049" y="4563173"/>
                </a:lnTo>
                <a:lnTo>
                  <a:pt x="1319620" y="4484724"/>
                </a:lnTo>
                <a:lnTo>
                  <a:pt x="1380377" y="4393993"/>
                </a:lnTo>
                <a:lnTo>
                  <a:pt x="1438086" y="4291592"/>
                </a:lnTo>
                <a:lnTo>
                  <a:pt x="1492514" y="4178130"/>
                </a:lnTo>
                <a:lnTo>
                  <a:pt x="1543430" y="4054221"/>
                </a:lnTo>
                <a:lnTo>
                  <a:pt x="1590601" y="3920473"/>
                </a:lnTo>
                <a:lnTo>
                  <a:pt x="1633795" y="3777500"/>
                </a:lnTo>
                <a:lnTo>
                  <a:pt x="1672777" y="3625911"/>
                </a:lnTo>
                <a:lnTo>
                  <a:pt x="1707317" y="3466318"/>
                </a:lnTo>
                <a:lnTo>
                  <a:pt x="1737181" y="3299332"/>
                </a:lnTo>
                <a:lnTo>
                  <a:pt x="1762137" y="3125565"/>
                </a:lnTo>
                <a:lnTo>
                  <a:pt x="1781952" y="2945627"/>
                </a:lnTo>
                <a:lnTo>
                  <a:pt x="1796393" y="2760129"/>
                </a:lnTo>
                <a:lnTo>
                  <a:pt x="1805229" y="2569683"/>
                </a:lnTo>
                <a:lnTo>
                  <a:pt x="1808226" y="2374900"/>
                </a:lnTo>
                <a:lnTo>
                  <a:pt x="1805229" y="2180116"/>
                </a:lnTo>
                <a:lnTo>
                  <a:pt x="1796393" y="1989670"/>
                </a:lnTo>
                <a:lnTo>
                  <a:pt x="1781952" y="1804172"/>
                </a:lnTo>
                <a:lnTo>
                  <a:pt x="1762137" y="1624234"/>
                </a:lnTo>
                <a:lnTo>
                  <a:pt x="1737181" y="1450467"/>
                </a:lnTo>
                <a:lnTo>
                  <a:pt x="1707317" y="1283481"/>
                </a:lnTo>
                <a:lnTo>
                  <a:pt x="1672777" y="1123888"/>
                </a:lnTo>
                <a:lnTo>
                  <a:pt x="1633795" y="972299"/>
                </a:lnTo>
                <a:lnTo>
                  <a:pt x="1590601" y="829326"/>
                </a:lnTo>
                <a:lnTo>
                  <a:pt x="1543430" y="695578"/>
                </a:lnTo>
                <a:lnTo>
                  <a:pt x="1492514" y="571669"/>
                </a:lnTo>
                <a:lnTo>
                  <a:pt x="1438086" y="458207"/>
                </a:lnTo>
                <a:lnTo>
                  <a:pt x="1380377" y="355806"/>
                </a:lnTo>
                <a:lnTo>
                  <a:pt x="1319620" y="265075"/>
                </a:lnTo>
                <a:lnTo>
                  <a:pt x="1256049" y="186626"/>
                </a:lnTo>
                <a:lnTo>
                  <a:pt x="1189896" y="121070"/>
                </a:lnTo>
                <a:lnTo>
                  <a:pt x="1121393" y="69018"/>
                </a:lnTo>
                <a:lnTo>
                  <a:pt x="1050773" y="31082"/>
                </a:lnTo>
                <a:lnTo>
                  <a:pt x="978269" y="7872"/>
                </a:lnTo>
                <a:lnTo>
                  <a:pt x="904113" y="0"/>
                </a:lnTo>
                <a:close/>
              </a:path>
            </a:pathLst>
          </a:custGeom>
          <a:solidFill>
            <a:srgbClr val="C266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69875" y="1371600"/>
            <a:ext cx="3616325" cy="4749800"/>
          </a:xfrm>
          <a:custGeom>
            <a:avLst/>
            <a:gdLst/>
            <a:ahLst/>
            <a:cxnLst/>
            <a:rect l="l" t="t" r="r" b="b"/>
            <a:pathLst>
              <a:path w="3616325" h="4749800">
                <a:moveTo>
                  <a:pt x="2712212" y="4749800"/>
                </a:moveTo>
                <a:lnTo>
                  <a:pt x="2638073" y="4741927"/>
                </a:lnTo>
                <a:lnTo>
                  <a:pt x="2565585" y="4718717"/>
                </a:lnTo>
                <a:lnTo>
                  <a:pt x="2494980" y="4680781"/>
                </a:lnTo>
                <a:lnTo>
                  <a:pt x="2426490" y="4628729"/>
                </a:lnTo>
                <a:lnTo>
                  <a:pt x="2360348" y="4563173"/>
                </a:lnTo>
                <a:lnTo>
                  <a:pt x="2296787" y="4484724"/>
                </a:lnTo>
                <a:lnTo>
                  <a:pt x="2236039" y="4393993"/>
                </a:lnTo>
                <a:lnTo>
                  <a:pt x="2178338" y="4291592"/>
                </a:lnTo>
                <a:lnTo>
                  <a:pt x="2123916" y="4178130"/>
                </a:lnTo>
                <a:lnTo>
                  <a:pt x="2073005" y="4054221"/>
                </a:lnTo>
                <a:lnTo>
                  <a:pt x="2025838" y="3920473"/>
                </a:lnTo>
                <a:lnTo>
                  <a:pt x="1982648" y="3777500"/>
                </a:lnTo>
                <a:lnTo>
                  <a:pt x="1943668" y="3625911"/>
                </a:lnTo>
                <a:lnTo>
                  <a:pt x="1909131" y="3466318"/>
                </a:lnTo>
                <a:lnTo>
                  <a:pt x="1879268" y="3299332"/>
                </a:lnTo>
                <a:lnTo>
                  <a:pt x="1854313" y="3125565"/>
                </a:lnTo>
                <a:lnTo>
                  <a:pt x="1834499" y="2945627"/>
                </a:lnTo>
                <a:lnTo>
                  <a:pt x="1820058" y="2760129"/>
                </a:lnTo>
                <a:lnTo>
                  <a:pt x="1811222" y="2569683"/>
                </a:lnTo>
                <a:lnTo>
                  <a:pt x="1808226" y="2374900"/>
                </a:lnTo>
                <a:lnTo>
                  <a:pt x="1811205" y="2180116"/>
                </a:lnTo>
                <a:lnTo>
                  <a:pt x="1820027" y="1989670"/>
                </a:lnTo>
                <a:lnTo>
                  <a:pt x="1834458" y="1804172"/>
                </a:lnTo>
                <a:lnTo>
                  <a:pt x="1854265" y="1624234"/>
                </a:lnTo>
                <a:lnTo>
                  <a:pt x="1879215" y="1450467"/>
                </a:lnTo>
                <a:lnTo>
                  <a:pt x="1909075" y="1283481"/>
                </a:lnTo>
                <a:lnTo>
                  <a:pt x="1943612" y="1123888"/>
                </a:lnTo>
                <a:lnTo>
                  <a:pt x="1982593" y="972299"/>
                </a:lnTo>
                <a:lnTo>
                  <a:pt x="2025786" y="829326"/>
                </a:lnTo>
                <a:lnTo>
                  <a:pt x="2072957" y="695578"/>
                </a:lnTo>
                <a:lnTo>
                  <a:pt x="2123873" y="571669"/>
                </a:lnTo>
                <a:lnTo>
                  <a:pt x="2178301" y="458207"/>
                </a:lnTo>
                <a:lnTo>
                  <a:pt x="2236009" y="355806"/>
                </a:lnTo>
                <a:lnTo>
                  <a:pt x="2296763" y="265075"/>
                </a:lnTo>
                <a:lnTo>
                  <a:pt x="2360330" y="186626"/>
                </a:lnTo>
                <a:lnTo>
                  <a:pt x="2426478" y="121070"/>
                </a:lnTo>
                <a:lnTo>
                  <a:pt x="2494973" y="69018"/>
                </a:lnTo>
                <a:lnTo>
                  <a:pt x="2565582" y="31082"/>
                </a:lnTo>
                <a:lnTo>
                  <a:pt x="2638072" y="7872"/>
                </a:lnTo>
                <a:lnTo>
                  <a:pt x="2712212" y="0"/>
                </a:lnTo>
                <a:lnTo>
                  <a:pt x="2786368" y="7872"/>
                </a:lnTo>
                <a:lnTo>
                  <a:pt x="2858872" y="31082"/>
                </a:lnTo>
                <a:lnTo>
                  <a:pt x="2929492" y="69018"/>
                </a:lnTo>
                <a:lnTo>
                  <a:pt x="2997995" y="121070"/>
                </a:lnTo>
                <a:lnTo>
                  <a:pt x="3064148" y="186626"/>
                </a:lnTo>
                <a:lnTo>
                  <a:pt x="3127719" y="265075"/>
                </a:lnTo>
                <a:lnTo>
                  <a:pt x="3188476" y="355806"/>
                </a:lnTo>
                <a:lnTo>
                  <a:pt x="3246185" y="458207"/>
                </a:lnTo>
                <a:lnTo>
                  <a:pt x="3300613" y="571669"/>
                </a:lnTo>
                <a:lnTo>
                  <a:pt x="3351529" y="695578"/>
                </a:lnTo>
                <a:lnTo>
                  <a:pt x="3398700" y="829326"/>
                </a:lnTo>
                <a:lnTo>
                  <a:pt x="3441894" y="972299"/>
                </a:lnTo>
                <a:lnTo>
                  <a:pt x="3480876" y="1123888"/>
                </a:lnTo>
                <a:lnTo>
                  <a:pt x="3515416" y="1283481"/>
                </a:lnTo>
                <a:lnTo>
                  <a:pt x="3545280" y="1450467"/>
                </a:lnTo>
                <a:lnTo>
                  <a:pt x="3570236" y="1624234"/>
                </a:lnTo>
                <a:lnTo>
                  <a:pt x="3590051" y="1804172"/>
                </a:lnTo>
                <a:lnTo>
                  <a:pt x="3604492" y="1989670"/>
                </a:lnTo>
                <a:lnTo>
                  <a:pt x="3613328" y="2180116"/>
                </a:lnTo>
                <a:lnTo>
                  <a:pt x="3616325" y="2374900"/>
                </a:lnTo>
                <a:lnTo>
                  <a:pt x="3613328" y="2569683"/>
                </a:lnTo>
                <a:lnTo>
                  <a:pt x="3604492" y="2760129"/>
                </a:lnTo>
                <a:lnTo>
                  <a:pt x="3590051" y="2945627"/>
                </a:lnTo>
                <a:lnTo>
                  <a:pt x="3570236" y="3125565"/>
                </a:lnTo>
                <a:lnTo>
                  <a:pt x="3545280" y="3299332"/>
                </a:lnTo>
                <a:lnTo>
                  <a:pt x="3515416" y="3466318"/>
                </a:lnTo>
                <a:lnTo>
                  <a:pt x="3480876" y="3625911"/>
                </a:lnTo>
                <a:lnTo>
                  <a:pt x="3441894" y="3777500"/>
                </a:lnTo>
                <a:lnTo>
                  <a:pt x="3398700" y="3920473"/>
                </a:lnTo>
                <a:lnTo>
                  <a:pt x="3351529" y="4054221"/>
                </a:lnTo>
                <a:lnTo>
                  <a:pt x="3300613" y="4178130"/>
                </a:lnTo>
                <a:lnTo>
                  <a:pt x="3246185" y="4291592"/>
                </a:lnTo>
                <a:lnTo>
                  <a:pt x="3188476" y="4393993"/>
                </a:lnTo>
                <a:lnTo>
                  <a:pt x="3127719" y="4484724"/>
                </a:lnTo>
                <a:lnTo>
                  <a:pt x="3064148" y="4563173"/>
                </a:lnTo>
                <a:lnTo>
                  <a:pt x="2997995" y="4628729"/>
                </a:lnTo>
                <a:lnTo>
                  <a:pt x="2929492" y="4680781"/>
                </a:lnTo>
                <a:lnTo>
                  <a:pt x="2858872" y="4718717"/>
                </a:lnTo>
                <a:lnTo>
                  <a:pt x="2786368" y="4741927"/>
                </a:lnTo>
                <a:lnTo>
                  <a:pt x="2712212" y="4749800"/>
                </a:lnTo>
                <a:lnTo>
                  <a:pt x="904074" y="4749800"/>
                </a:lnTo>
                <a:lnTo>
                  <a:pt x="829927" y="4741927"/>
                </a:lnTo>
                <a:lnTo>
                  <a:pt x="757430" y="4718717"/>
                </a:lnTo>
                <a:lnTo>
                  <a:pt x="686817" y="4680781"/>
                </a:lnTo>
                <a:lnTo>
                  <a:pt x="618319" y="4628729"/>
                </a:lnTo>
                <a:lnTo>
                  <a:pt x="552170" y="4563173"/>
                </a:lnTo>
                <a:lnTo>
                  <a:pt x="488603" y="4484724"/>
                </a:lnTo>
                <a:lnTo>
                  <a:pt x="427849" y="4393993"/>
                </a:lnTo>
                <a:lnTo>
                  <a:pt x="370142" y="4291592"/>
                </a:lnTo>
                <a:lnTo>
                  <a:pt x="315715" y="4178130"/>
                </a:lnTo>
                <a:lnTo>
                  <a:pt x="264799" y="4054221"/>
                </a:lnTo>
                <a:lnTo>
                  <a:pt x="217629" y="3920473"/>
                </a:lnTo>
                <a:lnTo>
                  <a:pt x="174435" y="3777500"/>
                </a:lnTo>
                <a:lnTo>
                  <a:pt x="135452" y="3625911"/>
                </a:lnTo>
                <a:lnTo>
                  <a:pt x="100912" y="3466318"/>
                </a:lnTo>
                <a:lnTo>
                  <a:pt x="71047" y="3299332"/>
                </a:lnTo>
                <a:lnTo>
                  <a:pt x="46090" y="3125565"/>
                </a:lnTo>
                <a:lnTo>
                  <a:pt x="26275" y="2945627"/>
                </a:lnTo>
                <a:lnTo>
                  <a:pt x="11832" y="2760129"/>
                </a:lnTo>
                <a:lnTo>
                  <a:pt x="2997" y="2569683"/>
                </a:lnTo>
                <a:lnTo>
                  <a:pt x="0" y="2374900"/>
                </a:lnTo>
                <a:lnTo>
                  <a:pt x="2997" y="2180116"/>
                </a:lnTo>
                <a:lnTo>
                  <a:pt x="11832" y="1989670"/>
                </a:lnTo>
                <a:lnTo>
                  <a:pt x="26275" y="1804172"/>
                </a:lnTo>
                <a:lnTo>
                  <a:pt x="46090" y="1624234"/>
                </a:lnTo>
                <a:lnTo>
                  <a:pt x="71047" y="1450467"/>
                </a:lnTo>
                <a:lnTo>
                  <a:pt x="100912" y="1283481"/>
                </a:lnTo>
                <a:lnTo>
                  <a:pt x="135452" y="1123888"/>
                </a:lnTo>
                <a:lnTo>
                  <a:pt x="174435" y="972299"/>
                </a:lnTo>
                <a:lnTo>
                  <a:pt x="217629" y="829326"/>
                </a:lnTo>
                <a:lnTo>
                  <a:pt x="264799" y="695578"/>
                </a:lnTo>
                <a:lnTo>
                  <a:pt x="315715" y="571669"/>
                </a:lnTo>
                <a:lnTo>
                  <a:pt x="370142" y="458207"/>
                </a:lnTo>
                <a:lnTo>
                  <a:pt x="427849" y="355806"/>
                </a:lnTo>
                <a:lnTo>
                  <a:pt x="488603" y="265075"/>
                </a:lnTo>
                <a:lnTo>
                  <a:pt x="552170" y="186626"/>
                </a:lnTo>
                <a:lnTo>
                  <a:pt x="618319" y="121070"/>
                </a:lnTo>
                <a:lnTo>
                  <a:pt x="686817" y="69018"/>
                </a:lnTo>
                <a:lnTo>
                  <a:pt x="757430" y="31082"/>
                </a:lnTo>
                <a:lnTo>
                  <a:pt x="829927" y="7872"/>
                </a:lnTo>
                <a:lnTo>
                  <a:pt x="904074" y="0"/>
                </a:lnTo>
                <a:lnTo>
                  <a:pt x="2712212" y="0"/>
                </a:lnTo>
              </a:path>
            </a:pathLst>
          </a:custGeom>
          <a:ln w="9525">
            <a:solidFill>
              <a:srgbClr val="2929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38327" y="3147060"/>
            <a:ext cx="1744980" cy="1002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91084" y="3124200"/>
            <a:ext cx="1854707" cy="702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81000" y="3167062"/>
            <a:ext cx="1659001" cy="915987"/>
          </a:xfrm>
          <a:custGeom>
            <a:avLst/>
            <a:gdLst/>
            <a:ahLst/>
            <a:cxnLst/>
            <a:rect l="l" t="t" r="r" b="b"/>
            <a:pathLst>
              <a:path w="1659001" h="915987">
                <a:moveTo>
                  <a:pt x="0" y="915987"/>
                </a:moveTo>
                <a:lnTo>
                  <a:pt x="1659001" y="915987"/>
                </a:lnTo>
                <a:lnTo>
                  <a:pt x="1659001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81000" y="3167062"/>
            <a:ext cx="1659001" cy="915987"/>
          </a:xfrm>
          <a:custGeom>
            <a:avLst/>
            <a:gdLst/>
            <a:ahLst/>
            <a:cxnLst/>
            <a:rect l="l" t="t" r="r" b="b"/>
            <a:pathLst>
              <a:path w="1659001" h="915987">
                <a:moveTo>
                  <a:pt x="0" y="915987"/>
                </a:moveTo>
                <a:lnTo>
                  <a:pt x="1659001" y="915987"/>
                </a:lnTo>
                <a:lnTo>
                  <a:pt x="1659001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ln w="3175">
            <a:solidFill>
              <a:srgbClr val="2929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8216" y="3207384"/>
            <a:ext cx="1519555" cy="559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63500">
              <a:lnSpc>
                <a:spcPct val="100000"/>
              </a:lnSpc>
            </a:pP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325" b="1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dirty="0" smtClean="0" sz="1800" spc="-235" b="1">
                <a:solidFill>
                  <a:srgbClr val="FFFFFF"/>
                </a:solidFill>
                <a:latin typeface="Arial"/>
                <a:cs typeface="Arial"/>
              </a:rPr>
              <a:t>رشلا</a:t>
            </a:r>
            <a:r>
              <a:rPr dirty="0" smtClean="0" sz="1800" spc="-2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Arial"/>
                <a:cs typeface="Arial"/>
              </a:rPr>
              <a:t>نم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%97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ةٌج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ٌ</a:t>
            </a:r>
            <a:r>
              <a:rPr dirty="0" smtClean="0" sz="1800" spc="-515" b="1">
                <a:solidFill>
                  <a:srgbClr val="FFFFFF"/>
                </a:solidFill>
                <a:latin typeface="Arial"/>
                <a:cs typeface="Arial"/>
              </a:rPr>
              <a:t>ت</a:t>
            </a:r>
            <a:r>
              <a:rPr dirty="0" smtClean="0" sz="1800" spc="-170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dirty="0" smtClean="0" sz="1800" spc="-405" b="1">
                <a:solidFill>
                  <a:srgbClr val="FFFFFF"/>
                </a:solidFill>
                <a:latin typeface="Arial"/>
                <a:cs typeface="Arial"/>
              </a:rPr>
              <a:t>تسإ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85" b="1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dirty="0" smtClean="0" sz="1800" spc="140" b="1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dirty="0" smtClean="0" sz="1800" spc="-135" b="1">
                <a:solidFill>
                  <a:srgbClr val="FFFFFF"/>
                </a:solidFill>
                <a:latin typeface="Arial"/>
                <a:cs typeface="Arial"/>
              </a:rPr>
              <a:t>ٌدل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89276" y="1924811"/>
            <a:ext cx="2974848" cy="3666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636901" y="1949450"/>
            <a:ext cx="2216912" cy="3571875"/>
          </a:xfrm>
          <a:custGeom>
            <a:avLst/>
            <a:gdLst/>
            <a:ahLst/>
            <a:cxnLst/>
            <a:rect l="l" t="t" r="r" b="b"/>
            <a:pathLst>
              <a:path w="2216912" h="3571875">
                <a:moveTo>
                  <a:pt x="2216912" y="0"/>
                </a:moveTo>
                <a:lnTo>
                  <a:pt x="662686" y="0"/>
                </a:lnTo>
                <a:lnTo>
                  <a:pt x="608332" y="5920"/>
                </a:lnTo>
                <a:lnTo>
                  <a:pt x="555189" y="23374"/>
                </a:lnTo>
                <a:lnTo>
                  <a:pt x="503427" y="51903"/>
                </a:lnTo>
                <a:lnTo>
                  <a:pt x="453217" y="91047"/>
                </a:lnTo>
                <a:lnTo>
                  <a:pt x="404729" y="140346"/>
                </a:lnTo>
                <a:lnTo>
                  <a:pt x="358133" y="199341"/>
                </a:lnTo>
                <a:lnTo>
                  <a:pt x="313601" y="267571"/>
                </a:lnTo>
                <a:lnTo>
                  <a:pt x="271302" y="344578"/>
                </a:lnTo>
                <a:lnTo>
                  <a:pt x="231407" y="429901"/>
                </a:lnTo>
                <a:lnTo>
                  <a:pt x="194087" y="523081"/>
                </a:lnTo>
                <a:lnTo>
                  <a:pt x="159512" y="623658"/>
                </a:lnTo>
                <a:lnTo>
                  <a:pt x="127853" y="731172"/>
                </a:lnTo>
                <a:lnTo>
                  <a:pt x="99280" y="845164"/>
                </a:lnTo>
                <a:lnTo>
                  <a:pt x="73963" y="965174"/>
                </a:lnTo>
                <a:lnTo>
                  <a:pt x="52073" y="1090743"/>
                </a:lnTo>
                <a:lnTo>
                  <a:pt x="33782" y="1221410"/>
                </a:lnTo>
                <a:lnTo>
                  <a:pt x="19258" y="1356717"/>
                </a:lnTo>
                <a:lnTo>
                  <a:pt x="8672" y="1496203"/>
                </a:lnTo>
                <a:lnTo>
                  <a:pt x="2196" y="1639408"/>
                </a:lnTo>
                <a:lnTo>
                  <a:pt x="0" y="1785874"/>
                </a:lnTo>
                <a:lnTo>
                  <a:pt x="2196" y="1932357"/>
                </a:lnTo>
                <a:lnTo>
                  <a:pt x="8672" y="2075579"/>
                </a:lnTo>
                <a:lnTo>
                  <a:pt x="19258" y="2215079"/>
                </a:lnTo>
                <a:lnTo>
                  <a:pt x="33782" y="2350399"/>
                </a:lnTo>
                <a:lnTo>
                  <a:pt x="52073" y="2481077"/>
                </a:lnTo>
                <a:lnTo>
                  <a:pt x="73963" y="2606656"/>
                </a:lnTo>
                <a:lnTo>
                  <a:pt x="99280" y="2726675"/>
                </a:lnTo>
                <a:lnTo>
                  <a:pt x="127853" y="2840675"/>
                </a:lnTo>
                <a:lnTo>
                  <a:pt x="159512" y="2948195"/>
                </a:lnTo>
                <a:lnTo>
                  <a:pt x="194087" y="3048777"/>
                </a:lnTo>
                <a:lnTo>
                  <a:pt x="231407" y="3141961"/>
                </a:lnTo>
                <a:lnTo>
                  <a:pt x="271302" y="3227288"/>
                </a:lnTo>
                <a:lnTo>
                  <a:pt x="313601" y="3304297"/>
                </a:lnTo>
                <a:lnTo>
                  <a:pt x="358133" y="3372530"/>
                </a:lnTo>
                <a:lnTo>
                  <a:pt x="404729" y="3431526"/>
                </a:lnTo>
                <a:lnTo>
                  <a:pt x="453217" y="3480826"/>
                </a:lnTo>
                <a:lnTo>
                  <a:pt x="503427" y="3519970"/>
                </a:lnTo>
                <a:lnTo>
                  <a:pt x="555189" y="3548500"/>
                </a:lnTo>
                <a:lnTo>
                  <a:pt x="608332" y="3565954"/>
                </a:lnTo>
                <a:lnTo>
                  <a:pt x="662686" y="3571875"/>
                </a:lnTo>
                <a:lnTo>
                  <a:pt x="2216912" y="3571875"/>
                </a:lnTo>
                <a:lnTo>
                  <a:pt x="2162558" y="3565954"/>
                </a:lnTo>
                <a:lnTo>
                  <a:pt x="2109415" y="3548500"/>
                </a:lnTo>
                <a:lnTo>
                  <a:pt x="2057653" y="3519970"/>
                </a:lnTo>
                <a:lnTo>
                  <a:pt x="2007443" y="3480826"/>
                </a:lnTo>
                <a:lnTo>
                  <a:pt x="1958955" y="3431526"/>
                </a:lnTo>
                <a:lnTo>
                  <a:pt x="1912359" y="3372530"/>
                </a:lnTo>
                <a:lnTo>
                  <a:pt x="1867827" y="3304297"/>
                </a:lnTo>
                <a:lnTo>
                  <a:pt x="1825528" y="3227288"/>
                </a:lnTo>
                <a:lnTo>
                  <a:pt x="1785633" y="3141961"/>
                </a:lnTo>
                <a:lnTo>
                  <a:pt x="1748313" y="3048777"/>
                </a:lnTo>
                <a:lnTo>
                  <a:pt x="1713738" y="2948195"/>
                </a:lnTo>
                <a:lnTo>
                  <a:pt x="1682079" y="2840675"/>
                </a:lnTo>
                <a:lnTo>
                  <a:pt x="1653506" y="2726675"/>
                </a:lnTo>
                <a:lnTo>
                  <a:pt x="1628189" y="2606656"/>
                </a:lnTo>
                <a:lnTo>
                  <a:pt x="1606299" y="2481077"/>
                </a:lnTo>
                <a:lnTo>
                  <a:pt x="1588008" y="2350399"/>
                </a:lnTo>
                <a:lnTo>
                  <a:pt x="1573484" y="2215079"/>
                </a:lnTo>
                <a:lnTo>
                  <a:pt x="1562898" y="2075579"/>
                </a:lnTo>
                <a:lnTo>
                  <a:pt x="1556422" y="1932357"/>
                </a:lnTo>
                <a:lnTo>
                  <a:pt x="1554226" y="1785874"/>
                </a:lnTo>
                <a:lnTo>
                  <a:pt x="1556422" y="1639408"/>
                </a:lnTo>
                <a:lnTo>
                  <a:pt x="1562898" y="1496203"/>
                </a:lnTo>
                <a:lnTo>
                  <a:pt x="1573484" y="1356717"/>
                </a:lnTo>
                <a:lnTo>
                  <a:pt x="1588008" y="1221410"/>
                </a:lnTo>
                <a:lnTo>
                  <a:pt x="1606299" y="1090743"/>
                </a:lnTo>
                <a:lnTo>
                  <a:pt x="1628189" y="965174"/>
                </a:lnTo>
                <a:lnTo>
                  <a:pt x="1653506" y="845164"/>
                </a:lnTo>
                <a:lnTo>
                  <a:pt x="1682079" y="731172"/>
                </a:lnTo>
                <a:lnTo>
                  <a:pt x="1713738" y="623658"/>
                </a:lnTo>
                <a:lnTo>
                  <a:pt x="1748313" y="523081"/>
                </a:lnTo>
                <a:lnTo>
                  <a:pt x="1785633" y="429901"/>
                </a:lnTo>
                <a:lnTo>
                  <a:pt x="1825528" y="344578"/>
                </a:lnTo>
                <a:lnTo>
                  <a:pt x="1867827" y="267571"/>
                </a:lnTo>
                <a:lnTo>
                  <a:pt x="1912359" y="199341"/>
                </a:lnTo>
                <a:lnTo>
                  <a:pt x="1958955" y="140346"/>
                </a:lnTo>
                <a:lnTo>
                  <a:pt x="2007443" y="91047"/>
                </a:lnTo>
                <a:lnTo>
                  <a:pt x="2057653" y="51903"/>
                </a:lnTo>
                <a:lnTo>
                  <a:pt x="2109415" y="23374"/>
                </a:lnTo>
                <a:lnTo>
                  <a:pt x="2162558" y="5920"/>
                </a:lnTo>
                <a:lnTo>
                  <a:pt x="22169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191127" y="1949450"/>
            <a:ext cx="1325372" cy="3571875"/>
          </a:xfrm>
          <a:custGeom>
            <a:avLst/>
            <a:gdLst/>
            <a:ahLst/>
            <a:cxnLst/>
            <a:rect l="l" t="t" r="r" b="b"/>
            <a:pathLst>
              <a:path w="1325372" h="3571875">
                <a:moveTo>
                  <a:pt x="662686" y="0"/>
                </a:moveTo>
                <a:lnTo>
                  <a:pt x="608332" y="5920"/>
                </a:lnTo>
                <a:lnTo>
                  <a:pt x="555189" y="23374"/>
                </a:lnTo>
                <a:lnTo>
                  <a:pt x="503427" y="51904"/>
                </a:lnTo>
                <a:lnTo>
                  <a:pt x="453217" y="91048"/>
                </a:lnTo>
                <a:lnTo>
                  <a:pt x="404729" y="140348"/>
                </a:lnTo>
                <a:lnTo>
                  <a:pt x="358133" y="199344"/>
                </a:lnTo>
                <a:lnTo>
                  <a:pt x="313601" y="267577"/>
                </a:lnTo>
                <a:lnTo>
                  <a:pt x="271302" y="344586"/>
                </a:lnTo>
                <a:lnTo>
                  <a:pt x="231407" y="429913"/>
                </a:lnTo>
                <a:lnTo>
                  <a:pt x="194087" y="523097"/>
                </a:lnTo>
                <a:lnTo>
                  <a:pt x="159512" y="623679"/>
                </a:lnTo>
                <a:lnTo>
                  <a:pt x="127853" y="731199"/>
                </a:lnTo>
                <a:lnTo>
                  <a:pt x="99280" y="845199"/>
                </a:lnTo>
                <a:lnTo>
                  <a:pt x="73963" y="965218"/>
                </a:lnTo>
                <a:lnTo>
                  <a:pt x="52073" y="1090797"/>
                </a:lnTo>
                <a:lnTo>
                  <a:pt x="33782" y="1221475"/>
                </a:lnTo>
                <a:lnTo>
                  <a:pt x="19258" y="1356795"/>
                </a:lnTo>
                <a:lnTo>
                  <a:pt x="8672" y="1496295"/>
                </a:lnTo>
                <a:lnTo>
                  <a:pt x="2196" y="1639517"/>
                </a:lnTo>
                <a:lnTo>
                  <a:pt x="0" y="1786001"/>
                </a:lnTo>
                <a:lnTo>
                  <a:pt x="2196" y="1932466"/>
                </a:lnTo>
                <a:lnTo>
                  <a:pt x="8672" y="2075671"/>
                </a:lnTo>
                <a:lnTo>
                  <a:pt x="19258" y="2215157"/>
                </a:lnTo>
                <a:lnTo>
                  <a:pt x="33782" y="2350464"/>
                </a:lnTo>
                <a:lnTo>
                  <a:pt x="52073" y="2481131"/>
                </a:lnTo>
                <a:lnTo>
                  <a:pt x="73963" y="2606700"/>
                </a:lnTo>
                <a:lnTo>
                  <a:pt x="99280" y="2726710"/>
                </a:lnTo>
                <a:lnTo>
                  <a:pt x="127853" y="2840702"/>
                </a:lnTo>
                <a:lnTo>
                  <a:pt x="159512" y="2948216"/>
                </a:lnTo>
                <a:lnTo>
                  <a:pt x="194087" y="3048793"/>
                </a:lnTo>
                <a:lnTo>
                  <a:pt x="231407" y="3141973"/>
                </a:lnTo>
                <a:lnTo>
                  <a:pt x="271302" y="3227296"/>
                </a:lnTo>
                <a:lnTo>
                  <a:pt x="313601" y="3304303"/>
                </a:lnTo>
                <a:lnTo>
                  <a:pt x="358133" y="3372533"/>
                </a:lnTo>
                <a:lnTo>
                  <a:pt x="404729" y="3431528"/>
                </a:lnTo>
                <a:lnTo>
                  <a:pt x="453217" y="3480827"/>
                </a:lnTo>
                <a:lnTo>
                  <a:pt x="503427" y="3519971"/>
                </a:lnTo>
                <a:lnTo>
                  <a:pt x="555189" y="3548500"/>
                </a:lnTo>
                <a:lnTo>
                  <a:pt x="608332" y="3565954"/>
                </a:lnTo>
                <a:lnTo>
                  <a:pt x="662686" y="3571875"/>
                </a:lnTo>
                <a:lnTo>
                  <a:pt x="717039" y="3565954"/>
                </a:lnTo>
                <a:lnTo>
                  <a:pt x="770182" y="3548500"/>
                </a:lnTo>
                <a:lnTo>
                  <a:pt x="821944" y="3519971"/>
                </a:lnTo>
                <a:lnTo>
                  <a:pt x="872154" y="3480827"/>
                </a:lnTo>
                <a:lnTo>
                  <a:pt x="920642" y="3431528"/>
                </a:lnTo>
                <a:lnTo>
                  <a:pt x="967238" y="3372533"/>
                </a:lnTo>
                <a:lnTo>
                  <a:pt x="1011770" y="3304303"/>
                </a:lnTo>
                <a:lnTo>
                  <a:pt x="1054069" y="3227296"/>
                </a:lnTo>
                <a:lnTo>
                  <a:pt x="1093964" y="3141973"/>
                </a:lnTo>
                <a:lnTo>
                  <a:pt x="1131284" y="3048793"/>
                </a:lnTo>
                <a:lnTo>
                  <a:pt x="1165859" y="2948216"/>
                </a:lnTo>
                <a:lnTo>
                  <a:pt x="1197518" y="2840702"/>
                </a:lnTo>
                <a:lnTo>
                  <a:pt x="1226091" y="2726710"/>
                </a:lnTo>
                <a:lnTo>
                  <a:pt x="1251408" y="2606700"/>
                </a:lnTo>
                <a:lnTo>
                  <a:pt x="1273298" y="2481131"/>
                </a:lnTo>
                <a:lnTo>
                  <a:pt x="1291590" y="2350464"/>
                </a:lnTo>
                <a:lnTo>
                  <a:pt x="1306113" y="2215157"/>
                </a:lnTo>
                <a:lnTo>
                  <a:pt x="1316699" y="2075671"/>
                </a:lnTo>
                <a:lnTo>
                  <a:pt x="1323175" y="1932466"/>
                </a:lnTo>
                <a:lnTo>
                  <a:pt x="1325372" y="1786001"/>
                </a:lnTo>
                <a:lnTo>
                  <a:pt x="1323175" y="1639517"/>
                </a:lnTo>
                <a:lnTo>
                  <a:pt x="1316699" y="1496295"/>
                </a:lnTo>
                <a:lnTo>
                  <a:pt x="1306113" y="1356795"/>
                </a:lnTo>
                <a:lnTo>
                  <a:pt x="1291590" y="1221475"/>
                </a:lnTo>
                <a:lnTo>
                  <a:pt x="1273298" y="1090797"/>
                </a:lnTo>
                <a:lnTo>
                  <a:pt x="1251408" y="965218"/>
                </a:lnTo>
                <a:lnTo>
                  <a:pt x="1226091" y="845199"/>
                </a:lnTo>
                <a:lnTo>
                  <a:pt x="1197518" y="731199"/>
                </a:lnTo>
                <a:lnTo>
                  <a:pt x="1165859" y="623679"/>
                </a:lnTo>
                <a:lnTo>
                  <a:pt x="1131284" y="523097"/>
                </a:lnTo>
                <a:lnTo>
                  <a:pt x="1093964" y="429913"/>
                </a:lnTo>
                <a:lnTo>
                  <a:pt x="1054069" y="344586"/>
                </a:lnTo>
                <a:lnTo>
                  <a:pt x="1011770" y="267577"/>
                </a:lnTo>
                <a:lnTo>
                  <a:pt x="967238" y="199344"/>
                </a:lnTo>
                <a:lnTo>
                  <a:pt x="920642" y="140348"/>
                </a:lnTo>
                <a:lnTo>
                  <a:pt x="872154" y="91048"/>
                </a:lnTo>
                <a:lnTo>
                  <a:pt x="821944" y="51904"/>
                </a:lnTo>
                <a:lnTo>
                  <a:pt x="770182" y="23374"/>
                </a:lnTo>
                <a:lnTo>
                  <a:pt x="717039" y="5920"/>
                </a:lnTo>
                <a:lnTo>
                  <a:pt x="662686" y="0"/>
                </a:lnTo>
                <a:close/>
              </a:path>
            </a:pathLst>
          </a:custGeom>
          <a:solidFill>
            <a:srgbClr val="C266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636901" y="1949450"/>
            <a:ext cx="2879725" cy="3571875"/>
          </a:xfrm>
          <a:custGeom>
            <a:avLst/>
            <a:gdLst/>
            <a:ahLst/>
            <a:cxnLst/>
            <a:rect l="l" t="t" r="r" b="b"/>
            <a:pathLst>
              <a:path w="2879725" h="3571875">
                <a:moveTo>
                  <a:pt x="2216912" y="3571875"/>
                </a:moveTo>
                <a:lnTo>
                  <a:pt x="2162558" y="3565954"/>
                </a:lnTo>
                <a:lnTo>
                  <a:pt x="2109415" y="3548500"/>
                </a:lnTo>
                <a:lnTo>
                  <a:pt x="2057653" y="3519970"/>
                </a:lnTo>
                <a:lnTo>
                  <a:pt x="2007443" y="3480826"/>
                </a:lnTo>
                <a:lnTo>
                  <a:pt x="1958955" y="3431526"/>
                </a:lnTo>
                <a:lnTo>
                  <a:pt x="1912359" y="3372530"/>
                </a:lnTo>
                <a:lnTo>
                  <a:pt x="1867827" y="3304297"/>
                </a:lnTo>
                <a:lnTo>
                  <a:pt x="1825528" y="3227288"/>
                </a:lnTo>
                <a:lnTo>
                  <a:pt x="1785633" y="3141961"/>
                </a:lnTo>
                <a:lnTo>
                  <a:pt x="1748313" y="3048777"/>
                </a:lnTo>
                <a:lnTo>
                  <a:pt x="1713738" y="2948195"/>
                </a:lnTo>
                <a:lnTo>
                  <a:pt x="1682079" y="2840675"/>
                </a:lnTo>
                <a:lnTo>
                  <a:pt x="1653506" y="2726675"/>
                </a:lnTo>
                <a:lnTo>
                  <a:pt x="1628189" y="2606656"/>
                </a:lnTo>
                <a:lnTo>
                  <a:pt x="1606299" y="2481077"/>
                </a:lnTo>
                <a:lnTo>
                  <a:pt x="1588008" y="2350399"/>
                </a:lnTo>
                <a:lnTo>
                  <a:pt x="1573484" y="2215079"/>
                </a:lnTo>
                <a:lnTo>
                  <a:pt x="1562898" y="2075579"/>
                </a:lnTo>
                <a:lnTo>
                  <a:pt x="1556422" y="1932357"/>
                </a:lnTo>
                <a:lnTo>
                  <a:pt x="1554226" y="1785874"/>
                </a:lnTo>
                <a:lnTo>
                  <a:pt x="1556422" y="1639408"/>
                </a:lnTo>
                <a:lnTo>
                  <a:pt x="1562898" y="1496203"/>
                </a:lnTo>
                <a:lnTo>
                  <a:pt x="1573484" y="1356717"/>
                </a:lnTo>
                <a:lnTo>
                  <a:pt x="1588008" y="1221410"/>
                </a:lnTo>
                <a:lnTo>
                  <a:pt x="1606299" y="1090743"/>
                </a:lnTo>
                <a:lnTo>
                  <a:pt x="1628189" y="965174"/>
                </a:lnTo>
                <a:lnTo>
                  <a:pt x="1653506" y="845164"/>
                </a:lnTo>
                <a:lnTo>
                  <a:pt x="1682079" y="731172"/>
                </a:lnTo>
                <a:lnTo>
                  <a:pt x="1713738" y="623658"/>
                </a:lnTo>
                <a:lnTo>
                  <a:pt x="1748313" y="523081"/>
                </a:lnTo>
                <a:lnTo>
                  <a:pt x="1785633" y="429901"/>
                </a:lnTo>
                <a:lnTo>
                  <a:pt x="1825528" y="344578"/>
                </a:lnTo>
                <a:lnTo>
                  <a:pt x="1867827" y="267571"/>
                </a:lnTo>
                <a:lnTo>
                  <a:pt x="1912359" y="199341"/>
                </a:lnTo>
                <a:lnTo>
                  <a:pt x="1958955" y="140346"/>
                </a:lnTo>
                <a:lnTo>
                  <a:pt x="2007443" y="91047"/>
                </a:lnTo>
                <a:lnTo>
                  <a:pt x="2057653" y="51903"/>
                </a:lnTo>
                <a:lnTo>
                  <a:pt x="2109415" y="23374"/>
                </a:lnTo>
                <a:lnTo>
                  <a:pt x="2162558" y="5920"/>
                </a:lnTo>
                <a:lnTo>
                  <a:pt x="2216912" y="0"/>
                </a:lnTo>
                <a:lnTo>
                  <a:pt x="2271266" y="5920"/>
                </a:lnTo>
                <a:lnTo>
                  <a:pt x="2324412" y="23374"/>
                </a:lnTo>
                <a:lnTo>
                  <a:pt x="2376178" y="51904"/>
                </a:lnTo>
                <a:lnTo>
                  <a:pt x="2426393" y="91048"/>
                </a:lnTo>
                <a:lnTo>
                  <a:pt x="2474888" y="140348"/>
                </a:lnTo>
                <a:lnTo>
                  <a:pt x="2521491" y="199344"/>
                </a:lnTo>
                <a:lnTo>
                  <a:pt x="2566032" y="267577"/>
                </a:lnTo>
                <a:lnTo>
                  <a:pt x="2608340" y="344586"/>
                </a:lnTo>
                <a:lnTo>
                  <a:pt x="2648244" y="429913"/>
                </a:lnTo>
                <a:lnTo>
                  <a:pt x="2685573" y="523097"/>
                </a:lnTo>
                <a:lnTo>
                  <a:pt x="2720158" y="623679"/>
                </a:lnTo>
                <a:lnTo>
                  <a:pt x="2751826" y="731199"/>
                </a:lnTo>
                <a:lnTo>
                  <a:pt x="2780409" y="845199"/>
                </a:lnTo>
                <a:lnTo>
                  <a:pt x="2805734" y="965218"/>
                </a:lnTo>
                <a:lnTo>
                  <a:pt x="2827631" y="1090797"/>
                </a:lnTo>
                <a:lnTo>
                  <a:pt x="2845929" y="1221475"/>
                </a:lnTo>
                <a:lnTo>
                  <a:pt x="2860459" y="1356795"/>
                </a:lnTo>
                <a:lnTo>
                  <a:pt x="2871048" y="1496295"/>
                </a:lnTo>
                <a:lnTo>
                  <a:pt x="2877527" y="1639517"/>
                </a:lnTo>
                <a:lnTo>
                  <a:pt x="2879725" y="1786001"/>
                </a:lnTo>
                <a:lnTo>
                  <a:pt x="2877510" y="1932466"/>
                </a:lnTo>
                <a:lnTo>
                  <a:pt x="2871017" y="2075671"/>
                </a:lnTo>
                <a:lnTo>
                  <a:pt x="2860417" y="2215157"/>
                </a:lnTo>
                <a:lnTo>
                  <a:pt x="2845881" y="2350464"/>
                </a:lnTo>
                <a:lnTo>
                  <a:pt x="2827577" y="2481131"/>
                </a:lnTo>
                <a:lnTo>
                  <a:pt x="2805678" y="2606700"/>
                </a:lnTo>
                <a:lnTo>
                  <a:pt x="2780352" y="2726710"/>
                </a:lnTo>
                <a:lnTo>
                  <a:pt x="2751771" y="2840702"/>
                </a:lnTo>
                <a:lnTo>
                  <a:pt x="2720106" y="2948216"/>
                </a:lnTo>
                <a:lnTo>
                  <a:pt x="2685526" y="3048793"/>
                </a:lnTo>
                <a:lnTo>
                  <a:pt x="2648201" y="3141973"/>
                </a:lnTo>
                <a:lnTo>
                  <a:pt x="2608303" y="3227296"/>
                </a:lnTo>
                <a:lnTo>
                  <a:pt x="2566002" y="3304303"/>
                </a:lnTo>
                <a:lnTo>
                  <a:pt x="2521467" y="3372533"/>
                </a:lnTo>
                <a:lnTo>
                  <a:pt x="2474870" y="3431528"/>
                </a:lnTo>
                <a:lnTo>
                  <a:pt x="2426381" y="3480827"/>
                </a:lnTo>
                <a:lnTo>
                  <a:pt x="2376170" y="3519971"/>
                </a:lnTo>
                <a:lnTo>
                  <a:pt x="2324408" y="3548500"/>
                </a:lnTo>
                <a:lnTo>
                  <a:pt x="2271265" y="3565954"/>
                </a:lnTo>
                <a:lnTo>
                  <a:pt x="2216912" y="3571875"/>
                </a:lnTo>
                <a:lnTo>
                  <a:pt x="662686" y="3571875"/>
                </a:lnTo>
                <a:lnTo>
                  <a:pt x="608332" y="3565954"/>
                </a:lnTo>
                <a:lnTo>
                  <a:pt x="555189" y="3548500"/>
                </a:lnTo>
                <a:lnTo>
                  <a:pt x="503427" y="3519970"/>
                </a:lnTo>
                <a:lnTo>
                  <a:pt x="453217" y="3480826"/>
                </a:lnTo>
                <a:lnTo>
                  <a:pt x="404729" y="3431526"/>
                </a:lnTo>
                <a:lnTo>
                  <a:pt x="358133" y="3372530"/>
                </a:lnTo>
                <a:lnTo>
                  <a:pt x="313601" y="3304297"/>
                </a:lnTo>
                <a:lnTo>
                  <a:pt x="271302" y="3227288"/>
                </a:lnTo>
                <a:lnTo>
                  <a:pt x="231407" y="3141961"/>
                </a:lnTo>
                <a:lnTo>
                  <a:pt x="194087" y="3048777"/>
                </a:lnTo>
                <a:lnTo>
                  <a:pt x="159512" y="2948195"/>
                </a:lnTo>
                <a:lnTo>
                  <a:pt x="127853" y="2840675"/>
                </a:lnTo>
                <a:lnTo>
                  <a:pt x="99280" y="2726675"/>
                </a:lnTo>
                <a:lnTo>
                  <a:pt x="73963" y="2606656"/>
                </a:lnTo>
                <a:lnTo>
                  <a:pt x="52073" y="2481077"/>
                </a:lnTo>
                <a:lnTo>
                  <a:pt x="33782" y="2350399"/>
                </a:lnTo>
                <a:lnTo>
                  <a:pt x="19258" y="2215079"/>
                </a:lnTo>
                <a:lnTo>
                  <a:pt x="8672" y="2075579"/>
                </a:lnTo>
                <a:lnTo>
                  <a:pt x="2196" y="1932357"/>
                </a:lnTo>
                <a:lnTo>
                  <a:pt x="0" y="1785874"/>
                </a:lnTo>
                <a:lnTo>
                  <a:pt x="2196" y="1639408"/>
                </a:lnTo>
                <a:lnTo>
                  <a:pt x="8672" y="1496203"/>
                </a:lnTo>
                <a:lnTo>
                  <a:pt x="19258" y="1356717"/>
                </a:lnTo>
                <a:lnTo>
                  <a:pt x="33782" y="1221410"/>
                </a:lnTo>
                <a:lnTo>
                  <a:pt x="52073" y="1090743"/>
                </a:lnTo>
                <a:lnTo>
                  <a:pt x="73963" y="965174"/>
                </a:lnTo>
                <a:lnTo>
                  <a:pt x="99280" y="845164"/>
                </a:lnTo>
                <a:lnTo>
                  <a:pt x="127853" y="731172"/>
                </a:lnTo>
                <a:lnTo>
                  <a:pt x="159512" y="623658"/>
                </a:lnTo>
                <a:lnTo>
                  <a:pt x="194087" y="523081"/>
                </a:lnTo>
                <a:lnTo>
                  <a:pt x="231407" y="429901"/>
                </a:lnTo>
                <a:lnTo>
                  <a:pt x="271302" y="344578"/>
                </a:lnTo>
                <a:lnTo>
                  <a:pt x="313601" y="267571"/>
                </a:lnTo>
                <a:lnTo>
                  <a:pt x="358133" y="199341"/>
                </a:lnTo>
                <a:lnTo>
                  <a:pt x="404729" y="140346"/>
                </a:lnTo>
                <a:lnTo>
                  <a:pt x="453217" y="91047"/>
                </a:lnTo>
                <a:lnTo>
                  <a:pt x="503427" y="51903"/>
                </a:lnTo>
                <a:lnTo>
                  <a:pt x="555189" y="23374"/>
                </a:lnTo>
                <a:lnTo>
                  <a:pt x="608332" y="5920"/>
                </a:lnTo>
                <a:lnTo>
                  <a:pt x="662686" y="0"/>
                </a:lnTo>
                <a:lnTo>
                  <a:pt x="2216912" y="0"/>
                </a:lnTo>
              </a:path>
            </a:pathLst>
          </a:custGeom>
          <a:ln w="9525">
            <a:solidFill>
              <a:srgbClr val="2929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908173" y="3311113"/>
            <a:ext cx="918844" cy="8680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0">
              <a:lnSpc>
                <a:spcPct val="101400"/>
              </a:lnSpc>
            </a:pPr>
            <a:r>
              <a:rPr dirty="0" smtClean="0" sz="1800" spc="-110" b="1">
                <a:solidFill>
                  <a:srgbClr val="FFFFFF"/>
                </a:solidFill>
                <a:latin typeface="Microsoft Uighur"/>
                <a:cs typeface="Microsoft Uighur"/>
              </a:rPr>
              <a:t>ىه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175" b="1">
                <a:solidFill>
                  <a:srgbClr val="FFFFFF"/>
                </a:solidFill>
                <a:latin typeface="Microsoft Uighur"/>
                <a:cs typeface="Microsoft Uighur"/>
              </a:rPr>
              <a:t>ده</a:t>
            </a:r>
            <a:r>
              <a:rPr dirty="0" smtClean="0" sz="1800" spc="-17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370" b="1">
                <a:solidFill>
                  <a:srgbClr val="FFFFFF"/>
                </a:solidFill>
                <a:latin typeface="Microsoft Uighur"/>
                <a:cs typeface="Microsoft Uighur"/>
              </a:rPr>
              <a:t>%</a:t>
            </a:r>
            <a:r>
              <a:rPr dirty="0" smtClean="0" sz="1800" spc="325" b="1">
                <a:solidFill>
                  <a:srgbClr val="FFFFFF"/>
                </a:solidFill>
                <a:latin typeface="Microsoft Uighur"/>
                <a:cs typeface="Microsoft Uighur"/>
              </a:rPr>
              <a:t>80</a:t>
            </a:r>
            <a:r>
              <a:rPr dirty="0" smtClean="0" sz="1800" spc="12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80" b="1">
                <a:solidFill>
                  <a:srgbClr val="FFFFFF"/>
                </a:solidFill>
                <a:latin typeface="Microsoft Uighur"/>
                <a:cs typeface="Microsoft Uighur"/>
              </a:rPr>
              <a:t>جٍخ</a:t>
            </a:r>
            <a:r>
              <a:rPr dirty="0" smtClean="0" sz="1800" spc="-1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28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9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26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-165" b="1">
                <a:solidFill>
                  <a:srgbClr val="FFFFFF"/>
                </a:solidFill>
                <a:latin typeface="Microsoft Uighur"/>
                <a:cs typeface="Microsoft Uighur"/>
              </a:rPr>
              <a:t>خشإ</a:t>
            </a:r>
            <a:r>
              <a:rPr dirty="0" smtClean="0" sz="1800" spc="-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225" b="1">
                <a:solidFill>
                  <a:srgbClr val="FFFFFF"/>
                </a:solidFill>
                <a:latin typeface="Microsoft Uighur"/>
                <a:cs typeface="Microsoft Uighur"/>
              </a:rPr>
              <a:t>ج</a:t>
            </a:r>
            <a:r>
              <a:rPr dirty="0" smtClean="0" sz="1800" spc="-5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0" b="1">
                <a:solidFill>
                  <a:srgbClr val="FFFFFF"/>
                </a:solidFill>
                <a:latin typeface="Microsoft Uighur"/>
                <a:cs typeface="Microsoft Uighur"/>
              </a:rPr>
              <a:t>ض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290" b="1">
                <a:solidFill>
                  <a:srgbClr val="FFFFFF"/>
                </a:solidFill>
                <a:latin typeface="Microsoft Uighur"/>
                <a:cs typeface="Microsoft Uighur"/>
              </a:rPr>
              <a:t>و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91786" y="2675763"/>
            <a:ext cx="2375027" cy="2101850"/>
          </a:xfrm>
          <a:custGeom>
            <a:avLst/>
            <a:gdLst/>
            <a:ahLst/>
            <a:cxnLst/>
            <a:rect l="l" t="t" r="r" b="b"/>
            <a:pathLst>
              <a:path w="2375027" h="2101850">
                <a:moveTo>
                  <a:pt x="2375027" y="0"/>
                </a:moveTo>
                <a:lnTo>
                  <a:pt x="626237" y="0"/>
                </a:lnTo>
                <a:lnTo>
                  <a:pt x="574864" y="3483"/>
                </a:lnTo>
                <a:lnTo>
                  <a:pt x="524637" y="13755"/>
                </a:lnTo>
                <a:lnTo>
                  <a:pt x="475716" y="30543"/>
                </a:lnTo>
                <a:lnTo>
                  <a:pt x="428264" y="53578"/>
                </a:lnTo>
                <a:lnTo>
                  <a:pt x="382440" y="82589"/>
                </a:lnTo>
                <a:lnTo>
                  <a:pt x="338406" y="117306"/>
                </a:lnTo>
                <a:lnTo>
                  <a:pt x="296323" y="157457"/>
                </a:lnTo>
                <a:lnTo>
                  <a:pt x="256352" y="202773"/>
                </a:lnTo>
                <a:lnTo>
                  <a:pt x="218653" y="252983"/>
                </a:lnTo>
                <a:lnTo>
                  <a:pt x="183387" y="307816"/>
                </a:lnTo>
                <a:lnTo>
                  <a:pt x="150717" y="367002"/>
                </a:lnTo>
                <a:lnTo>
                  <a:pt x="120802" y="430270"/>
                </a:lnTo>
                <a:lnTo>
                  <a:pt x="93803" y="497351"/>
                </a:lnTo>
                <a:lnTo>
                  <a:pt x="69883" y="567973"/>
                </a:lnTo>
                <a:lnTo>
                  <a:pt x="49200" y="641865"/>
                </a:lnTo>
                <a:lnTo>
                  <a:pt x="31917" y="718759"/>
                </a:lnTo>
                <a:lnTo>
                  <a:pt x="18195" y="798382"/>
                </a:lnTo>
                <a:lnTo>
                  <a:pt x="8194" y="880464"/>
                </a:lnTo>
                <a:lnTo>
                  <a:pt x="2075" y="964735"/>
                </a:lnTo>
                <a:lnTo>
                  <a:pt x="0" y="1050925"/>
                </a:lnTo>
                <a:lnTo>
                  <a:pt x="2075" y="1137114"/>
                </a:lnTo>
                <a:lnTo>
                  <a:pt x="8194" y="1221385"/>
                </a:lnTo>
                <a:lnTo>
                  <a:pt x="18195" y="1303467"/>
                </a:lnTo>
                <a:lnTo>
                  <a:pt x="31917" y="1383090"/>
                </a:lnTo>
                <a:lnTo>
                  <a:pt x="49200" y="1459984"/>
                </a:lnTo>
                <a:lnTo>
                  <a:pt x="69883" y="1533876"/>
                </a:lnTo>
                <a:lnTo>
                  <a:pt x="93803" y="1604498"/>
                </a:lnTo>
                <a:lnTo>
                  <a:pt x="120802" y="1671579"/>
                </a:lnTo>
                <a:lnTo>
                  <a:pt x="150717" y="1734847"/>
                </a:lnTo>
                <a:lnTo>
                  <a:pt x="183387" y="1794033"/>
                </a:lnTo>
                <a:lnTo>
                  <a:pt x="218653" y="1848866"/>
                </a:lnTo>
                <a:lnTo>
                  <a:pt x="256352" y="1899076"/>
                </a:lnTo>
                <a:lnTo>
                  <a:pt x="296323" y="1944392"/>
                </a:lnTo>
                <a:lnTo>
                  <a:pt x="338406" y="1984543"/>
                </a:lnTo>
                <a:lnTo>
                  <a:pt x="382440" y="2019260"/>
                </a:lnTo>
                <a:lnTo>
                  <a:pt x="428264" y="2048271"/>
                </a:lnTo>
                <a:lnTo>
                  <a:pt x="475716" y="2071306"/>
                </a:lnTo>
                <a:lnTo>
                  <a:pt x="524636" y="2088094"/>
                </a:lnTo>
                <a:lnTo>
                  <a:pt x="574864" y="2098366"/>
                </a:lnTo>
                <a:lnTo>
                  <a:pt x="626237" y="2101850"/>
                </a:lnTo>
                <a:lnTo>
                  <a:pt x="2375027" y="2101850"/>
                </a:lnTo>
                <a:lnTo>
                  <a:pt x="2323671" y="2098366"/>
                </a:lnTo>
                <a:lnTo>
                  <a:pt x="2273457" y="2088094"/>
                </a:lnTo>
                <a:lnTo>
                  <a:pt x="2224548" y="2071306"/>
                </a:lnTo>
                <a:lnTo>
                  <a:pt x="2177103" y="2048271"/>
                </a:lnTo>
                <a:lnTo>
                  <a:pt x="2131284" y="2019260"/>
                </a:lnTo>
                <a:lnTo>
                  <a:pt x="2087252" y="1984543"/>
                </a:lnTo>
                <a:lnTo>
                  <a:pt x="2045169" y="1944392"/>
                </a:lnTo>
                <a:lnTo>
                  <a:pt x="2005196" y="1899076"/>
                </a:lnTo>
                <a:lnTo>
                  <a:pt x="1967495" y="1848866"/>
                </a:lnTo>
                <a:lnTo>
                  <a:pt x="1932225" y="1794033"/>
                </a:lnTo>
                <a:lnTo>
                  <a:pt x="1899549" y="1734847"/>
                </a:lnTo>
                <a:lnTo>
                  <a:pt x="1869628" y="1671579"/>
                </a:lnTo>
                <a:lnTo>
                  <a:pt x="1842624" y="1604498"/>
                </a:lnTo>
                <a:lnTo>
                  <a:pt x="1818697" y="1533876"/>
                </a:lnTo>
                <a:lnTo>
                  <a:pt x="1798008" y="1459984"/>
                </a:lnTo>
                <a:lnTo>
                  <a:pt x="1780719" y="1383090"/>
                </a:lnTo>
                <a:lnTo>
                  <a:pt x="1766992" y="1303467"/>
                </a:lnTo>
                <a:lnTo>
                  <a:pt x="1756987" y="1221385"/>
                </a:lnTo>
                <a:lnTo>
                  <a:pt x="1750866" y="1137114"/>
                </a:lnTo>
                <a:lnTo>
                  <a:pt x="1748789" y="1050925"/>
                </a:lnTo>
                <a:lnTo>
                  <a:pt x="1750866" y="964735"/>
                </a:lnTo>
                <a:lnTo>
                  <a:pt x="1756987" y="880464"/>
                </a:lnTo>
                <a:lnTo>
                  <a:pt x="1766992" y="798382"/>
                </a:lnTo>
                <a:lnTo>
                  <a:pt x="1780719" y="718759"/>
                </a:lnTo>
                <a:lnTo>
                  <a:pt x="1798008" y="641865"/>
                </a:lnTo>
                <a:lnTo>
                  <a:pt x="1818697" y="567973"/>
                </a:lnTo>
                <a:lnTo>
                  <a:pt x="1842624" y="497351"/>
                </a:lnTo>
                <a:lnTo>
                  <a:pt x="1869628" y="430270"/>
                </a:lnTo>
                <a:lnTo>
                  <a:pt x="1899549" y="367002"/>
                </a:lnTo>
                <a:lnTo>
                  <a:pt x="1932225" y="307816"/>
                </a:lnTo>
                <a:lnTo>
                  <a:pt x="1967495" y="252983"/>
                </a:lnTo>
                <a:lnTo>
                  <a:pt x="2005196" y="202773"/>
                </a:lnTo>
                <a:lnTo>
                  <a:pt x="2045169" y="157457"/>
                </a:lnTo>
                <a:lnTo>
                  <a:pt x="2087252" y="117306"/>
                </a:lnTo>
                <a:lnTo>
                  <a:pt x="2131284" y="82589"/>
                </a:lnTo>
                <a:lnTo>
                  <a:pt x="2177103" y="53578"/>
                </a:lnTo>
                <a:lnTo>
                  <a:pt x="2224548" y="30543"/>
                </a:lnTo>
                <a:lnTo>
                  <a:pt x="2273457" y="13755"/>
                </a:lnTo>
                <a:lnTo>
                  <a:pt x="2323671" y="3483"/>
                </a:lnTo>
                <a:lnTo>
                  <a:pt x="2375027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140577" y="2675763"/>
            <a:ext cx="1252474" cy="2101850"/>
          </a:xfrm>
          <a:custGeom>
            <a:avLst/>
            <a:gdLst/>
            <a:ahLst/>
            <a:cxnLst/>
            <a:rect l="l" t="t" r="r" b="b"/>
            <a:pathLst>
              <a:path w="1252474" h="2101850">
                <a:moveTo>
                  <a:pt x="626237" y="0"/>
                </a:moveTo>
                <a:lnTo>
                  <a:pt x="574881" y="3483"/>
                </a:lnTo>
                <a:lnTo>
                  <a:pt x="524667" y="13755"/>
                </a:lnTo>
                <a:lnTo>
                  <a:pt x="475758" y="30543"/>
                </a:lnTo>
                <a:lnTo>
                  <a:pt x="428313" y="53578"/>
                </a:lnTo>
                <a:lnTo>
                  <a:pt x="382494" y="82589"/>
                </a:lnTo>
                <a:lnTo>
                  <a:pt x="338462" y="117306"/>
                </a:lnTo>
                <a:lnTo>
                  <a:pt x="296379" y="157457"/>
                </a:lnTo>
                <a:lnTo>
                  <a:pt x="256406" y="202773"/>
                </a:lnTo>
                <a:lnTo>
                  <a:pt x="218705" y="252983"/>
                </a:lnTo>
                <a:lnTo>
                  <a:pt x="183435" y="307816"/>
                </a:lnTo>
                <a:lnTo>
                  <a:pt x="150759" y="367002"/>
                </a:lnTo>
                <a:lnTo>
                  <a:pt x="120838" y="430270"/>
                </a:lnTo>
                <a:lnTo>
                  <a:pt x="93834" y="497351"/>
                </a:lnTo>
                <a:lnTo>
                  <a:pt x="69907" y="567973"/>
                </a:lnTo>
                <a:lnTo>
                  <a:pt x="49218" y="641865"/>
                </a:lnTo>
                <a:lnTo>
                  <a:pt x="31929" y="718759"/>
                </a:lnTo>
                <a:lnTo>
                  <a:pt x="18202" y="798382"/>
                </a:lnTo>
                <a:lnTo>
                  <a:pt x="8197" y="880464"/>
                </a:lnTo>
                <a:lnTo>
                  <a:pt x="2076" y="964735"/>
                </a:lnTo>
                <a:lnTo>
                  <a:pt x="0" y="1050925"/>
                </a:lnTo>
                <a:lnTo>
                  <a:pt x="2076" y="1137114"/>
                </a:lnTo>
                <a:lnTo>
                  <a:pt x="8197" y="1221385"/>
                </a:lnTo>
                <a:lnTo>
                  <a:pt x="18202" y="1303467"/>
                </a:lnTo>
                <a:lnTo>
                  <a:pt x="31929" y="1383090"/>
                </a:lnTo>
                <a:lnTo>
                  <a:pt x="49218" y="1459984"/>
                </a:lnTo>
                <a:lnTo>
                  <a:pt x="69907" y="1533876"/>
                </a:lnTo>
                <a:lnTo>
                  <a:pt x="93834" y="1604498"/>
                </a:lnTo>
                <a:lnTo>
                  <a:pt x="120838" y="1671579"/>
                </a:lnTo>
                <a:lnTo>
                  <a:pt x="150759" y="1734847"/>
                </a:lnTo>
                <a:lnTo>
                  <a:pt x="183435" y="1794033"/>
                </a:lnTo>
                <a:lnTo>
                  <a:pt x="218705" y="1848866"/>
                </a:lnTo>
                <a:lnTo>
                  <a:pt x="256406" y="1899076"/>
                </a:lnTo>
                <a:lnTo>
                  <a:pt x="296379" y="1944392"/>
                </a:lnTo>
                <a:lnTo>
                  <a:pt x="338462" y="1984543"/>
                </a:lnTo>
                <a:lnTo>
                  <a:pt x="382494" y="2019260"/>
                </a:lnTo>
                <a:lnTo>
                  <a:pt x="428313" y="2048271"/>
                </a:lnTo>
                <a:lnTo>
                  <a:pt x="475758" y="2071306"/>
                </a:lnTo>
                <a:lnTo>
                  <a:pt x="524667" y="2088094"/>
                </a:lnTo>
                <a:lnTo>
                  <a:pt x="574881" y="2098366"/>
                </a:lnTo>
                <a:lnTo>
                  <a:pt x="626237" y="2101850"/>
                </a:lnTo>
                <a:lnTo>
                  <a:pt x="677592" y="2098366"/>
                </a:lnTo>
                <a:lnTo>
                  <a:pt x="727806" y="2088094"/>
                </a:lnTo>
                <a:lnTo>
                  <a:pt x="776715" y="2071306"/>
                </a:lnTo>
                <a:lnTo>
                  <a:pt x="824160" y="2048271"/>
                </a:lnTo>
                <a:lnTo>
                  <a:pt x="869979" y="2019260"/>
                </a:lnTo>
                <a:lnTo>
                  <a:pt x="914011" y="1984543"/>
                </a:lnTo>
                <a:lnTo>
                  <a:pt x="956094" y="1944392"/>
                </a:lnTo>
                <a:lnTo>
                  <a:pt x="996067" y="1899076"/>
                </a:lnTo>
                <a:lnTo>
                  <a:pt x="1033768" y="1848866"/>
                </a:lnTo>
                <a:lnTo>
                  <a:pt x="1069038" y="1794033"/>
                </a:lnTo>
                <a:lnTo>
                  <a:pt x="1101714" y="1734847"/>
                </a:lnTo>
                <a:lnTo>
                  <a:pt x="1131635" y="1671579"/>
                </a:lnTo>
                <a:lnTo>
                  <a:pt x="1158639" y="1604498"/>
                </a:lnTo>
                <a:lnTo>
                  <a:pt x="1182566" y="1533876"/>
                </a:lnTo>
                <a:lnTo>
                  <a:pt x="1203255" y="1459984"/>
                </a:lnTo>
                <a:lnTo>
                  <a:pt x="1220544" y="1383090"/>
                </a:lnTo>
                <a:lnTo>
                  <a:pt x="1234271" y="1303467"/>
                </a:lnTo>
                <a:lnTo>
                  <a:pt x="1244276" y="1221385"/>
                </a:lnTo>
                <a:lnTo>
                  <a:pt x="1250397" y="1137114"/>
                </a:lnTo>
                <a:lnTo>
                  <a:pt x="1252474" y="1050925"/>
                </a:lnTo>
                <a:lnTo>
                  <a:pt x="1250397" y="964735"/>
                </a:lnTo>
                <a:lnTo>
                  <a:pt x="1244276" y="880464"/>
                </a:lnTo>
                <a:lnTo>
                  <a:pt x="1234271" y="798382"/>
                </a:lnTo>
                <a:lnTo>
                  <a:pt x="1220544" y="718759"/>
                </a:lnTo>
                <a:lnTo>
                  <a:pt x="1203255" y="641865"/>
                </a:lnTo>
                <a:lnTo>
                  <a:pt x="1182566" y="567973"/>
                </a:lnTo>
                <a:lnTo>
                  <a:pt x="1158639" y="497351"/>
                </a:lnTo>
                <a:lnTo>
                  <a:pt x="1131635" y="430270"/>
                </a:lnTo>
                <a:lnTo>
                  <a:pt x="1101714" y="367002"/>
                </a:lnTo>
                <a:lnTo>
                  <a:pt x="1069038" y="307816"/>
                </a:lnTo>
                <a:lnTo>
                  <a:pt x="1033768" y="252983"/>
                </a:lnTo>
                <a:lnTo>
                  <a:pt x="996067" y="202773"/>
                </a:lnTo>
                <a:lnTo>
                  <a:pt x="956094" y="157457"/>
                </a:lnTo>
                <a:lnTo>
                  <a:pt x="914011" y="117306"/>
                </a:lnTo>
                <a:lnTo>
                  <a:pt x="869979" y="82589"/>
                </a:lnTo>
                <a:lnTo>
                  <a:pt x="824160" y="53578"/>
                </a:lnTo>
                <a:lnTo>
                  <a:pt x="776715" y="30543"/>
                </a:lnTo>
                <a:lnTo>
                  <a:pt x="727806" y="13755"/>
                </a:lnTo>
                <a:lnTo>
                  <a:pt x="677592" y="3483"/>
                </a:lnTo>
                <a:lnTo>
                  <a:pt x="626237" y="0"/>
                </a:lnTo>
                <a:close/>
              </a:path>
            </a:pathLst>
          </a:custGeom>
          <a:solidFill>
            <a:srgbClr val="C266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494148" y="3302000"/>
            <a:ext cx="1609598" cy="923925"/>
          </a:xfrm>
          <a:custGeom>
            <a:avLst/>
            <a:gdLst/>
            <a:ahLst/>
            <a:cxnLst/>
            <a:rect l="l" t="t" r="r" b="b"/>
            <a:pathLst>
              <a:path w="1609598" h="923925">
                <a:moveTo>
                  <a:pt x="0" y="923925"/>
                </a:moveTo>
                <a:lnTo>
                  <a:pt x="1609598" y="923925"/>
                </a:lnTo>
                <a:lnTo>
                  <a:pt x="1609598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618405" y="3311113"/>
            <a:ext cx="1360805" cy="8680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>
              <a:lnSpc>
                <a:spcPct val="101400"/>
              </a:lnSpc>
            </a:pPr>
            <a:r>
              <a:rPr dirty="0" smtClean="0" sz="1800" spc="-60" b="1">
                <a:solidFill>
                  <a:srgbClr val="FFFFFF"/>
                </a:solidFill>
                <a:latin typeface="Microsoft Uighur"/>
                <a:cs typeface="Microsoft Uighur"/>
              </a:rPr>
              <a:t>دب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0" b="1">
                <a:solidFill>
                  <a:srgbClr val="FFFFFF"/>
                </a:solidFill>
                <a:latin typeface="Microsoft Uighur"/>
                <a:cs typeface="Microsoft Uighur"/>
              </a:rPr>
              <a:t>ٌ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10" b="1">
                <a:solidFill>
                  <a:srgbClr val="FFFFFF"/>
                </a:solidFill>
                <a:latin typeface="Microsoft Uighur"/>
                <a:cs typeface="Microsoft Uighur"/>
              </a:rPr>
              <a:t>ىه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175" b="1">
                <a:solidFill>
                  <a:srgbClr val="FFFFFF"/>
                </a:solidFill>
                <a:latin typeface="Microsoft Uighur"/>
                <a:cs typeface="Microsoft Uighur"/>
              </a:rPr>
              <a:t>ده</a:t>
            </a:r>
            <a:r>
              <a:rPr dirty="0" smtClean="0" sz="1800" spc="-17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370" b="1">
                <a:solidFill>
                  <a:srgbClr val="FFFFFF"/>
                </a:solidFill>
                <a:latin typeface="Microsoft Uighur"/>
                <a:cs typeface="Microsoft Uighur"/>
              </a:rPr>
              <a:t>%</a:t>
            </a:r>
            <a:r>
              <a:rPr dirty="0" smtClean="0" sz="1800" spc="325" b="1">
                <a:solidFill>
                  <a:srgbClr val="FFFFFF"/>
                </a:solidFill>
                <a:latin typeface="Microsoft Uighur"/>
                <a:cs typeface="Microsoft Uighur"/>
              </a:rPr>
              <a:t>52</a:t>
            </a:r>
            <a:r>
              <a:rPr dirty="0" smtClean="0" sz="1800" spc="12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04" b="1">
                <a:solidFill>
                  <a:srgbClr val="FFFFFF"/>
                </a:solidFill>
                <a:latin typeface="Microsoft Uighur"/>
                <a:cs typeface="Microsoft Uighur"/>
              </a:rPr>
              <a:t>ق</a:t>
            </a:r>
            <a:r>
              <a:rPr dirty="0" smtClean="0" sz="18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140" b="1">
                <a:solidFill>
                  <a:srgbClr val="FFFFFF"/>
                </a:solidFill>
                <a:latin typeface="Microsoft Uighur"/>
                <a:cs typeface="Microsoft Uighur"/>
              </a:rPr>
              <a:t>ل</a:t>
            </a:r>
            <a:r>
              <a:rPr dirty="0" smtClean="0" sz="1800" spc="-15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1800" spc="-505" b="1">
                <a:solidFill>
                  <a:srgbClr val="FFFFFF"/>
                </a:solidFill>
                <a:latin typeface="Microsoft Uighur"/>
                <a:cs typeface="Microsoft Uighur"/>
              </a:rPr>
              <a:t>ف</a:t>
            </a:r>
            <a:r>
              <a:rPr dirty="0" smtClean="0" sz="1800" spc="-50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1800" spc="-525" b="1">
                <a:solidFill>
                  <a:srgbClr val="FFFFFF"/>
                </a:solidFill>
                <a:latin typeface="Microsoft Uighur"/>
                <a:cs typeface="Microsoft Uighur"/>
              </a:rPr>
              <a:t>ت</a:t>
            </a:r>
            <a:r>
              <a:rPr dirty="0" smtClean="0" sz="1800" spc="-55" b="1">
                <a:solidFill>
                  <a:srgbClr val="FFFFFF"/>
                </a:solidFill>
                <a:latin typeface="Microsoft Uighur"/>
                <a:cs typeface="Microsoft Uighur"/>
              </a:rPr>
              <a:t>شٌ</a:t>
            </a:r>
            <a:r>
              <a:rPr dirty="0" smtClean="0" sz="1800" spc="-2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05" b="1">
                <a:solidFill>
                  <a:srgbClr val="FFFFFF"/>
                </a:solidFill>
                <a:latin typeface="Microsoft Uighur"/>
                <a:cs typeface="Microsoft Uighur"/>
              </a:rPr>
              <a:t>حبٍخ</a:t>
            </a:r>
            <a:r>
              <a:rPr dirty="0" smtClean="0" sz="1800" spc="-10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47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85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-114" b="1">
                <a:solidFill>
                  <a:srgbClr val="FFFFFF"/>
                </a:solidFill>
                <a:latin typeface="Microsoft Uighur"/>
                <a:cs typeface="Microsoft Uighur"/>
              </a:rPr>
              <a:t>رخشلإ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10300" y="2956560"/>
            <a:ext cx="2904744" cy="156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257925" y="2981325"/>
            <a:ext cx="2331720" cy="1466850"/>
          </a:xfrm>
          <a:custGeom>
            <a:avLst/>
            <a:gdLst/>
            <a:ahLst/>
            <a:cxnLst/>
            <a:rect l="l" t="t" r="r" b="b"/>
            <a:pathLst>
              <a:path w="2331720" h="1466850">
                <a:moveTo>
                  <a:pt x="2331720" y="0"/>
                </a:moveTo>
                <a:lnTo>
                  <a:pt x="478154" y="0"/>
                </a:lnTo>
                <a:lnTo>
                  <a:pt x="438944" y="2431"/>
                </a:lnTo>
                <a:lnTo>
                  <a:pt x="400606" y="9600"/>
                </a:lnTo>
                <a:lnTo>
                  <a:pt x="363263" y="21318"/>
                </a:lnTo>
                <a:lnTo>
                  <a:pt x="327038" y="37395"/>
                </a:lnTo>
                <a:lnTo>
                  <a:pt x="292054" y="57644"/>
                </a:lnTo>
                <a:lnTo>
                  <a:pt x="258434" y="81874"/>
                </a:lnTo>
                <a:lnTo>
                  <a:pt x="226303" y="109897"/>
                </a:lnTo>
                <a:lnTo>
                  <a:pt x="195782" y="141524"/>
                </a:lnTo>
                <a:lnTo>
                  <a:pt x="166995" y="176567"/>
                </a:lnTo>
                <a:lnTo>
                  <a:pt x="140065" y="214836"/>
                </a:lnTo>
                <a:lnTo>
                  <a:pt x="115115" y="256142"/>
                </a:lnTo>
                <a:lnTo>
                  <a:pt x="92269" y="300298"/>
                </a:lnTo>
                <a:lnTo>
                  <a:pt x="71649" y="347113"/>
                </a:lnTo>
                <a:lnTo>
                  <a:pt x="53379" y="396398"/>
                </a:lnTo>
                <a:lnTo>
                  <a:pt x="37582" y="447966"/>
                </a:lnTo>
                <a:lnTo>
                  <a:pt x="24380" y="501627"/>
                </a:lnTo>
                <a:lnTo>
                  <a:pt x="13899" y="557192"/>
                </a:lnTo>
                <a:lnTo>
                  <a:pt x="6259" y="614473"/>
                </a:lnTo>
                <a:lnTo>
                  <a:pt x="1585" y="673280"/>
                </a:lnTo>
                <a:lnTo>
                  <a:pt x="0" y="733425"/>
                </a:lnTo>
                <a:lnTo>
                  <a:pt x="1585" y="793569"/>
                </a:lnTo>
                <a:lnTo>
                  <a:pt x="6259" y="852376"/>
                </a:lnTo>
                <a:lnTo>
                  <a:pt x="13899" y="909657"/>
                </a:lnTo>
                <a:lnTo>
                  <a:pt x="24380" y="965222"/>
                </a:lnTo>
                <a:lnTo>
                  <a:pt x="37582" y="1018883"/>
                </a:lnTo>
                <a:lnTo>
                  <a:pt x="53379" y="1070451"/>
                </a:lnTo>
                <a:lnTo>
                  <a:pt x="71649" y="1119736"/>
                </a:lnTo>
                <a:lnTo>
                  <a:pt x="92269" y="1166551"/>
                </a:lnTo>
                <a:lnTo>
                  <a:pt x="115115" y="1210707"/>
                </a:lnTo>
                <a:lnTo>
                  <a:pt x="140065" y="1252013"/>
                </a:lnTo>
                <a:lnTo>
                  <a:pt x="166995" y="1290282"/>
                </a:lnTo>
                <a:lnTo>
                  <a:pt x="195782" y="1325325"/>
                </a:lnTo>
                <a:lnTo>
                  <a:pt x="226303" y="1356952"/>
                </a:lnTo>
                <a:lnTo>
                  <a:pt x="258434" y="1384975"/>
                </a:lnTo>
                <a:lnTo>
                  <a:pt x="292054" y="1409205"/>
                </a:lnTo>
                <a:lnTo>
                  <a:pt x="327038" y="1429454"/>
                </a:lnTo>
                <a:lnTo>
                  <a:pt x="363263" y="1445531"/>
                </a:lnTo>
                <a:lnTo>
                  <a:pt x="400606" y="1457249"/>
                </a:lnTo>
                <a:lnTo>
                  <a:pt x="438944" y="1464418"/>
                </a:lnTo>
                <a:lnTo>
                  <a:pt x="478154" y="1466850"/>
                </a:lnTo>
                <a:lnTo>
                  <a:pt x="2331720" y="1466850"/>
                </a:lnTo>
                <a:lnTo>
                  <a:pt x="2292509" y="1464418"/>
                </a:lnTo>
                <a:lnTo>
                  <a:pt x="2254171" y="1457249"/>
                </a:lnTo>
                <a:lnTo>
                  <a:pt x="2216828" y="1445531"/>
                </a:lnTo>
                <a:lnTo>
                  <a:pt x="2180603" y="1429454"/>
                </a:lnTo>
                <a:lnTo>
                  <a:pt x="2145619" y="1409205"/>
                </a:lnTo>
                <a:lnTo>
                  <a:pt x="2111999" y="1384975"/>
                </a:lnTo>
                <a:lnTo>
                  <a:pt x="2079868" y="1356952"/>
                </a:lnTo>
                <a:lnTo>
                  <a:pt x="2049347" y="1325325"/>
                </a:lnTo>
                <a:lnTo>
                  <a:pt x="2020560" y="1290282"/>
                </a:lnTo>
                <a:lnTo>
                  <a:pt x="1993630" y="1252013"/>
                </a:lnTo>
                <a:lnTo>
                  <a:pt x="1968680" y="1210707"/>
                </a:lnTo>
                <a:lnTo>
                  <a:pt x="1945834" y="1166551"/>
                </a:lnTo>
                <a:lnTo>
                  <a:pt x="1925214" y="1119736"/>
                </a:lnTo>
                <a:lnTo>
                  <a:pt x="1906944" y="1070451"/>
                </a:lnTo>
                <a:lnTo>
                  <a:pt x="1891147" y="1018883"/>
                </a:lnTo>
                <a:lnTo>
                  <a:pt x="1877945" y="965222"/>
                </a:lnTo>
                <a:lnTo>
                  <a:pt x="1867464" y="909657"/>
                </a:lnTo>
                <a:lnTo>
                  <a:pt x="1859824" y="852376"/>
                </a:lnTo>
                <a:lnTo>
                  <a:pt x="1855150" y="793569"/>
                </a:lnTo>
                <a:lnTo>
                  <a:pt x="1853565" y="733425"/>
                </a:lnTo>
                <a:lnTo>
                  <a:pt x="1855150" y="673280"/>
                </a:lnTo>
                <a:lnTo>
                  <a:pt x="1859824" y="614473"/>
                </a:lnTo>
                <a:lnTo>
                  <a:pt x="1867464" y="557192"/>
                </a:lnTo>
                <a:lnTo>
                  <a:pt x="1877945" y="501627"/>
                </a:lnTo>
                <a:lnTo>
                  <a:pt x="1891147" y="447966"/>
                </a:lnTo>
                <a:lnTo>
                  <a:pt x="1906944" y="396398"/>
                </a:lnTo>
                <a:lnTo>
                  <a:pt x="1925214" y="347113"/>
                </a:lnTo>
                <a:lnTo>
                  <a:pt x="1945834" y="300298"/>
                </a:lnTo>
                <a:lnTo>
                  <a:pt x="1968680" y="256142"/>
                </a:lnTo>
                <a:lnTo>
                  <a:pt x="1993630" y="214836"/>
                </a:lnTo>
                <a:lnTo>
                  <a:pt x="2020560" y="176567"/>
                </a:lnTo>
                <a:lnTo>
                  <a:pt x="2049347" y="141524"/>
                </a:lnTo>
                <a:lnTo>
                  <a:pt x="2079868" y="109897"/>
                </a:lnTo>
                <a:lnTo>
                  <a:pt x="2111999" y="81874"/>
                </a:lnTo>
                <a:lnTo>
                  <a:pt x="2145619" y="57644"/>
                </a:lnTo>
                <a:lnTo>
                  <a:pt x="2180603" y="37395"/>
                </a:lnTo>
                <a:lnTo>
                  <a:pt x="2216828" y="21318"/>
                </a:lnTo>
                <a:lnTo>
                  <a:pt x="2254171" y="9600"/>
                </a:lnTo>
                <a:lnTo>
                  <a:pt x="2292509" y="2431"/>
                </a:lnTo>
                <a:lnTo>
                  <a:pt x="233172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111490" y="2981325"/>
            <a:ext cx="956309" cy="1466850"/>
          </a:xfrm>
          <a:custGeom>
            <a:avLst/>
            <a:gdLst/>
            <a:ahLst/>
            <a:cxnLst/>
            <a:rect l="l" t="t" r="r" b="b"/>
            <a:pathLst>
              <a:path w="956309" h="1466850">
                <a:moveTo>
                  <a:pt x="478154" y="0"/>
                </a:moveTo>
                <a:lnTo>
                  <a:pt x="438944" y="2431"/>
                </a:lnTo>
                <a:lnTo>
                  <a:pt x="400606" y="9600"/>
                </a:lnTo>
                <a:lnTo>
                  <a:pt x="363263" y="21318"/>
                </a:lnTo>
                <a:lnTo>
                  <a:pt x="327038" y="37395"/>
                </a:lnTo>
                <a:lnTo>
                  <a:pt x="292054" y="57644"/>
                </a:lnTo>
                <a:lnTo>
                  <a:pt x="258434" y="81874"/>
                </a:lnTo>
                <a:lnTo>
                  <a:pt x="226303" y="109897"/>
                </a:lnTo>
                <a:lnTo>
                  <a:pt x="195782" y="141524"/>
                </a:lnTo>
                <a:lnTo>
                  <a:pt x="166995" y="176567"/>
                </a:lnTo>
                <a:lnTo>
                  <a:pt x="140065" y="214836"/>
                </a:lnTo>
                <a:lnTo>
                  <a:pt x="115115" y="256142"/>
                </a:lnTo>
                <a:lnTo>
                  <a:pt x="92269" y="300298"/>
                </a:lnTo>
                <a:lnTo>
                  <a:pt x="71649" y="347113"/>
                </a:lnTo>
                <a:lnTo>
                  <a:pt x="53379" y="396398"/>
                </a:lnTo>
                <a:lnTo>
                  <a:pt x="37582" y="447966"/>
                </a:lnTo>
                <a:lnTo>
                  <a:pt x="24380" y="501627"/>
                </a:lnTo>
                <a:lnTo>
                  <a:pt x="13899" y="557192"/>
                </a:lnTo>
                <a:lnTo>
                  <a:pt x="6259" y="614473"/>
                </a:lnTo>
                <a:lnTo>
                  <a:pt x="1585" y="673280"/>
                </a:lnTo>
                <a:lnTo>
                  <a:pt x="0" y="733425"/>
                </a:lnTo>
                <a:lnTo>
                  <a:pt x="1585" y="793569"/>
                </a:lnTo>
                <a:lnTo>
                  <a:pt x="6259" y="852376"/>
                </a:lnTo>
                <a:lnTo>
                  <a:pt x="13899" y="909657"/>
                </a:lnTo>
                <a:lnTo>
                  <a:pt x="24380" y="965222"/>
                </a:lnTo>
                <a:lnTo>
                  <a:pt x="37582" y="1018883"/>
                </a:lnTo>
                <a:lnTo>
                  <a:pt x="53379" y="1070451"/>
                </a:lnTo>
                <a:lnTo>
                  <a:pt x="71649" y="1119736"/>
                </a:lnTo>
                <a:lnTo>
                  <a:pt x="92269" y="1166551"/>
                </a:lnTo>
                <a:lnTo>
                  <a:pt x="115115" y="1210707"/>
                </a:lnTo>
                <a:lnTo>
                  <a:pt x="140065" y="1252013"/>
                </a:lnTo>
                <a:lnTo>
                  <a:pt x="166995" y="1290282"/>
                </a:lnTo>
                <a:lnTo>
                  <a:pt x="195782" y="1325325"/>
                </a:lnTo>
                <a:lnTo>
                  <a:pt x="226303" y="1356952"/>
                </a:lnTo>
                <a:lnTo>
                  <a:pt x="258434" y="1384975"/>
                </a:lnTo>
                <a:lnTo>
                  <a:pt x="292054" y="1409205"/>
                </a:lnTo>
                <a:lnTo>
                  <a:pt x="327038" y="1429454"/>
                </a:lnTo>
                <a:lnTo>
                  <a:pt x="363263" y="1445531"/>
                </a:lnTo>
                <a:lnTo>
                  <a:pt x="400606" y="1457249"/>
                </a:lnTo>
                <a:lnTo>
                  <a:pt x="438944" y="1464418"/>
                </a:lnTo>
                <a:lnTo>
                  <a:pt x="478154" y="1466850"/>
                </a:lnTo>
                <a:lnTo>
                  <a:pt x="517365" y="1464418"/>
                </a:lnTo>
                <a:lnTo>
                  <a:pt x="555703" y="1457249"/>
                </a:lnTo>
                <a:lnTo>
                  <a:pt x="593046" y="1445531"/>
                </a:lnTo>
                <a:lnTo>
                  <a:pt x="629271" y="1429454"/>
                </a:lnTo>
                <a:lnTo>
                  <a:pt x="664255" y="1409205"/>
                </a:lnTo>
                <a:lnTo>
                  <a:pt x="697875" y="1384975"/>
                </a:lnTo>
                <a:lnTo>
                  <a:pt x="730006" y="1356952"/>
                </a:lnTo>
                <a:lnTo>
                  <a:pt x="760527" y="1325325"/>
                </a:lnTo>
                <a:lnTo>
                  <a:pt x="789314" y="1290282"/>
                </a:lnTo>
                <a:lnTo>
                  <a:pt x="816244" y="1252013"/>
                </a:lnTo>
                <a:lnTo>
                  <a:pt x="841194" y="1210707"/>
                </a:lnTo>
                <a:lnTo>
                  <a:pt x="864040" y="1166551"/>
                </a:lnTo>
                <a:lnTo>
                  <a:pt x="884660" y="1119736"/>
                </a:lnTo>
                <a:lnTo>
                  <a:pt x="902930" y="1070451"/>
                </a:lnTo>
                <a:lnTo>
                  <a:pt x="918727" y="1018883"/>
                </a:lnTo>
                <a:lnTo>
                  <a:pt x="931929" y="965222"/>
                </a:lnTo>
                <a:lnTo>
                  <a:pt x="942410" y="909657"/>
                </a:lnTo>
                <a:lnTo>
                  <a:pt x="950050" y="852376"/>
                </a:lnTo>
                <a:lnTo>
                  <a:pt x="954724" y="793569"/>
                </a:lnTo>
                <a:lnTo>
                  <a:pt x="956309" y="733425"/>
                </a:lnTo>
                <a:lnTo>
                  <a:pt x="954724" y="673280"/>
                </a:lnTo>
                <a:lnTo>
                  <a:pt x="950050" y="614473"/>
                </a:lnTo>
                <a:lnTo>
                  <a:pt x="942410" y="557192"/>
                </a:lnTo>
                <a:lnTo>
                  <a:pt x="931929" y="501627"/>
                </a:lnTo>
                <a:lnTo>
                  <a:pt x="918727" y="447966"/>
                </a:lnTo>
                <a:lnTo>
                  <a:pt x="902930" y="396398"/>
                </a:lnTo>
                <a:lnTo>
                  <a:pt x="884660" y="347113"/>
                </a:lnTo>
                <a:lnTo>
                  <a:pt x="864040" y="300298"/>
                </a:lnTo>
                <a:lnTo>
                  <a:pt x="841194" y="256142"/>
                </a:lnTo>
                <a:lnTo>
                  <a:pt x="816244" y="214836"/>
                </a:lnTo>
                <a:lnTo>
                  <a:pt x="789314" y="176567"/>
                </a:lnTo>
                <a:lnTo>
                  <a:pt x="760527" y="141524"/>
                </a:lnTo>
                <a:lnTo>
                  <a:pt x="730006" y="109897"/>
                </a:lnTo>
                <a:lnTo>
                  <a:pt x="697875" y="81874"/>
                </a:lnTo>
                <a:lnTo>
                  <a:pt x="664255" y="57644"/>
                </a:lnTo>
                <a:lnTo>
                  <a:pt x="629271" y="37395"/>
                </a:lnTo>
                <a:lnTo>
                  <a:pt x="593046" y="21318"/>
                </a:lnTo>
                <a:lnTo>
                  <a:pt x="555703" y="9600"/>
                </a:lnTo>
                <a:lnTo>
                  <a:pt x="517365" y="2431"/>
                </a:lnTo>
                <a:lnTo>
                  <a:pt x="478154" y="0"/>
                </a:lnTo>
                <a:close/>
              </a:path>
            </a:pathLst>
          </a:custGeom>
          <a:solidFill>
            <a:srgbClr val="C266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257925" y="2981325"/>
            <a:ext cx="2809875" cy="1466850"/>
          </a:xfrm>
          <a:custGeom>
            <a:avLst/>
            <a:gdLst/>
            <a:ahLst/>
            <a:cxnLst/>
            <a:rect l="l" t="t" r="r" b="b"/>
            <a:pathLst>
              <a:path w="2809875" h="1466850">
                <a:moveTo>
                  <a:pt x="2331720" y="1466850"/>
                </a:moveTo>
                <a:lnTo>
                  <a:pt x="2292509" y="1464418"/>
                </a:lnTo>
                <a:lnTo>
                  <a:pt x="2254171" y="1457249"/>
                </a:lnTo>
                <a:lnTo>
                  <a:pt x="2216828" y="1445531"/>
                </a:lnTo>
                <a:lnTo>
                  <a:pt x="2180603" y="1429454"/>
                </a:lnTo>
                <a:lnTo>
                  <a:pt x="2145619" y="1409205"/>
                </a:lnTo>
                <a:lnTo>
                  <a:pt x="2111999" y="1384975"/>
                </a:lnTo>
                <a:lnTo>
                  <a:pt x="2079868" y="1356952"/>
                </a:lnTo>
                <a:lnTo>
                  <a:pt x="2049347" y="1325325"/>
                </a:lnTo>
                <a:lnTo>
                  <a:pt x="2020560" y="1290282"/>
                </a:lnTo>
                <a:lnTo>
                  <a:pt x="1993630" y="1252013"/>
                </a:lnTo>
                <a:lnTo>
                  <a:pt x="1968680" y="1210707"/>
                </a:lnTo>
                <a:lnTo>
                  <a:pt x="1945834" y="1166551"/>
                </a:lnTo>
                <a:lnTo>
                  <a:pt x="1925214" y="1119736"/>
                </a:lnTo>
                <a:lnTo>
                  <a:pt x="1906944" y="1070451"/>
                </a:lnTo>
                <a:lnTo>
                  <a:pt x="1891147" y="1018883"/>
                </a:lnTo>
                <a:lnTo>
                  <a:pt x="1877945" y="965222"/>
                </a:lnTo>
                <a:lnTo>
                  <a:pt x="1867464" y="909657"/>
                </a:lnTo>
                <a:lnTo>
                  <a:pt x="1859824" y="852376"/>
                </a:lnTo>
                <a:lnTo>
                  <a:pt x="1855150" y="793569"/>
                </a:lnTo>
                <a:lnTo>
                  <a:pt x="1853565" y="733425"/>
                </a:lnTo>
                <a:lnTo>
                  <a:pt x="1855150" y="673280"/>
                </a:lnTo>
                <a:lnTo>
                  <a:pt x="1859824" y="614473"/>
                </a:lnTo>
                <a:lnTo>
                  <a:pt x="1867464" y="557192"/>
                </a:lnTo>
                <a:lnTo>
                  <a:pt x="1877945" y="501627"/>
                </a:lnTo>
                <a:lnTo>
                  <a:pt x="1891147" y="447966"/>
                </a:lnTo>
                <a:lnTo>
                  <a:pt x="1906944" y="396398"/>
                </a:lnTo>
                <a:lnTo>
                  <a:pt x="1925214" y="347113"/>
                </a:lnTo>
                <a:lnTo>
                  <a:pt x="1945834" y="300298"/>
                </a:lnTo>
                <a:lnTo>
                  <a:pt x="1968680" y="256142"/>
                </a:lnTo>
                <a:lnTo>
                  <a:pt x="1993630" y="214836"/>
                </a:lnTo>
                <a:lnTo>
                  <a:pt x="2020560" y="176567"/>
                </a:lnTo>
                <a:lnTo>
                  <a:pt x="2049347" y="141524"/>
                </a:lnTo>
                <a:lnTo>
                  <a:pt x="2079868" y="109897"/>
                </a:lnTo>
                <a:lnTo>
                  <a:pt x="2111999" y="81874"/>
                </a:lnTo>
                <a:lnTo>
                  <a:pt x="2145619" y="57644"/>
                </a:lnTo>
                <a:lnTo>
                  <a:pt x="2180603" y="37395"/>
                </a:lnTo>
                <a:lnTo>
                  <a:pt x="2216828" y="21318"/>
                </a:lnTo>
                <a:lnTo>
                  <a:pt x="2254171" y="9600"/>
                </a:lnTo>
                <a:lnTo>
                  <a:pt x="2292509" y="2431"/>
                </a:lnTo>
                <a:lnTo>
                  <a:pt x="2331720" y="0"/>
                </a:lnTo>
                <a:lnTo>
                  <a:pt x="2370930" y="2431"/>
                </a:lnTo>
                <a:lnTo>
                  <a:pt x="2409268" y="9600"/>
                </a:lnTo>
                <a:lnTo>
                  <a:pt x="2446611" y="21318"/>
                </a:lnTo>
                <a:lnTo>
                  <a:pt x="2482836" y="37395"/>
                </a:lnTo>
                <a:lnTo>
                  <a:pt x="2517820" y="57644"/>
                </a:lnTo>
                <a:lnTo>
                  <a:pt x="2551440" y="81874"/>
                </a:lnTo>
                <a:lnTo>
                  <a:pt x="2583571" y="109897"/>
                </a:lnTo>
                <a:lnTo>
                  <a:pt x="2614092" y="141524"/>
                </a:lnTo>
                <a:lnTo>
                  <a:pt x="2642879" y="176567"/>
                </a:lnTo>
                <a:lnTo>
                  <a:pt x="2669809" y="214836"/>
                </a:lnTo>
                <a:lnTo>
                  <a:pt x="2694759" y="256142"/>
                </a:lnTo>
                <a:lnTo>
                  <a:pt x="2717605" y="300298"/>
                </a:lnTo>
                <a:lnTo>
                  <a:pt x="2738225" y="347113"/>
                </a:lnTo>
                <a:lnTo>
                  <a:pt x="2756495" y="396398"/>
                </a:lnTo>
                <a:lnTo>
                  <a:pt x="2772292" y="447966"/>
                </a:lnTo>
                <a:lnTo>
                  <a:pt x="2785494" y="501627"/>
                </a:lnTo>
                <a:lnTo>
                  <a:pt x="2795975" y="557192"/>
                </a:lnTo>
                <a:lnTo>
                  <a:pt x="2803615" y="614473"/>
                </a:lnTo>
                <a:lnTo>
                  <a:pt x="2808289" y="673280"/>
                </a:lnTo>
                <a:lnTo>
                  <a:pt x="2809875" y="733425"/>
                </a:lnTo>
                <a:lnTo>
                  <a:pt x="2808289" y="793569"/>
                </a:lnTo>
                <a:lnTo>
                  <a:pt x="2803615" y="852376"/>
                </a:lnTo>
                <a:lnTo>
                  <a:pt x="2795975" y="909657"/>
                </a:lnTo>
                <a:lnTo>
                  <a:pt x="2785494" y="965222"/>
                </a:lnTo>
                <a:lnTo>
                  <a:pt x="2772292" y="1018883"/>
                </a:lnTo>
                <a:lnTo>
                  <a:pt x="2756495" y="1070451"/>
                </a:lnTo>
                <a:lnTo>
                  <a:pt x="2738225" y="1119736"/>
                </a:lnTo>
                <a:lnTo>
                  <a:pt x="2717605" y="1166551"/>
                </a:lnTo>
                <a:lnTo>
                  <a:pt x="2694759" y="1210707"/>
                </a:lnTo>
                <a:lnTo>
                  <a:pt x="2669809" y="1252013"/>
                </a:lnTo>
                <a:lnTo>
                  <a:pt x="2642879" y="1290282"/>
                </a:lnTo>
                <a:lnTo>
                  <a:pt x="2614092" y="1325325"/>
                </a:lnTo>
                <a:lnTo>
                  <a:pt x="2583571" y="1356952"/>
                </a:lnTo>
                <a:lnTo>
                  <a:pt x="2551440" y="1384975"/>
                </a:lnTo>
                <a:lnTo>
                  <a:pt x="2517820" y="1409205"/>
                </a:lnTo>
                <a:lnTo>
                  <a:pt x="2482836" y="1429454"/>
                </a:lnTo>
                <a:lnTo>
                  <a:pt x="2446611" y="1445531"/>
                </a:lnTo>
                <a:lnTo>
                  <a:pt x="2409268" y="1457249"/>
                </a:lnTo>
                <a:lnTo>
                  <a:pt x="2370930" y="1464418"/>
                </a:lnTo>
                <a:lnTo>
                  <a:pt x="2331720" y="1466850"/>
                </a:lnTo>
                <a:lnTo>
                  <a:pt x="478154" y="1466850"/>
                </a:lnTo>
                <a:lnTo>
                  <a:pt x="438944" y="1464418"/>
                </a:lnTo>
                <a:lnTo>
                  <a:pt x="400606" y="1457249"/>
                </a:lnTo>
                <a:lnTo>
                  <a:pt x="363263" y="1445531"/>
                </a:lnTo>
                <a:lnTo>
                  <a:pt x="327038" y="1429454"/>
                </a:lnTo>
                <a:lnTo>
                  <a:pt x="292054" y="1409205"/>
                </a:lnTo>
                <a:lnTo>
                  <a:pt x="258434" y="1384975"/>
                </a:lnTo>
                <a:lnTo>
                  <a:pt x="226303" y="1356952"/>
                </a:lnTo>
                <a:lnTo>
                  <a:pt x="195782" y="1325325"/>
                </a:lnTo>
                <a:lnTo>
                  <a:pt x="166995" y="1290282"/>
                </a:lnTo>
                <a:lnTo>
                  <a:pt x="140065" y="1252013"/>
                </a:lnTo>
                <a:lnTo>
                  <a:pt x="115115" y="1210707"/>
                </a:lnTo>
                <a:lnTo>
                  <a:pt x="92269" y="1166551"/>
                </a:lnTo>
                <a:lnTo>
                  <a:pt x="71649" y="1119736"/>
                </a:lnTo>
                <a:lnTo>
                  <a:pt x="53379" y="1070451"/>
                </a:lnTo>
                <a:lnTo>
                  <a:pt x="37582" y="1018883"/>
                </a:lnTo>
                <a:lnTo>
                  <a:pt x="24380" y="965222"/>
                </a:lnTo>
                <a:lnTo>
                  <a:pt x="13899" y="909657"/>
                </a:lnTo>
                <a:lnTo>
                  <a:pt x="6259" y="852376"/>
                </a:lnTo>
                <a:lnTo>
                  <a:pt x="1585" y="793569"/>
                </a:lnTo>
                <a:lnTo>
                  <a:pt x="0" y="733425"/>
                </a:lnTo>
                <a:lnTo>
                  <a:pt x="1585" y="673280"/>
                </a:lnTo>
                <a:lnTo>
                  <a:pt x="6259" y="614473"/>
                </a:lnTo>
                <a:lnTo>
                  <a:pt x="13899" y="557192"/>
                </a:lnTo>
                <a:lnTo>
                  <a:pt x="24380" y="501627"/>
                </a:lnTo>
                <a:lnTo>
                  <a:pt x="37582" y="447966"/>
                </a:lnTo>
                <a:lnTo>
                  <a:pt x="53379" y="396398"/>
                </a:lnTo>
                <a:lnTo>
                  <a:pt x="71649" y="347113"/>
                </a:lnTo>
                <a:lnTo>
                  <a:pt x="92269" y="300298"/>
                </a:lnTo>
                <a:lnTo>
                  <a:pt x="115115" y="256142"/>
                </a:lnTo>
                <a:lnTo>
                  <a:pt x="140065" y="214836"/>
                </a:lnTo>
                <a:lnTo>
                  <a:pt x="166995" y="176567"/>
                </a:lnTo>
                <a:lnTo>
                  <a:pt x="195782" y="141524"/>
                </a:lnTo>
                <a:lnTo>
                  <a:pt x="226303" y="109897"/>
                </a:lnTo>
                <a:lnTo>
                  <a:pt x="258434" y="81874"/>
                </a:lnTo>
                <a:lnTo>
                  <a:pt x="292054" y="57644"/>
                </a:lnTo>
                <a:lnTo>
                  <a:pt x="327038" y="37395"/>
                </a:lnTo>
                <a:lnTo>
                  <a:pt x="363263" y="21318"/>
                </a:lnTo>
                <a:lnTo>
                  <a:pt x="400606" y="9600"/>
                </a:lnTo>
                <a:lnTo>
                  <a:pt x="438944" y="2431"/>
                </a:lnTo>
                <a:lnTo>
                  <a:pt x="478154" y="0"/>
                </a:lnTo>
                <a:lnTo>
                  <a:pt x="2331720" y="0"/>
                </a:lnTo>
              </a:path>
            </a:pathLst>
          </a:custGeom>
          <a:ln w="9525">
            <a:solidFill>
              <a:srgbClr val="2929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400800" y="3378162"/>
            <a:ext cx="1600200" cy="923328"/>
          </a:xfrm>
          <a:custGeom>
            <a:avLst/>
            <a:gdLst/>
            <a:ahLst/>
            <a:cxnLst/>
            <a:rect l="l" t="t" r="r" b="b"/>
            <a:pathLst>
              <a:path w="1600200" h="923328">
                <a:moveTo>
                  <a:pt x="0" y="923328"/>
                </a:moveTo>
                <a:lnTo>
                  <a:pt x="1600200" y="923328"/>
                </a:lnTo>
                <a:lnTo>
                  <a:pt x="16002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520865" y="3387313"/>
            <a:ext cx="1360805" cy="8680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0">
              <a:lnSpc>
                <a:spcPct val="101400"/>
              </a:lnSpc>
            </a:pPr>
            <a:r>
              <a:rPr dirty="0" smtClean="0" sz="1800" spc="-60" b="1">
                <a:solidFill>
                  <a:srgbClr val="FFFFFF"/>
                </a:solidFill>
                <a:latin typeface="Microsoft Uighur"/>
                <a:cs typeface="Microsoft Uighur"/>
              </a:rPr>
              <a:t>دب</a:t>
            </a:r>
            <a:r>
              <a:rPr dirty="0" smtClean="0" sz="1800" spc="-6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0" b="1">
                <a:solidFill>
                  <a:srgbClr val="FFFFFF"/>
                </a:solidFill>
                <a:latin typeface="Microsoft Uighur"/>
                <a:cs typeface="Microsoft Uighur"/>
              </a:rPr>
              <a:t>ٌ </a:t>
            </a:r>
            <a:r>
              <a:rPr dirty="0" smtClean="0" sz="1800" spc="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10" b="1">
                <a:solidFill>
                  <a:srgbClr val="FFFFFF"/>
                </a:solidFill>
                <a:latin typeface="Microsoft Uighur"/>
                <a:cs typeface="Microsoft Uighur"/>
              </a:rPr>
              <a:t>ىه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175" b="1">
                <a:solidFill>
                  <a:srgbClr val="FFFFFF"/>
                </a:solidFill>
                <a:latin typeface="Microsoft Uighur"/>
                <a:cs typeface="Microsoft Uighur"/>
              </a:rPr>
              <a:t>ده</a:t>
            </a:r>
            <a:r>
              <a:rPr dirty="0" smtClean="0" sz="1800" spc="-17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370" b="1">
                <a:solidFill>
                  <a:srgbClr val="FFFFFF"/>
                </a:solidFill>
                <a:latin typeface="Microsoft Uighur"/>
                <a:cs typeface="Microsoft Uighur"/>
              </a:rPr>
              <a:t>%</a:t>
            </a:r>
            <a:r>
              <a:rPr dirty="0" smtClean="0" sz="1800" spc="325" b="1">
                <a:solidFill>
                  <a:srgbClr val="FFFFFF"/>
                </a:solidFill>
                <a:latin typeface="Microsoft Uighur"/>
                <a:cs typeface="Microsoft Uighur"/>
              </a:rPr>
              <a:t>33</a:t>
            </a:r>
            <a:r>
              <a:rPr dirty="0" smtClean="0" sz="1800" spc="12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155" b="1">
                <a:solidFill>
                  <a:srgbClr val="FFFFFF"/>
                </a:solidFill>
                <a:latin typeface="Microsoft Uighur"/>
                <a:cs typeface="Microsoft Uighur"/>
              </a:rPr>
              <a:t>ذٍف</a:t>
            </a:r>
            <a:r>
              <a:rPr dirty="0" smtClean="0" sz="1800" spc="5" b="1">
                <a:solidFill>
                  <a:srgbClr val="FFFFFF"/>
                </a:solidFill>
                <a:latin typeface="Microsoft Uighur"/>
                <a:cs typeface="Microsoft Uighur"/>
              </a:rPr>
              <a:t>ٌ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46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4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254" b="1">
                <a:solidFill>
                  <a:srgbClr val="FFFFFF"/>
                </a:solidFill>
                <a:latin typeface="Microsoft Uighur"/>
                <a:cs typeface="Microsoft Uighur"/>
              </a:rPr>
              <a:t>ٌف</a:t>
            </a:r>
            <a:r>
              <a:rPr dirty="0" smtClean="0" sz="1800" spc="-254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55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-90" b="1">
                <a:solidFill>
                  <a:srgbClr val="FFFFFF"/>
                </a:solidFill>
                <a:latin typeface="Microsoft Uighur"/>
                <a:cs typeface="Microsoft Uighur"/>
              </a:rPr>
              <a:t>زٍيخ</a:t>
            </a:r>
            <a:r>
              <a:rPr dirty="0" smtClean="0" sz="1800" spc="-165" b="1">
                <a:solidFill>
                  <a:srgbClr val="FFFFFF"/>
                </a:solidFill>
                <a:latin typeface="Microsoft Uighur"/>
                <a:cs typeface="Microsoft Uighur"/>
              </a:rPr>
              <a:t>ي</a:t>
            </a:r>
            <a:r>
              <a:rPr dirty="0" smtClean="0" sz="1800" spc="-50" b="1">
                <a:solidFill>
                  <a:srgbClr val="FFFFFF"/>
                </a:solidFill>
                <a:latin typeface="Microsoft Uighur"/>
                <a:cs typeface="Microsoft Uighur"/>
              </a:rPr>
              <a:t> </a:t>
            </a:r>
            <a:r>
              <a:rPr dirty="0" smtClean="0" sz="1800" spc="220" b="1">
                <a:solidFill>
                  <a:srgbClr val="FFFFFF"/>
                </a:solidFill>
                <a:latin typeface="Microsoft Uighur"/>
                <a:cs typeface="Microsoft Uighur"/>
              </a:rPr>
              <a:t>ح</a:t>
            </a:r>
            <a:r>
              <a:rPr dirty="0" smtClean="0" sz="1800" spc="-204" b="1">
                <a:solidFill>
                  <a:srgbClr val="FFFFFF"/>
                </a:solidFill>
                <a:latin typeface="Microsoft Uighur"/>
                <a:cs typeface="Microsoft Uighur"/>
              </a:rPr>
              <a:t>بٍخ</a:t>
            </a:r>
            <a:r>
              <a:rPr dirty="0" smtClean="0" sz="1800" spc="-15" b="1">
                <a:solidFill>
                  <a:srgbClr val="FFFFFF"/>
                </a:solidFill>
                <a:latin typeface="Microsoft Uighur"/>
                <a:cs typeface="Microsoft Uighur"/>
              </a:rPr>
              <a:t>ٍ</a:t>
            </a:r>
            <a:r>
              <a:rPr dirty="0" smtClean="0" sz="1800" spc="-285" b="1">
                <a:solidFill>
                  <a:srgbClr val="FFFFFF"/>
                </a:solidFill>
                <a:latin typeface="Microsoft Uighur"/>
                <a:cs typeface="Microsoft Uighur"/>
              </a:rPr>
              <a:t>خ</a:t>
            </a:r>
            <a:r>
              <a:rPr dirty="0" smtClean="0" sz="1800" spc="-90" b="1">
                <a:solidFill>
                  <a:srgbClr val="FFFFFF"/>
                </a:solidFill>
                <a:latin typeface="Microsoft Uighur"/>
                <a:cs typeface="Microsoft Uighur"/>
              </a:rPr>
              <a:t>ا</a:t>
            </a:r>
            <a:r>
              <a:rPr dirty="0" smtClean="0" sz="1800" spc="260" b="1">
                <a:solidFill>
                  <a:srgbClr val="FFFFFF"/>
                </a:solidFill>
                <a:latin typeface="Microsoft Uighur"/>
                <a:cs typeface="Microsoft Uighur"/>
              </a:rPr>
              <a:t>ر</a:t>
            </a:r>
            <a:r>
              <a:rPr dirty="0" smtClean="0" sz="1800" spc="-160" b="1">
                <a:solidFill>
                  <a:srgbClr val="FFFFFF"/>
                </a:solidFill>
                <a:latin typeface="Microsoft Uighur"/>
                <a:cs typeface="Microsoft Uighur"/>
              </a:rPr>
              <a:t>خشلإا</a:t>
            </a:r>
            <a:endParaRPr sz="1800">
              <a:latin typeface="Microsoft Uighur"/>
              <a:cs typeface="Microsoft Uighur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26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Se</a:t>
            </a:r>
            <a:r>
              <a:rPr dirty="0" smtClean="0" sz="1400" spc="0">
                <a:latin typeface="Arial"/>
                <a:cs typeface="Arial"/>
              </a:rPr>
              <a:t>p-</a:t>
            </a:r>
            <a:r>
              <a:rPr dirty="0" smtClean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 Samir</dc:creator>
  <dc:title>Slide 1</dc:title>
  <dcterms:created xsi:type="dcterms:W3CDTF">2019-01-26T21:57:41Z</dcterms:created>
  <dcterms:modified xsi:type="dcterms:W3CDTF">2019-01-26T21:57:41Z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2010-09-26T00:00:00Z</vt:filetime>
  </property>
  <property fmtid="{D5CDD505-2E9C-101B-9397-08002B2CF9AE}" pid="3" name="LastSaved">
    <vt:filetime>2019-01-26T00:00:00Z</vt:filetime>
  </property>
</Properties>
</file>