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6"/>
  </p:sldMasterIdLst>
  <p:notesMasterIdLst>
    <p:notesMasterId r:id="rId50"/>
  </p:notesMasterIdLst>
  <p:handoutMasterIdLst>
    <p:handoutMasterId r:id="rId51"/>
  </p:handoutMasterIdLst>
  <p:sldIdLst>
    <p:sldId id="256" r:id="rId7"/>
    <p:sldId id="261" r:id="rId8"/>
    <p:sldId id="300" r:id="rId9"/>
    <p:sldId id="301" r:id="rId10"/>
    <p:sldId id="299" r:id="rId11"/>
    <p:sldId id="298" r:id="rId12"/>
    <p:sldId id="303" r:id="rId13"/>
    <p:sldId id="262" r:id="rId14"/>
    <p:sldId id="263" r:id="rId15"/>
    <p:sldId id="264" r:id="rId16"/>
    <p:sldId id="265" r:id="rId17"/>
    <p:sldId id="266" r:id="rId18"/>
    <p:sldId id="268" r:id="rId19"/>
    <p:sldId id="267" r:id="rId20"/>
    <p:sldId id="269" r:id="rId21"/>
    <p:sldId id="270" r:id="rId22"/>
    <p:sldId id="304" r:id="rId23"/>
    <p:sldId id="282" r:id="rId24"/>
    <p:sldId id="272" r:id="rId25"/>
    <p:sldId id="273" r:id="rId26"/>
    <p:sldId id="274" r:id="rId27"/>
    <p:sldId id="276" r:id="rId28"/>
    <p:sldId id="277" r:id="rId29"/>
    <p:sldId id="278" r:id="rId30"/>
    <p:sldId id="279" r:id="rId31"/>
    <p:sldId id="280" r:id="rId32"/>
    <p:sldId id="275" r:id="rId33"/>
    <p:sldId id="281" r:id="rId34"/>
    <p:sldId id="283" r:id="rId35"/>
    <p:sldId id="285" r:id="rId36"/>
    <p:sldId id="286" r:id="rId37"/>
    <p:sldId id="287" r:id="rId38"/>
    <p:sldId id="288" r:id="rId39"/>
    <p:sldId id="284" r:id="rId40"/>
    <p:sldId id="289" r:id="rId41"/>
    <p:sldId id="291" r:id="rId42"/>
    <p:sldId id="292" r:id="rId43"/>
    <p:sldId id="294" r:id="rId44"/>
    <p:sldId id="295" r:id="rId45"/>
    <p:sldId id="296" r:id="rId46"/>
    <p:sldId id="297" r:id="rId47"/>
    <p:sldId id="305" r:id="rId48"/>
    <p:sldId id="260" r:id="rId4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013" autoAdjust="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customXml" Target="../customXml/item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s>
</file>

<file path=ppt/diagrams/_rels/data8.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2.jpeg"/><Relationship Id="rId1" Type="http://schemas.openxmlformats.org/officeDocument/2006/relationships/image" Target="../media/image11.jpg"/><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14.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D93AC2-C7CC-4383-AEA1-327FCD6CE114}" type="doc">
      <dgm:prSet loTypeId="urn:microsoft.com/office/officeart/2005/8/layout/radial1" loCatId="cycle" qsTypeId="urn:microsoft.com/office/officeart/2005/8/quickstyle/3d1" qsCatId="3D" csTypeId="urn:microsoft.com/office/officeart/2005/8/colors/colorful1" csCatId="colorful" phldr="1"/>
      <dgm:spPr/>
      <dgm:t>
        <a:bodyPr/>
        <a:lstStyle/>
        <a:p>
          <a:endParaRPr lang="en-US"/>
        </a:p>
      </dgm:t>
    </dgm:pt>
    <dgm:pt modelId="{AE0204E1-F768-4B47-B270-DD9AA6D20470}">
      <dgm:prSet phldrT="[Text]" custT="1"/>
      <dgm:spPr/>
      <dgm:t>
        <a:bodyPr/>
        <a:lstStyle/>
        <a:p>
          <a:r>
            <a:rPr lang="ar-SA" sz="1800" b="1" dirty="0" smtClean="0"/>
            <a:t>مهام مكتب المفتش العام </a:t>
          </a:r>
          <a:endParaRPr lang="en-US" sz="1800" b="1" dirty="0"/>
        </a:p>
      </dgm:t>
    </dgm:pt>
    <dgm:pt modelId="{3B1A7A60-4F19-4A42-9E89-2640A4695089}" type="parTrans" cxnId="{0D556DDB-F26D-4F36-AA39-BCC5931E2757}">
      <dgm:prSet/>
      <dgm:spPr/>
      <dgm:t>
        <a:bodyPr/>
        <a:lstStyle/>
        <a:p>
          <a:endParaRPr lang="en-US" sz="2400" b="1"/>
        </a:p>
      </dgm:t>
    </dgm:pt>
    <dgm:pt modelId="{6ACB008F-E4B1-495D-9908-4DB2CC1BF2C7}" type="sibTrans" cxnId="{0D556DDB-F26D-4F36-AA39-BCC5931E2757}">
      <dgm:prSet/>
      <dgm:spPr/>
      <dgm:t>
        <a:bodyPr/>
        <a:lstStyle/>
        <a:p>
          <a:endParaRPr lang="en-US" sz="2400" b="1"/>
        </a:p>
      </dgm:t>
    </dgm:pt>
    <dgm:pt modelId="{9DCD2B33-F8C2-4677-A634-CA7355E6EFF4}">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ar-SA" sz="1100" b="1" dirty="0" smtClean="0"/>
            <a:t>تقديم التوصيات ومتابعة تنفيذها </a:t>
          </a:r>
          <a:endParaRPr lang="en-US" sz="1100" b="1" dirty="0" smtClean="0"/>
        </a:p>
        <a:p>
          <a:pPr defTabSz="533400">
            <a:lnSpc>
              <a:spcPct val="90000"/>
            </a:lnSpc>
            <a:spcBef>
              <a:spcPct val="0"/>
            </a:spcBef>
            <a:spcAft>
              <a:spcPct val="35000"/>
            </a:spcAft>
          </a:pPr>
          <a:endParaRPr lang="en-US" sz="1100" b="1" dirty="0"/>
        </a:p>
      </dgm:t>
    </dgm:pt>
    <dgm:pt modelId="{77C53443-A456-4E3B-A06B-1BE6F8F47EA4}" type="parTrans" cxnId="{EA9EB270-7E47-4776-9740-486EE93B9453}">
      <dgm:prSet custT="1"/>
      <dgm:spPr/>
      <dgm:t>
        <a:bodyPr/>
        <a:lstStyle/>
        <a:p>
          <a:endParaRPr lang="en-US" sz="800" b="1"/>
        </a:p>
      </dgm:t>
    </dgm:pt>
    <dgm:pt modelId="{748CF0AA-3C7A-4D20-AFB9-901EB8BF143C}" type="sibTrans" cxnId="{EA9EB270-7E47-4776-9740-486EE93B9453}">
      <dgm:prSet/>
      <dgm:spPr/>
      <dgm:t>
        <a:bodyPr/>
        <a:lstStyle/>
        <a:p>
          <a:endParaRPr lang="en-US" sz="2400" b="1"/>
        </a:p>
      </dgm:t>
    </dgm:pt>
    <dgm:pt modelId="{B251AA21-760A-407D-8948-0B0A8B025165}">
      <dgm:prSet phldrT="[Text]" custT="1"/>
      <dgm:spPr/>
      <dgm:t>
        <a:bodyPr/>
        <a:lstStyle/>
        <a:p>
          <a:r>
            <a:rPr lang="ar-SA" sz="1100" b="1" dirty="0" smtClean="0"/>
            <a:t>التعاون مع هيئات تطبيق القانون</a:t>
          </a:r>
          <a:endParaRPr lang="en-US" sz="1100" b="1" dirty="0"/>
        </a:p>
      </dgm:t>
    </dgm:pt>
    <dgm:pt modelId="{B5FAE9FE-FCA8-473B-962B-DE9FFE4F61D0}" type="parTrans" cxnId="{C9838F91-3379-4490-BBB2-5E2226B53B50}">
      <dgm:prSet custT="1"/>
      <dgm:spPr/>
      <dgm:t>
        <a:bodyPr/>
        <a:lstStyle/>
        <a:p>
          <a:endParaRPr lang="en-US" sz="800" b="1"/>
        </a:p>
      </dgm:t>
    </dgm:pt>
    <dgm:pt modelId="{9DEF5210-C2CC-453B-B708-BB77459CB845}" type="sibTrans" cxnId="{C9838F91-3379-4490-BBB2-5E2226B53B50}">
      <dgm:prSet/>
      <dgm:spPr/>
      <dgm:t>
        <a:bodyPr/>
        <a:lstStyle/>
        <a:p>
          <a:endParaRPr lang="en-US" sz="2400" b="1"/>
        </a:p>
      </dgm:t>
    </dgm:pt>
    <dgm:pt modelId="{AC219E62-3A47-4004-8671-B738ED431987}">
      <dgm:prSet phldrT="[Text]" custT="1"/>
      <dgm:spPr/>
      <dgm:t>
        <a:bodyPr/>
        <a:lstStyle/>
        <a:p>
          <a:r>
            <a:rPr lang="ar-SA" sz="1100" b="1" dirty="0" smtClean="0"/>
            <a:t>احالة الى الجهات المعنية </a:t>
          </a:r>
          <a:endParaRPr lang="en-US" sz="1100" b="1" dirty="0"/>
        </a:p>
      </dgm:t>
    </dgm:pt>
    <dgm:pt modelId="{C714FC25-5410-44BF-B344-2391DEDB688F}" type="parTrans" cxnId="{00E355FC-5AC9-4112-9A01-8538D37BB298}">
      <dgm:prSet custT="1"/>
      <dgm:spPr/>
      <dgm:t>
        <a:bodyPr/>
        <a:lstStyle/>
        <a:p>
          <a:endParaRPr lang="en-US" sz="800" b="1"/>
        </a:p>
      </dgm:t>
    </dgm:pt>
    <dgm:pt modelId="{31631E94-6F15-4464-8A8F-327260C3E3AF}" type="sibTrans" cxnId="{00E355FC-5AC9-4112-9A01-8538D37BB298}">
      <dgm:prSet/>
      <dgm:spPr/>
      <dgm:t>
        <a:bodyPr/>
        <a:lstStyle/>
        <a:p>
          <a:endParaRPr lang="en-US" sz="2400" b="1"/>
        </a:p>
      </dgm:t>
    </dgm:pt>
    <dgm:pt modelId="{E7C0F3A4-7337-4314-93F2-50097F3A1860}">
      <dgm:prSet phldrT="[Text]" custT="1"/>
      <dgm:spPr/>
      <dgm:t>
        <a:bodyPr/>
        <a:lstStyle/>
        <a:p>
          <a:r>
            <a:rPr lang="ar-SA" sz="1100" b="1" dirty="0" smtClean="0"/>
            <a:t>التنسيق مع الهيئات الرقابية</a:t>
          </a:r>
          <a:endParaRPr lang="en-US" sz="1100" b="1" dirty="0"/>
        </a:p>
      </dgm:t>
    </dgm:pt>
    <dgm:pt modelId="{4A4F943B-78AA-4E34-85A1-5AD03D5F1D5E}" type="parTrans" cxnId="{6E14A78C-17C5-41BC-92B3-52194E168BDA}">
      <dgm:prSet custT="1"/>
      <dgm:spPr/>
      <dgm:t>
        <a:bodyPr/>
        <a:lstStyle/>
        <a:p>
          <a:endParaRPr lang="en-US" sz="800" b="1"/>
        </a:p>
      </dgm:t>
    </dgm:pt>
    <dgm:pt modelId="{FC2B192F-B013-456F-8E90-2DC335804BFA}" type="sibTrans" cxnId="{6E14A78C-17C5-41BC-92B3-52194E168BDA}">
      <dgm:prSet/>
      <dgm:spPr/>
      <dgm:t>
        <a:bodyPr/>
        <a:lstStyle/>
        <a:p>
          <a:endParaRPr lang="en-US" sz="2400" b="1"/>
        </a:p>
      </dgm:t>
    </dgm:pt>
    <dgm:pt modelId="{DDE3F195-FD95-430B-BEF3-2EFD69A82BE3}">
      <dgm:prSet custT="1"/>
      <dgm:spPr/>
      <dgm:t>
        <a:bodyPr/>
        <a:lstStyle/>
        <a:p>
          <a:r>
            <a:rPr lang="ar-SA" sz="1050" b="1" dirty="0" smtClean="0"/>
            <a:t>المساعدة في استرداد الاموال من الهيئات غير الحكومية</a:t>
          </a:r>
          <a:endParaRPr lang="en-US" sz="1050" b="1" dirty="0"/>
        </a:p>
      </dgm:t>
    </dgm:pt>
    <dgm:pt modelId="{AA029B11-88F5-4BC3-9634-6531409947E7}" type="parTrans" cxnId="{D119EEEA-F06C-4263-AE5E-A53B390615D7}">
      <dgm:prSet custT="1"/>
      <dgm:spPr/>
      <dgm:t>
        <a:bodyPr/>
        <a:lstStyle/>
        <a:p>
          <a:endParaRPr lang="en-US" sz="800" b="1"/>
        </a:p>
      </dgm:t>
    </dgm:pt>
    <dgm:pt modelId="{14CD14E5-3CE8-4DE3-A4BB-81F906889FE8}" type="sibTrans" cxnId="{D119EEEA-F06C-4263-AE5E-A53B390615D7}">
      <dgm:prSet/>
      <dgm:spPr/>
      <dgm:t>
        <a:bodyPr/>
        <a:lstStyle/>
        <a:p>
          <a:endParaRPr lang="en-US" sz="2400" b="1"/>
        </a:p>
      </dgm:t>
    </dgm:pt>
    <dgm:pt modelId="{E68C3873-B62B-42C9-8335-DEFBE859C0EF}">
      <dgm:prSet custT="1"/>
      <dgm:spPr/>
      <dgm:t>
        <a:bodyPr/>
        <a:lstStyle/>
        <a:p>
          <a:r>
            <a:rPr lang="ar-SA" sz="1200" b="1" dirty="0" smtClean="0"/>
            <a:t>تطوير المشاريع</a:t>
          </a:r>
          <a:endParaRPr lang="en-US" sz="1200" b="1" dirty="0"/>
        </a:p>
      </dgm:t>
    </dgm:pt>
    <dgm:pt modelId="{04FEB6D6-A972-40B6-AA9F-A64FE300DFA0}" type="parTrans" cxnId="{A5FBED5C-5B4E-4858-B3BA-931B7E0D1D32}">
      <dgm:prSet custT="1"/>
      <dgm:spPr/>
      <dgm:t>
        <a:bodyPr/>
        <a:lstStyle/>
        <a:p>
          <a:endParaRPr lang="en-US" sz="800" b="1"/>
        </a:p>
      </dgm:t>
    </dgm:pt>
    <dgm:pt modelId="{6E28CAE4-B931-4A4F-B1EF-BD62CDA793DD}" type="sibTrans" cxnId="{A5FBED5C-5B4E-4858-B3BA-931B7E0D1D32}">
      <dgm:prSet/>
      <dgm:spPr/>
      <dgm:t>
        <a:bodyPr/>
        <a:lstStyle/>
        <a:p>
          <a:endParaRPr lang="en-US" sz="2400" b="1"/>
        </a:p>
      </dgm:t>
    </dgm:pt>
    <dgm:pt modelId="{555E0505-8108-405D-B63E-799D5EDD2472}">
      <dgm:prSet custT="1"/>
      <dgm:spPr/>
      <dgm:t>
        <a:bodyPr/>
        <a:lstStyle/>
        <a:p>
          <a:r>
            <a:rPr lang="ar-SA" sz="1200" b="1" dirty="0" smtClean="0"/>
            <a:t>اصدار الارشادات </a:t>
          </a:r>
          <a:endParaRPr lang="en-US" sz="1200" b="1" dirty="0"/>
        </a:p>
      </dgm:t>
    </dgm:pt>
    <dgm:pt modelId="{B38EE9AE-C503-4C92-9EF2-3D50AE985DA8}" type="parTrans" cxnId="{5CE003A5-A4BB-477E-A8B7-10280C95A57D}">
      <dgm:prSet custT="1"/>
      <dgm:spPr/>
      <dgm:t>
        <a:bodyPr/>
        <a:lstStyle/>
        <a:p>
          <a:endParaRPr lang="en-US" sz="800" b="1"/>
        </a:p>
      </dgm:t>
    </dgm:pt>
    <dgm:pt modelId="{14C39753-D456-4F0C-B00C-E2D5A9073289}" type="sibTrans" cxnId="{5CE003A5-A4BB-477E-A8B7-10280C95A57D}">
      <dgm:prSet/>
      <dgm:spPr/>
      <dgm:t>
        <a:bodyPr/>
        <a:lstStyle/>
        <a:p>
          <a:endParaRPr lang="en-US" sz="2400" b="1"/>
        </a:p>
      </dgm:t>
    </dgm:pt>
    <dgm:pt modelId="{C04BC715-670A-49CF-BBE8-EFDB4DD2FC99}">
      <dgm:prSet custT="1"/>
      <dgm:spPr/>
      <dgm:t>
        <a:bodyPr/>
        <a:lstStyle/>
        <a:p>
          <a:r>
            <a:rPr lang="ar-SA" sz="1050" b="1" dirty="0" smtClean="0"/>
            <a:t>قياس الالتزام بالإدارة الرشيدة وحكم القانون</a:t>
          </a:r>
          <a:endParaRPr lang="en-US" sz="1050" b="1" dirty="0"/>
        </a:p>
      </dgm:t>
    </dgm:pt>
    <dgm:pt modelId="{8D849993-7312-424F-AF76-2D72D4ED2295}" type="parTrans" cxnId="{C3026458-71E2-45C6-8F7F-864C1D6D6BA0}">
      <dgm:prSet custT="1"/>
      <dgm:spPr/>
      <dgm:t>
        <a:bodyPr/>
        <a:lstStyle/>
        <a:p>
          <a:endParaRPr lang="en-US" sz="800" b="1"/>
        </a:p>
      </dgm:t>
    </dgm:pt>
    <dgm:pt modelId="{57B9C118-8FEE-4559-A9BA-0F76EDA9DE9A}" type="sibTrans" cxnId="{C3026458-71E2-45C6-8F7F-864C1D6D6BA0}">
      <dgm:prSet/>
      <dgm:spPr/>
      <dgm:t>
        <a:bodyPr/>
        <a:lstStyle/>
        <a:p>
          <a:endParaRPr lang="en-US" sz="2400" b="1"/>
        </a:p>
      </dgm:t>
    </dgm:pt>
    <dgm:pt modelId="{A98E6425-511D-4A87-B72D-E015141F5A30}">
      <dgm:prSet custT="1"/>
      <dgm:spPr/>
      <dgm:t>
        <a:bodyPr/>
        <a:lstStyle/>
        <a:p>
          <a:r>
            <a:rPr lang="ar-SA" sz="1600" b="1" dirty="0" smtClean="0"/>
            <a:t>التحقيق</a:t>
          </a:r>
          <a:endParaRPr lang="en-US" sz="1600" b="1" dirty="0"/>
        </a:p>
      </dgm:t>
    </dgm:pt>
    <dgm:pt modelId="{220CFE11-0468-418F-B764-49935161BA26}" type="parTrans" cxnId="{D3D18943-314D-4644-881D-47A8F115F481}">
      <dgm:prSet custT="1"/>
      <dgm:spPr/>
      <dgm:t>
        <a:bodyPr/>
        <a:lstStyle/>
        <a:p>
          <a:endParaRPr lang="en-US" sz="800" b="1"/>
        </a:p>
      </dgm:t>
    </dgm:pt>
    <dgm:pt modelId="{8C308FF1-1825-4A9C-91DC-7F60DEB51F14}" type="sibTrans" cxnId="{D3D18943-314D-4644-881D-47A8F115F481}">
      <dgm:prSet/>
      <dgm:spPr/>
      <dgm:t>
        <a:bodyPr/>
        <a:lstStyle/>
        <a:p>
          <a:endParaRPr lang="en-US" sz="2400" b="1"/>
        </a:p>
      </dgm:t>
    </dgm:pt>
    <dgm:pt modelId="{481CD569-B43A-42D9-89F3-67A8C9D82E9A}">
      <dgm:prSet custT="1"/>
      <dgm:spPr/>
      <dgm:t>
        <a:bodyPr/>
        <a:lstStyle/>
        <a:p>
          <a:r>
            <a:rPr lang="ar-SA" sz="1200" b="1" dirty="0" smtClean="0"/>
            <a:t>تدريب</a:t>
          </a:r>
          <a:endParaRPr lang="en-US" sz="1200" b="1" dirty="0"/>
        </a:p>
      </dgm:t>
    </dgm:pt>
    <dgm:pt modelId="{173BAD70-77AE-448C-9913-BD904B0EC88A}" type="parTrans" cxnId="{8456547F-5EBE-4C95-AF7F-C98F8F2D6E58}">
      <dgm:prSet custT="1"/>
      <dgm:spPr/>
      <dgm:t>
        <a:bodyPr/>
        <a:lstStyle/>
        <a:p>
          <a:endParaRPr lang="en-US" sz="800" b="1"/>
        </a:p>
      </dgm:t>
    </dgm:pt>
    <dgm:pt modelId="{63E1FBA8-242C-4FFA-9F95-F9726BF1C4AB}" type="sibTrans" cxnId="{8456547F-5EBE-4C95-AF7F-C98F8F2D6E58}">
      <dgm:prSet/>
      <dgm:spPr/>
      <dgm:t>
        <a:bodyPr/>
        <a:lstStyle/>
        <a:p>
          <a:endParaRPr lang="en-US" sz="2400" b="1"/>
        </a:p>
      </dgm:t>
    </dgm:pt>
    <dgm:pt modelId="{EFF03825-3FFB-422A-AF76-722CD43E2D4B}">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ar-SA" sz="1200" b="1" dirty="0" smtClean="0"/>
            <a:t>اصدار التقارير</a:t>
          </a:r>
          <a:endParaRPr lang="en-US" sz="1200" b="1" dirty="0" smtClean="0"/>
        </a:p>
        <a:p>
          <a:pPr defTabSz="466725">
            <a:lnSpc>
              <a:spcPct val="90000"/>
            </a:lnSpc>
            <a:spcBef>
              <a:spcPct val="0"/>
            </a:spcBef>
            <a:spcAft>
              <a:spcPct val="35000"/>
            </a:spcAft>
          </a:pPr>
          <a:endParaRPr lang="en-US" sz="1200" b="1" dirty="0"/>
        </a:p>
      </dgm:t>
    </dgm:pt>
    <dgm:pt modelId="{7D764D63-4C62-4C74-8CC4-219BE2F668FE}" type="parTrans" cxnId="{D0A4448D-2208-4642-9EFD-A2EAA9323E44}">
      <dgm:prSet custT="1"/>
      <dgm:spPr/>
      <dgm:t>
        <a:bodyPr/>
        <a:lstStyle/>
        <a:p>
          <a:endParaRPr lang="en-US" sz="800" b="1"/>
        </a:p>
      </dgm:t>
    </dgm:pt>
    <dgm:pt modelId="{0413951B-9055-4DD8-BB0E-44558CD86950}" type="sibTrans" cxnId="{D0A4448D-2208-4642-9EFD-A2EAA9323E44}">
      <dgm:prSet/>
      <dgm:spPr/>
      <dgm:t>
        <a:bodyPr/>
        <a:lstStyle/>
        <a:p>
          <a:endParaRPr lang="en-US" sz="2400" b="1"/>
        </a:p>
      </dgm:t>
    </dgm:pt>
    <dgm:pt modelId="{3E7D1D1C-B3CA-4BA2-9A80-426DE091169B}">
      <dgm:prSet custT="1"/>
      <dgm:spPr/>
      <dgm:t>
        <a:bodyPr/>
        <a:lstStyle/>
        <a:p>
          <a:r>
            <a:rPr lang="ar-SA" sz="1400" b="1" dirty="0" smtClean="0"/>
            <a:t>قياس الاداء</a:t>
          </a:r>
          <a:endParaRPr lang="en-US" sz="1400" b="1" dirty="0"/>
        </a:p>
      </dgm:t>
    </dgm:pt>
    <dgm:pt modelId="{6B3E85E1-1005-43F4-9DA8-6C6A21B8CACA}" type="parTrans" cxnId="{39ED3A65-21F3-4F42-B963-3E9A8FA88F19}">
      <dgm:prSet custT="1"/>
      <dgm:spPr/>
      <dgm:t>
        <a:bodyPr/>
        <a:lstStyle/>
        <a:p>
          <a:endParaRPr lang="en-US" sz="800" b="1"/>
        </a:p>
      </dgm:t>
    </dgm:pt>
    <dgm:pt modelId="{84759F20-3E5E-4183-94DD-28AF853E7995}" type="sibTrans" cxnId="{39ED3A65-21F3-4F42-B963-3E9A8FA88F19}">
      <dgm:prSet/>
      <dgm:spPr/>
      <dgm:t>
        <a:bodyPr/>
        <a:lstStyle/>
        <a:p>
          <a:endParaRPr lang="en-US" sz="2400" b="1"/>
        </a:p>
      </dgm:t>
    </dgm:pt>
    <dgm:pt modelId="{2B725981-58F4-4625-AB21-7F266A18BAD4}">
      <dgm:prSet custT="1"/>
      <dgm:spPr/>
      <dgm:t>
        <a:bodyPr/>
        <a:lstStyle/>
        <a:p>
          <a:pPr marL="0" marR="0" indent="0" defTabSz="488950" eaLnBrk="1" fontAlgn="auto" latinLnBrk="0" hangingPunct="1">
            <a:lnSpc>
              <a:spcPct val="90000"/>
            </a:lnSpc>
            <a:spcBef>
              <a:spcPct val="0"/>
            </a:spcBef>
            <a:spcAft>
              <a:spcPct val="35000"/>
            </a:spcAft>
            <a:buClrTx/>
            <a:buSzTx/>
            <a:buFontTx/>
            <a:buNone/>
            <a:tabLst/>
            <a:defRPr/>
          </a:pPr>
          <a:r>
            <a:rPr lang="ar-SA" sz="1100" b="1" dirty="0" smtClean="0"/>
            <a:t>متابعة قضاي وشكاوى مراجعي الادارات</a:t>
          </a:r>
          <a:endParaRPr lang="en-US" sz="1100" b="1" dirty="0" smtClean="0"/>
        </a:p>
        <a:p>
          <a:pPr defTabSz="488950">
            <a:lnSpc>
              <a:spcPct val="90000"/>
            </a:lnSpc>
            <a:spcBef>
              <a:spcPct val="0"/>
            </a:spcBef>
            <a:spcAft>
              <a:spcPct val="35000"/>
            </a:spcAft>
          </a:pPr>
          <a:endParaRPr lang="en-US" sz="1100" b="1" dirty="0"/>
        </a:p>
      </dgm:t>
    </dgm:pt>
    <dgm:pt modelId="{BDA444DA-0676-46F9-A4BE-580AAB3302B3}" type="parTrans" cxnId="{527505EC-45AC-4F63-9ED4-74A77E8B6821}">
      <dgm:prSet custT="1"/>
      <dgm:spPr/>
      <dgm:t>
        <a:bodyPr/>
        <a:lstStyle/>
        <a:p>
          <a:endParaRPr lang="en-US" sz="800" b="1"/>
        </a:p>
      </dgm:t>
    </dgm:pt>
    <dgm:pt modelId="{0B27D073-D9FB-4D4C-AAEE-8BB162555225}" type="sibTrans" cxnId="{527505EC-45AC-4F63-9ED4-74A77E8B6821}">
      <dgm:prSet/>
      <dgm:spPr/>
      <dgm:t>
        <a:bodyPr/>
        <a:lstStyle/>
        <a:p>
          <a:endParaRPr lang="en-US" sz="2400" b="1"/>
        </a:p>
      </dgm:t>
    </dgm:pt>
    <dgm:pt modelId="{DED5B814-D019-450D-AA86-D8D50AC59C45}">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ar-SA" sz="1200" b="1" dirty="0" smtClean="0"/>
            <a:t>توفير المعلومات</a:t>
          </a:r>
          <a:endParaRPr lang="en-US" sz="1200" b="1" dirty="0" smtClean="0"/>
        </a:p>
        <a:p>
          <a:endParaRPr lang="en-US" sz="1200" b="1" dirty="0"/>
        </a:p>
      </dgm:t>
    </dgm:pt>
    <dgm:pt modelId="{64580A50-24F2-4F8D-89BD-57E390015333}" type="parTrans" cxnId="{5E824449-5A6B-4D48-9BA1-2DB2798A189C}">
      <dgm:prSet custT="1"/>
      <dgm:spPr/>
      <dgm:t>
        <a:bodyPr/>
        <a:lstStyle/>
        <a:p>
          <a:endParaRPr lang="en-US" sz="800" b="1"/>
        </a:p>
      </dgm:t>
    </dgm:pt>
    <dgm:pt modelId="{DDE429BC-4D8B-4D21-A95E-1BEB68B1C3E9}" type="sibTrans" cxnId="{5E824449-5A6B-4D48-9BA1-2DB2798A189C}">
      <dgm:prSet/>
      <dgm:spPr/>
      <dgm:t>
        <a:bodyPr/>
        <a:lstStyle/>
        <a:p>
          <a:endParaRPr lang="en-US" sz="2400" b="1"/>
        </a:p>
      </dgm:t>
    </dgm:pt>
    <dgm:pt modelId="{BA3D1A9A-AA7C-437D-B54E-5D550AAC0EB6}" type="pres">
      <dgm:prSet presAssocID="{32D93AC2-C7CC-4383-AEA1-327FCD6CE114}" presName="cycle" presStyleCnt="0">
        <dgm:presLayoutVars>
          <dgm:chMax val="1"/>
          <dgm:dir/>
          <dgm:animLvl val="ctr"/>
          <dgm:resizeHandles val="exact"/>
        </dgm:presLayoutVars>
      </dgm:prSet>
      <dgm:spPr/>
      <dgm:t>
        <a:bodyPr/>
        <a:lstStyle/>
        <a:p>
          <a:endParaRPr lang="en-US"/>
        </a:p>
      </dgm:t>
    </dgm:pt>
    <dgm:pt modelId="{7F165EC5-5B8B-43ED-9668-58677DB0D9F2}" type="pres">
      <dgm:prSet presAssocID="{AE0204E1-F768-4B47-B270-DD9AA6D20470}" presName="centerShape" presStyleLbl="node0" presStyleIdx="0" presStyleCnt="1" custScaleX="147975" custScaleY="131533"/>
      <dgm:spPr/>
      <dgm:t>
        <a:bodyPr/>
        <a:lstStyle/>
        <a:p>
          <a:endParaRPr lang="en-US"/>
        </a:p>
      </dgm:t>
    </dgm:pt>
    <dgm:pt modelId="{D6A3C3AE-266D-45A6-92CD-7E9D36EA87CE}" type="pres">
      <dgm:prSet presAssocID="{77C53443-A456-4E3B-A06B-1BE6F8F47EA4}" presName="Name9" presStyleLbl="parChTrans1D2" presStyleIdx="0" presStyleCnt="14"/>
      <dgm:spPr/>
      <dgm:t>
        <a:bodyPr/>
        <a:lstStyle/>
        <a:p>
          <a:endParaRPr lang="en-US"/>
        </a:p>
      </dgm:t>
    </dgm:pt>
    <dgm:pt modelId="{413C1F37-F4AF-4D84-989C-25CA396FF03A}" type="pres">
      <dgm:prSet presAssocID="{77C53443-A456-4E3B-A06B-1BE6F8F47EA4}" presName="connTx" presStyleLbl="parChTrans1D2" presStyleIdx="0" presStyleCnt="14"/>
      <dgm:spPr/>
      <dgm:t>
        <a:bodyPr/>
        <a:lstStyle/>
        <a:p>
          <a:endParaRPr lang="en-US"/>
        </a:p>
      </dgm:t>
    </dgm:pt>
    <dgm:pt modelId="{D4ADC1D0-5920-489F-8DF3-C90B4F3F6356}" type="pres">
      <dgm:prSet presAssocID="{9DCD2B33-F8C2-4677-A634-CA7355E6EFF4}" presName="node" presStyleLbl="node1" presStyleIdx="0" presStyleCnt="14">
        <dgm:presLayoutVars>
          <dgm:bulletEnabled val="1"/>
        </dgm:presLayoutVars>
      </dgm:prSet>
      <dgm:spPr/>
      <dgm:t>
        <a:bodyPr/>
        <a:lstStyle/>
        <a:p>
          <a:endParaRPr lang="en-US"/>
        </a:p>
      </dgm:t>
    </dgm:pt>
    <dgm:pt modelId="{9BACAE4E-0E53-489C-8F8C-D894F88BE6D4}" type="pres">
      <dgm:prSet presAssocID="{B5FAE9FE-FCA8-473B-962B-DE9FFE4F61D0}" presName="Name9" presStyleLbl="parChTrans1D2" presStyleIdx="1" presStyleCnt="14"/>
      <dgm:spPr/>
      <dgm:t>
        <a:bodyPr/>
        <a:lstStyle/>
        <a:p>
          <a:endParaRPr lang="en-US"/>
        </a:p>
      </dgm:t>
    </dgm:pt>
    <dgm:pt modelId="{EA78F2DB-60C5-4074-AC0D-00A5B72A78EB}" type="pres">
      <dgm:prSet presAssocID="{B5FAE9FE-FCA8-473B-962B-DE9FFE4F61D0}" presName="connTx" presStyleLbl="parChTrans1D2" presStyleIdx="1" presStyleCnt="14"/>
      <dgm:spPr/>
      <dgm:t>
        <a:bodyPr/>
        <a:lstStyle/>
        <a:p>
          <a:endParaRPr lang="en-US"/>
        </a:p>
      </dgm:t>
    </dgm:pt>
    <dgm:pt modelId="{E7B42AB9-E420-4F64-A7FF-3B37B0D04049}" type="pres">
      <dgm:prSet presAssocID="{B251AA21-760A-407D-8948-0B0A8B025165}" presName="node" presStyleLbl="node1" presStyleIdx="1" presStyleCnt="14">
        <dgm:presLayoutVars>
          <dgm:bulletEnabled val="1"/>
        </dgm:presLayoutVars>
      </dgm:prSet>
      <dgm:spPr/>
      <dgm:t>
        <a:bodyPr/>
        <a:lstStyle/>
        <a:p>
          <a:endParaRPr lang="en-US"/>
        </a:p>
      </dgm:t>
    </dgm:pt>
    <dgm:pt modelId="{CA64E740-F666-4EEA-A23E-7F71E78826D3}" type="pres">
      <dgm:prSet presAssocID="{C714FC25-5410-44BF-B344-2391DEDB688F}" presName="Name9" presStyleLbl="parChTrans1D2" presStyleIdx="2" presStyleCnt="14"/>
      <dgm:spPr/>
      <dgm:t>
        <a:bodyPr/>
        <a:lstStyle/>
        <a:p>
          <a:endParaRPr lang="en-US"/>
        </a:p>
      </dgm:t>
    </dgm:pt>
    <dgm:pt modelId="{B47D7A82-2EB4-4FA7-91CE-B97135F03793}" type="pres">
      <dgm:prSet presAssocID="{C714FC25-5410-44BF-B344-2391DEDB688F}" presName="connTx" presStyleLbl="parChTrans1D2" presStyleIdx="2" presStyleCnt="14"/>
      <dgm:spPr/>
      <dgm:t>
        <a:bodyPr/>
        <a:lstStyle/>
        <a:p>
          <a:endParaRPr lang="en-US"/>
        </a:p>
      </dgm:t>
    </dgm:pt>
    <dgm:pt modelId="{280AF89F-224F-4C38-A3F1-55C34FDED0AB}" type="pres">
      <dgm:prSet presAssocID="{AC219E62-3A47-4004-8671-B738ED431987}" presName="node" presStyleLbl="node1" presStyleIdx="2" presStyleCnt="14">
        <dgm:presLayoutVars>
          <dgm:bulletEnabled val="1"/>
        </dgm:presLayoutVars>
      </dgm:prSet>
      <dgm:spPr/>
      <dgm:t>
        <a:bodyPr/>
        <a:lstStyle/>
        <a:p>
          <a:endParaRPr lang="en-US"/>
        </a:p>
      </dgm:t>
    </dgm:pt>
    <dgm:pt modelId="{D50B7450-6CC6-4D9C-9E03-079C9A156148}" type="pres">
      <dgm:prSet presAssocID="{4A4F943B-78AA-4E34-85A1-5AD03D5F1D5E}" presName="Name9" presStyleLbl="parChTrans1D2" presStyleIdx="3" presStyleCnt="14"/>
      <dgm:spPr/>
      <dgm:t>
        <a:bodyPr/>
        <a:lstStyle/>
        <a:p>
          <a:endParaRPr lang="en-US"/>
        </a:p>
      </dgm:t>
    </dgm:pt>
    <dgm:pt modelId="{B9D1781B-6B5A-417F-BAE8-DAEC7F41FE78}" type="pres">
      <dgm:prSet presAssocID="{4A4F943B-78AA-4E34-85A1-5AD03D5F1D5E}" presName="connTx" presStyleLbl="parChTrans1D2" presStyleIdx="3" presStyleCnt="14"/>
      <dgm:spPr/>
      <dgm:t>
        <a:bodyPr/>
        <a:lstStyle/>
        <a:p>
          <a:endParaRPr lang="en-US"/>
        </a:p>
      </dgm:t>
    </dgm:pt>
    <dgm:pt modelId="{C0CCD9B7-41F4-43BF-BE14-32228BB0D09D}" type="pres">
      <dgm:prSet presAssocID="{E7C0F3A4-7337-4314-93F2-50097F3A1860}" presName="node" presStyleLbl="node1" presStyleIdx="3" presStyleCnt="14">
        <dgm:presLayoutVars>
          <dgm:bulletEnabled val="1"/>
        </dgm:presLayoutVars>
      </dgm:prSet>
      <dgm:spPr/>
      <dgm:t>
        <a:bodyPr/>
        <a:lstStyle/>
        <a:p>
          <a:endParaRPr lang="en-US"/>
        </a:p>
      </dgm:t>
    </dgm:pt>
    <dgm:pt modelId="{54F2B72E-64CC-463F-B900-B9A743483D48}" type="pres">
      <dgm:prSet presAssocID="{AA029B11-88F5-4BC3-9634-6531409947E7}" presName="Name9" presStyleLbl="parChTrans1D2" presStyleIdx="4" presStyleCnt="14"/>
      <dgm:spPr/>
      <dgm:t>
        <a:bodyPr/>
        <a:lstStyle/>
        <a:p>
          <a:endParaRPr lang="en-US"/>
        </a:p>
      </dgm:t>
    </dgm:pt>
    <dgm:pt modelId="{0B30A81F-141C-4228-8521-D346B8351C23}" type="pres">
      <dgm:prSet presAssocID="{AA029B11-88F5-4BC3-9634-6531409947E7}" presName="connTx" presStyleLbl="parChTrans1D2" presStyleIdx="4" presStyleCnt="14"/>
      <dgm:spPr/>
      <dgm:t>
        <a:bodyPr/>
        <a:lstStyle/>
        <a:p>
          <a:endParaRPr lang="en-US"/>
        </a:p>
      </dgm:t>
    </dgm:pt>
    <dgm:pt modelId="{530C92FE-BC9D-4096-ACC0-5920890C7FE0}" type="pres">
      <dgm:prSet presAssocID="{DDE3F195-FD95-430B-BEF3-2EFD69A82BE3}" presName="node" presStyleLbl="node1" presStyleIdx="4" presStyleCnt="14">
        <dgm:presLayoutVars>
          <dgm:bulletEnabled val="1"/>
        </dgm:presLayoutVars>
      </dgm:prSet>
      <dgm:spPr/>
      <dgm:t>
        <a:bodyPr/>
        <a:lstStyle/>
        <a:p>
          <a:endParaRPr lang="en-US"/>
        </a:p>
      </dgm:t>
    </dgm:pt>
    <dgm:pt modelId="{1D8D787E-976B-46AD-A647-9A3226D90599}" type="pres">
      <dgm:prSet presAssocID="{04FEB6D6-A972-40B6-AA9F-A64FE300DFA0}" presName="Name9" presStyleLbl="parChTrans1D2" presStyleIdx="5" presStyleCnt="14"/>
      <dgm:spPr/>
      <dgm:t>
        <a:bodyPr/>
        <a:lstStyle/>
        <a:p>
          <a:endParaRPr lang="en-US"/>
        </a:p>
      </dgm:t>
    </dgm:pt>
    <dgm:pt modelId="{BC47833C-5510-4A0D-86F1-61C01EE16756}" type="pres">
      <dgm:prSet presAssocID="{04FEB6D6-A972-40B6-AA9F-A64FE300DFA0}" presName="connTx" presStyleLbl="parChTrans1D2" presStyleIdx="5" presStyleCnt="14"/>
      <dgm:spPr/>
      <dgm:t>
        <a:bodyPr/>
        <a:lstStyle/>
        <a:p>
          <a:endParaRPr lang="en-US"/>
        </a:p>
      </dgm:t>
    </dgm:pt>
    <dgm:pt modelId="{BECEC8D2-2A20-4889-B819-1F0EDEB6D7B7}" type="pres">
      <dgm:prSet presAssocID="{E68C3873-B62B-42C9-8335-DEFBE859C0EF}" presName="node" presStyleLbl="node1" presStyleIdx="5" presStyleCnt="14" custScaleX="104827">
        <dgm:presLayoutVars>
          <dgm:bulletEnabled val="1"/>
        </dgm:presLayoutVars>
      </dgm:prSet>
      <dgm:spPr/>
      <dgm:t>
        <a:bodyPr/>
        <a:lstStyle/>
        <a:p>
          <a:endParaRPr lang="en-US"/>
        </a:p>
      </dgm:t>
    </dgm:pt>
    <dgm:pt modelId="{7EF94B59-1748-44AC-8699-79C665D947FC}" type="pres">
      <dgm:prSet presAssocID="{B38EE9AE-C503-4C92-9EF2-3D50AE985DA8}" presName="Name9" presStyleLbl="parChTrans1D2" presStyleIdx="6" presStyleCnt="14"/>
      <dgm:spPr/>
      <dgm:t>
        <a:bodyPr/>
        <a:lstStyle/>
        <a:p>
          <a:endParaRPr lang="en-US"/>
        </a:p>
      </dgm:t>
    </dgm:pt>
    <dgm:pt modelId="{7E3CCB85-8E79-41DA-9013-20428DD3462B}" type="pres">
      <dgm:prSet presAssocID="{B38EE9AE-C503-4C92-9EF2-3D50AE985DA8}" presName="connTx" presStyleLbl="parChTrans1D2" presStyleIdx="6" presStyleCnt="14"/>
      <dgm:spPr/>
      <dgm:t>
        <a:bodyPr/>
        <a:lstStyle/>
        <a:p>
          <a:endParaRPr lang="en-US"/>
        </a:p>
      </dgm:t>
    </dgm:pt>
    <dgm:pt modelId="{CBCC819B-974E-4474-AC2C-0437EAE6D0CD}" type="pres">
      <dgm:prSet presAssocID="{555E0505-8108-405D-B63E-799D5EDD2472}" presName="node" presStyleLbl="node1" presStyleIdx="6" presStyleCnt="14">
        <dgm:presLayoutVars>
          <dgm:bulletEnabled val="1"/>
        </dgm:presLayoutVars>
      </dgm:prSet>
      <dgm:spPr/>
      <dgm:t>
        <a:bodyPr/>
        <a:lstStyle/>
        <a:p>
          <a:endParaRPr lang="en-US"/>
        </a:p>
      </dgm:t>
    </dgm:pt>
    <dgm:pt modelId="{B38E461D-AA21-4E45-B561-A335D337ECFC}" type="pres">
      <dgm:prSet presAssocID="{7D764D63-4C62-4C74-8CC4-219BE2F668FE}" presName="Name9" presStyleLbl="parChTrans1D2" presStyleIdx="7" presStyleCnt="14"/>
      <dgm:spPr/>
      <dgm:t>
        <a:bodyPr/>
        <a:lstStyle/>
        <a:p>
          <a:endParaRPr lang="en-US"/>
        </a:p>
      </dgm:t>
    </dgm:pt>
    <dgm:pt modelId="{BDC02948-436D-4ECF-B81F-8E6332688473}" type="pres">
      <dgm:prSet presAssocID="{7D764D63-4C62-4C74-8CC4-219BE2F668FE}" presName="connTx" presStyleLbl="parChTrans1D2" presStyleIdx="7" presStyleCnt="14"/>
      <dgm:spPr/>
      <dgm:t>
        <a:bodyPr/>
        <a:lstStyle/>
        <a:p>
          <a:endParaRPr lang="en-US"/>
        </a:p>
      </dgm:t>
    </dgm:pt>
    <dgm:pt modelId="{8D477A40-7B9C-4738-BBA8-CB4CEC797034}" type="pres">
      <dgm:prSet presAssocID="{EFF03825-3FFB-422A-AF76-722CD43E2D4B}" presName="node" presStyleLbl="node1" presStyleIdx="7" presStyleCnt="14">
        <dgm:presLayoutVars>
          <dgm:bulletEnabled val="1"/>
        </dgm:presLayoutVars>
      </dgm:prSet>
      <dgm:spPr/>
      <dgm:t>
        <a:bodyPr/>
        <a:lstStyle/>
        <a:p>
          <a:endParaRPr lang="en-US"/>
        </a:p>
      </dgm:t>
    </dgm:pt>
    <dgm:pt modelId="{A8FC5CBE-5AF6-412D-BF63-82D10E1BF989}" type="pres">
      <dgm:prSet presAssocID="{173BAD70-77AE-448C-9913-BD904B0EC88A}" presName="Name9" presStyleLbl="parChTrans1D2" presStyleIdx="8" presStyleCnt="14"/>
      <dgm:spPr/>
      <dgm:t>
        <a:bodyPr/>
        <a:lstStyle/>
        <a:p>
          <a:endParaRPr lang="en-US"/>
        </a:p>
      </dgm:t>
    </dgm:pt>
    <dgm:pt modelId="{0E6247EA-259B-4DE3-B422-2DBCFAC721B6}" type="pres">
      <dgm:prSet presAssocID="{173BAD70-77AE-448C-9913-BD904B0EC88A}" presName="connTx" presStyleLbl="parChTrans1D2" presStyleIdx="8" presStyleCnt="14"/>
      <dgm:spPr/>
      <dgm:t>
        <a:bodyPr/>
        <a:lstStyle/>
        <a:p>
          <a:endParaRPr lang="en-US"/>
        </a:p>
      </dgm:t>
    </dgm:pt>
    <dgm:pt modelId="{C45AFFC9-A5CE-4C8D-8C2D-5C2FB094ACFD}" type="pres">
      <dgm:prSet presAssocID="{481CD569-B43A-42D9-89F3-67A8C9D82E9A}" presName="node" presStyleLbl="node1" presStyleIdx="8" presStyleCnt="14">
        <dgm:presLayoutVars>
          <dgm:bulletEnabled val="1"/>
        </dgm:presLayoutVars>
      </dgm:prSet>
      <dgm:spPr/>
      <dgm:t>
        <a:bodyPr/>
        <a:lstStyle/>
        <a:p>
          <a:endParaRPr lang="en-US"/>
        </a:p>
      </dgm:t>
    </dgm:pt>
    <dgm:pt modelId="{93953591-474F-4E4E-8DCC-62C31523D212}" type="pres">
      <dgm:prSet presAssocID="{8D849993-7312-424F-AF76-2D72D4ED2295}" presName="Name9" presStyleLbl="parChTrans1D2" presStyleIdx="9" presStyleCnt="14"/>
      <dgm:spPr/>
      <dgm:t>
        <a:bodyPr/>
        <a:lstStyle/>
        <a:p>
          <a:endParaRPr lang="en-US"/>
        </a:p>
      </dgm:t>
    </dgm:pt>
    <dgm:pt modelId="{B85D7784-C325-460E-A9C2-D5C0E3D55DD6}" type="pres">
      <dgm:prSet presAssocID="{8D849993-7312-424F-AF76-2D72D4ED2295}" presName="connTx" presStyleLbl="parChTrans1D2" presStyleIdx="9" presStyleCnt="14"/>
      <dgm:spPr/>
      <dgm:t>
        <a:bodyPr/>
        <a:lstStyle/>
        <a:p>
          <a:endParaRPr lang="en-US"/>
        </a:p>
      </dgm:t>
    </dgm:pt>
    <dgm:pt modelId="{A9D6C49F-9A25-43E2-AB2A-B2B901BB24B9}" type="pres">
      <dgm:prSet presAssocID="{C04BC715-670A-49CF-BBE8-EFDB4DD2FC99}" presName="node" presStyleLbl="node1" presStyleIdx="9" presStyleCnt="14">
        <dgm:presLayoutVars>
          <dgm:bulletEnabled val="1"/>
        </dgm:presLayoutVars>
      </dgm:prSet>
      <dgm:spPr/>
      <dgm:t>
        <a:bodyPr/>
        <a:lstStyle/>
        <a:p>
          <a:endParaRPr lang="en-US"/>
        </a:p>
      </dgm:t>
    </dgm:pt>
    <dgm:pt modelId="{D6244599-A96B-4A88-A99B-41D73688A1FA}" type="pres">
      <dgm:prSet presAssocID="{220CFE11-0468-418F-B764-49935161BA26}" presName="Name9" presStyleLbl="parChTrans1D2" presStyleIdx="10" presStyleCnt="14"/>
      <dgm:spPr/>
      <dgm:t>
        <a:bodyPr/>
        <a:lstStyle/>
        <a:p>
          <a:endParaRPr lang="en-US"/>
        </a:p>
      </dgm:t>
    </dgm:pt>
    <dgm:pt modelId="{5D0878ED-711E-4940-AB30-1926CF33B059}" type="pres">
      <dgm:prSet presAssocID="{220CFE11-0468-418F-B764-49935161BA26}" presName="connTx" presStyleLbl="parChTrans1D2" presStyleIdx="10" presStyleCnt="14"/>
      <dgm:spPr/>
      <dgm:t>
        <a:bodyPr/>
        <a:lstStyle/>
        <a:p>
          <a:endParaRPr lang="en-US"/>
        </a:p>
      </dgm:t>
    </dgm:pt>
    <dgm:pt modelId="{14147AB6-F0A6-4E09-AAAB-5305594C088D}" type="pres">
      <dgm:prSet presAssocID="{A98E6425-511D-4A87-B72D-E015141F5A30}" presName="node" presStyleLbl="node1" presStyleIdx="10" presStyleCnt="14">
        <dgm:presLayoutVars>
          <dgm:bulletEnabled val="1"/>
        </dgm:presLayoutVars>
      </dgm:prSet>
      <dgm:spPr/>
      <dgm:t>
        <a:bodyPr/>
        <a:lstStyle/>
        <a:p>
          <a:endParaRPr lang="en-US"/>
        </a:p>
      </dgm:t>
    </dgm:pt>
    <dgm:pt modelId="{51439AB2-E73F-4511-A91C-778C4086064D}" type="pres">
      <dgm:prSet presAssocID="{6B3E85E1-1005-43F4-9DA8-6C6A21B8CACA}" presName="Name9" presStyleLbl="parChTrans1D2" presStyleIdx="11" presStyleCnt="14"/>
      <dgm:spPr/>
      <dgm:t>
        <a:bodyPr/>
        <a:lstStyle/>
        <a:p>
          <a:endParaRPr lang="en-US"/>
        </a:p>
      </dgm:t>
    </dgm:pt>
    <dgm:pt modelId="{03E12E45-B4AE-4720-AC39-9A42810D8112}" type="pres">
      <dgm:prSet presAssocID="{6B3E85E1-1005-43F4-9DA8-6C6A21B8CACA}" presName="connTx" presStyleLbl="parChTrans1D2" presStyleIdx="11" presStyleCnt="14"/>
      <dgm:spPr/>
      <dgm:t>
        <a:bodyPr/>
        <a:lstStyle/>
        <a:p>
          <a:endParaRPr lang="en-US"/>
        </a:p>
      </dgm:t>
    </dgm:pt>
    <dgm:pt modelId="{CCB779E6-EC15-4789-82E4-58AF5A0E64F2}" type="pres">
      <dgm:prSet presAssocID="{3E7D1D1C-B3CA-4BA2-9A80-426DE091169B}" presName="node" presStyleLbl="node1" presStyleIdx="11" presStyleCnt="14">
        <dgm:presLayoutVars>
          <dgm:bulletEnabled val="1"/>
        </dgm:presLayoutVars>
      </dgm:prSet>
      <dgm:spPr/>
      <dgm:t>
        <a:bodyPr/>
        <a:lstStyle/>
        <a:p>
          <a:endParaRPr lang="en-US"/>
        </a:p>
      </dgm:t>
    </dgm:pt>
    <dgm:pt modelId="{15F0A6B7-8C86-4C62-BCA9-267D7BDFD12F}" type="pres">
      <dgm:prSet presAssocID="{BDA444DA-0676-46F9-A4BE-580AAB3302B3}" presName="Name9" presStyleLbl="parChTrans1D2" presStyleIdx="12" presStyleCnt="14"/>
      <dgm:spPr/>
      <dgm:t>
        <a:bodyPr/>
        <a:lstStyle/>
        <a:p>
          <a:endParaRPr lang="en-US"/>
        </a:p>
      </dgm:t>
    </dgm:pt>
    <dgm:pt modelId="{E79FAA7C-DCAC-4C5F-9345-4A562215FE4C}" type="pres">
      <dgm:prSet presAssocID="{BDA444DA-0676-46F9-A4BE-580AAB3302B3}" presName="connTx" presStyleLbl="parChTrans1D2" presStyleIdx="12" presStyleCnt="14"/>
      <dgm:spPr/>
      <dgm:t>
        <a:bodyPr/>
        <a:lstStyle/>
        <a:p>
          <a:endParaRPr lang="en-US"/>
        </a:p>
      </dgm:t>
    </dgm:pt>
    <dgm:pt modelId="{63939314-2032-4A1E-B0E0-A8A175AFDBC9}" type="pres">
      <dgm:prSet presAssocID="{2B725981-58F4-4625-AB21-7F266A18BAD4}" presName="node" presStyleLbl="node1" presStyleIdx="12" presStyleCnt="14">
        <dgm:presLayoutVars>
          <dgm:bulletEnabled val="1"/>
        </dgm:presLayoutVars>
      </dgm:prSet>
      <dgm:spPr/>
      <dgm:t>
        <a:bodyPr/>
        <a:lstStyle/>
        <a:p>
          <a:endParaRPr lang="en-US"/>
        </a:p>
      </dgm:t>
    </dgm:pt>
    <dgm:pt modelId="{3AFFF18F-F856-4EB4-A9E6-93F2409DDDAD}" type="pres">
      <dgm:prSet presAssocID="{64580A50-24F2-4F8D-89BD-57E390015333}" presName="Name9" presStyleLbl="parChTrans1D2" presStyleIdx="13" presStyleCnt="14"/>
      <dgm:spPr/>
      <dgm:t>
        <a:bodyPr/>
        <a:lstStyle/>
        <a:p>
          <a:endParaRPr lang="en-US"/>
        </a:p>
      </dgm:t>
    </dgm:pt>
    <dgm:pt modelId="{51937166-3BF6-441D-97F2-5008FAC29B3F}" type="pres">
      <dgm:prSet presAssocID="{64580A50-24F2-4F8D-89BD-57E390015333}" presName="connTx" presStyleLbl="parChTrans1D2" presStyleIdx="13" presStyleCnt="14"/>
      <dgm:spPr/>
      <dgm:t>
        <a:bodyPr/>
        <a:lstStyle/>
        <a:p>
          <a:endParaRPr lang="en-US"/>
        </a:p>
      </dgm:t>
    </dgm:pt>
    <dgm:pt modelId="{2D5649D3-23D9-484D-B154-0173C2966E98}" type="pres">
      <dgm:prSet presAssocID="{DED5B814-D019-450D-AA86-D8D50AC59C45}" presName="node" presStyleLbl="node1" presStyleIdx="13" presStyleCnt="14">
        <dgm:presLayoutVars>
          <dgm:bulletEnabled val="1"/>
        </dgm:presLayoutVars>
      </dgm:prSet>
      <dgm:spPr/>
      <dgm:t>
        <a:bodyPr/>
        <a:lstStyle/>
        <a:p>
          <a:endParaRPr lang="en-US"/>
        </a:p>
      </dgm:t>
    </dgm:pt>
  </dgm:ptLst>
  <dgm:cxnLst>
    <dgm:cxn modelId="{844A6360-B102-461B-9534-C74500C0E77F}" type="presOf" srcId="{B251AA21-760A-407D-8948-0B0A8B025165}" destId="{E7B42AB9-E420-4F64-A7FF-3B37B0D04049}" srcOrd="0" destOrd="0" presId="urn:microsoft.com/office/officeart/2005/8/layout/radial1"/>
    <dgm:cxn modelId="{440847F6-30B7-4E23-B99E-3D0F9C6FA248}" type="presOf" srcId="{7D764D63-4C62-4C74-8CC4-219BE2F668FE}" destId="{B38E461D-AA21-4E45-B561-A335D337ECFC}" srcOrd="0" destOrd="0" presId="urn:microsoft.com/office/officeart/2005/8/layout/radial1"/>
    <dgm:cxn modelId="{00E355FC-5AC9-4112-9A01-8538D37BB298}" srcId="{AE0204E1-F768-4B47-B270-DD9AA6D20470}" destId="{AC219E62-3A47-4004-8671-B738ED431987}" srcOrd="2" destOrd="0" parTransId="{C714FC25-5410-44BF-B344-2391DEDB688F}" sibTransId="{31631E94-6F15-4464-8A8F-327260C3E3AF}"/>
    <dgm:cxn modelId="{560BD5B9-12F0-4F91-B837-2E08E65DBBEA}" type="presOf" srcId="{8D849993-7312-424F-AF76-2D72D4ED2295}" destId="{B85D7784-C325-460E-A9C2-D5C0E3D55DD6}" srcOrd="1" destOrd="0" presId="urn:microsoft.com/office/officeart/2005/8/layout/radial1"/>
    <dgm:cxn modelId="{A6108483-EDC3-423B-BDD4-461776139FB7}" type="presOf" srcId="{B5FAE9FE-FCA8-473B-962B-DE9FFE4F61D0}" destId="{9BACAE4E-0E53-489C-8F8C-D894F88BE6D4}" srcOrd="0" destOrd="0" presId="urn:microsoft.com/office/officeart/2005/8/layout/radial1"/>
    <dgm:cxn modelId="{5DF360DD-B0F9-4342-B8C0-E896D4FE2596}" type="presOf" srcId="{C04BC715-670A-49CF-BBE8-EFDB4DD2FC99}" destId="{A9D6C49F-9A25-43E2-AB2A-B2B901BB24B9}" srcOrd="0" destOrd="0" presId="urn:microsoft.com/office/officeart/2005/8/layout/radial1"/>
    <dgm:cxn modelId="{63654F1F-4C6A-4595-8E95-DB86736D3261}" type="presOf" srcId="{173BAD70-77AE-448C-9913-BD904B0EC88A}" destId="{A8FC5CBE-5AF6-412D-BF63-82D10E1BF989}" srcOrd="0" destOrd="0" presId="urn:microsoft.com/office/officeart/2005/8/layout/radial1"/>
    <dgm:cxn modelId="{88ABAE55-B3FA-4C80-BA6C-49783D56E540}" type="presOf" srcId="{9DCD2B33-F8C2-4677-A634-CA7355E6EFF4}" destId="{D4ADC1D0-5920-489F-8DF3-C90B4F3F6356}" srcOrd="0" destOrd="0" presId="urn:microsoft.com/office/officeart/2005/8/layout/radial1"/>
    <dgm:cxn modelId="{316B97B9-6538-477B-BEF9-65ADDB2D7CFA}" type="presOf" srcId="{E7C0F3A4-7337-4314-93F2-50097F3A1860}" destId="{C0CCD9B7-41F4-43BF-BE14-32228BB0D09D}" srcOrd="0" destOrd="0" presId="urn:microsoft.com/office/officeart/2005/8/layout/radial1"/>
    <dgm:cxn modelId="{E0B3C626-83FE-4FEE-BF67-3A2CB6CDB35D}" type="presOf" srcId="{04FEB6D6-A972-40B6-AA9F-A64FE300DFA0}" destId="{BC47833C-5510-4A0D-86F1-61C01EE16756}" srcOrd="1" destOrd="0" presId="urn:microsoft.com/office/officeart/2005/8/layout/radial1"/>
    <dgm:cxn modelId="{5E824449-5A6B-4D48-9BA1-2DB2798A189C}" srcId="{AE0204E1-F768-4B47-B270-DD9AA6D20470}" destId="{DED5B814-D019-450D-AA86-D8D50AC59C45}" srcOrd="13" destOrd="0" parTransId="{64580A50-24F2-4F8D-89BD-57E390015333}" sibTransId="{DDE429BC-4D8B-4D21-A95E-1BEB68B1C3E9}"/>
    <dgm:cxn modelId="{B036B24F-E3E5-40D4-83E6-C0862CFF66BA}" type="presOf" srcId="{64580A50-24F2-4F8D-89BD-57E390015333}" destId="{51937166-3BF6-441D-97F2-5008FAC29B3F}" srcOrd="1" destOrd="0" presId="urn:microsoft.com/office/officeart/2005/8/layout/radial1"/>
    <dgm:cxn modelId="{8456547F-5EBE-4C95-AF7F-C98F8F2D6E58}" srcId="{AE0204E1-F768-4B47-B270-DD9AA6D20470}" destId="{481CD569-B43A-42D9-89F3-67A8C9D82E9A}" srcOrd="8" destOrd="0" parTransId="{173BAD70-77AE-448C-9913-BD904B0EC88A}" sibTransId="{63E1FBA8-242C-4FFA-9F95-F9726BF1C4AB}"/>
    <dgm:cxn modelId="{C3026458-71E2-45C6-8F7F-864C1D6D6BA0}" srcId="{AE0204E1-F768-4B47-B270-DD9AA6D20470}" destId="{C04BC715-670A-49CF-BBE8-EFDB4DD2FC99}" srcOrd="9" destOrd="0" parTransId="{8D849993-7312-424F-AF76-2D72D4ED2295}" sibTransId="{57B9C118-8FEE-4559-A9BA-0F76EDA9DE9A}"/>
    <dgm:cxn modelId="{D0A4448D-2208-4642-9EFD-A2EAA9323E44}" srcId="{AE0204E1-F768-4B47-B270-DD9AA6D20470}" destId="{EFF03825-3FFB-422A-AF76-722CD43E2D4B}" srcOrd="7" destOrd="0" parTransId="{7D764D63-4C62-4C74-8CC4-219BE2F668FE}" sibTransId="{0413951B-9055-4DD8-BB0E-44558CD86950}"/>
    <dgm:cxn modelId="{5A84DA37-EFF4-4196-B500-BF7058285446}" type="presOf" srcId="{220CFE11-0468-418F-B764-49935161BA26}" destId="{5D0878ED-711E-4940-AB30-1926CF33B059}" srcOrd="1" destOrd="0" presId="urn:microsoft.com/office/officeart/2005/8/layout/radial1"/>
    <dgm:cxn modelId="{EC7D60BD-1352-49DE-A319-658E1D0E11D6}" type="presOf" srcId="{B38EE9AE-C503-4C92-9EF2-3D50AE985DA8}" destId="{7EF94B59-1748-44AC-8699-79C665D947FC}" srcOrd="0" destOrd="0" presId="urn:microsoft.com/office/officeart/2005/8/layout/radial1"/>
    <dgm:cxn modelId="{3B532A7D-E2C2-4DD1-BB24-0E498071DF60}" type="presOf" srcId="{C714FC25-5410-44BF-B344-2391DEDB688F}" destId="{CA64E740-F666-4EEA-A23E-7F71E78826D3}" srcOrd="0" destOrd="0" presId="urn:microsoft.com/office/officeart/2005/8/layout/radial1"/>
    <dgm:cxn modelId="{D9D79FE6-993B-42AD-8A31-5B6D14F55497}" type="presOf" srcId="{C714FC25-5410-44BF-B344-2391DEDB688F}" destId="{B47D7A82-2EB4-4FA7-91CE-B97135F03793}" srcOrd="1" destOrd="0" presId="urn:microsoft.com/office/officeart/2005/8/layout/radial1"/>
    <dgm:cxn modelId="{82884471-4FB9-4804-A994-F49339483B04}" type="presOf" srcId="{6B3E85E1-1005-43F4-9DA8-6C6A21B8CACA}" destId="{03E12E45-B4AE-4720-AC39-9A42810D8112}" srcOrd="1" destOrd="0" presId="urn:microsoft.com/office/officeart/2005/8/layout/radial1"/>
    <dgm:cxn modelId="{604F12FF-6BF0-4040-8C25-A0FF3AD4539E}" type="presOf" srcId="{BDA444DA-0676-46F9-A4BE-580AAB3302B3}" destId="{E79FAA7C-DCAC-4C5F-9345-4A562215FE4C}" srcOrd="1" destOrd="0" presId="urn:microsoft.com/office/officeart/2005/8/layout/radial1"/>
    <dgm:cxn modelId="{39ED3A65-21F3-4F42-B963-3E9A8FA88F19}" srcId="{AE0204E1-F768-4B47-B270-DD9AA6D20470}" destId="{3E7D1D1C-B3CA-4BA2-9A80-426DE091169B}" srcOrd="11" destOrd="0" parTransId="{6B3E85E1-1005-43F4-9DA8-6C6A21B8CACA}" sibTransId="{84759F20-3E5E-4183-94DD-28AF853E7995}"/>
    <dgm:cxn modelId="{FEA21274-9F69-430A-95F3-2E85693FB508}" type="presOf" srcId="{AA029B11-88F5-4BC3-9634-6531409947E7}" destId="{54F2B72E-64CC-463F-B900-B9A743483D48}" srcOrd="0" destOrd="0" presId="urn:microsoft.com/office/officeart/2005/8/layout/radial1"/>
    <dgm:cxn modelId="{58E49489-936F-4CD7-B339-114126995BA2}" type="presOf" srcId="{DDE3F195-FD95-430B-BEF3-2EFD69A82BE3}" destId="{530C92FE-BC9D-4096-ACC0-5920890C7FE0}" srcOrd="0" destOrd="0" presId="urn:microsoft.com/office/officeart/2005/8/layout/radial1"/>
    <dgm:cxn modelId="{5EF91749-00F4-4AD5-9B45-963FC4FCB6A6}" type="presOf" srcId="{AE0204E1-F768-4B47-B270-DD9AA6D20470}" destId="{7F165EC5-5B8B-43ED-9668-58677DB0D9F2}" srcOrd="0" destOrd="0" presId="urn:microsoft.com/office/officeart/2005/8/layout/radial1"/>
    <dgm:cxn modelId="{CB82ECE1-6DC6-4BDF-AEE9-3B07DA4C9E8A}" type="presOf" srcId="{481CD569-B43A-42D9-89F3-67A8C9D82E9A}" destId="{C45AFFC9-A5CE-4C8D-8C2D-5C2FB094ACFD}" srcOrd="0" destOrd="0" presId="urn:microsoft.com/office/officeart/2005/8/layout/radial1"/>
    <dgm:cxn modelId="{6D2E1427-E792-4CCB-B4E5-098D83DFB50C}" type="presOf" srcId="{E68C3873-B62B-42C9-8335-DEFBE859C0EF}" destId="{BECEC8D2-2A20-4889-B819-1F0EDEB6D7B7}" srcOrd="0" destOrd="0" presId="urn:microsoft.com/office/officeart/2005/8/layout/radial1"/>
    <dgm:cxn modelId="{BD64898D-7511-451B-B070-7D35755E0337}" type="presOf" srcId="{8D849993-7312-424F-AF76-2D72D4ED2295}" destId="{93953591-474F-4E4E-8DCC-62C31523D212}" srcOrd="0" destOrd="0" presId="urn:microsoft.com/office/officeart/2005/8/layout/radial1"/>
    <dgm:cxn modelId="{B912F6D9-71A8-44B0-9BB8-B94B4BD459CF}" type="presOf" srcId="{173BAD70-77AE-448C-9913-BD904B0EC88A}" destId="{0E6247EA-259B-4DE3-B422-2DBCFAC721B6}" srcOrd="1" destOrd="0" presId="urn:microsoft.com/office/officeart/2005/8/layout/radial1"/>
    <dgm:cxn modelId="{5CE003A5-A4BB-477E-A8B7-10280C95A57D}" srcId="{AE0204E1-F768-4B47-B270-DD9AA6D20470}" destId="{555E0505-8108-405D-B63E-799D5EDD2472}" srcOrd="6" destOrd="0" parTransId="{B38EE9AE-C503-4C92-9EF2-3D50AE985DA8}" sibTransId="{14C39753-D456-4F0C-B00C-E2D5A9073289}"/>
    <dgm:cxn modelId="{67EA36E6-D83F-47A0-8821-214060AB4CB1}" type="presOf" srcId="{220CFE11-0468-418F-B764-49935161BA26}" destId="{D6244599-A96B-4A88-A99B-41D73688A1FA}" srcOrd="0" destOrd="0" presId="urn:microsoft.com/office/officeart/2005/8/layout/radial1"/>
    <dgm:cxn modelId="{F12107A5-36B4-44C4-99D9-F86DBA99B847}" type="presOf" srcId="{32D93AC2-C7CC-4383-AEA1-327FCD6CE114}" destId="{BA3D1A9A-AA7C-437D-B54E-5D550AAC0EB6}" srcOrd="0" destOrd="0" presId="urn:microsoft.com/office/officeart/2005/8/layout/radial1"/>
    <dgm:cxn modelId="{CAE2C947-92B3-4FE1-9393-8D89A2B36A6C}" type="presOf" srcId="{4A4F943B-78AA-4E34-85A1-5AD03D5F1D5E}" destId="{B9D1781B-6B5A-417F-BAE8-DAEC7F41FE78}" srcOrd="1" destOrd="0" presId="urn:microsoft.com/office/officeart/2005/8/layout/radial1"/>
    <dgm:cxn modelId="{E89F10A2-D1F3-4C17-93FA-FB5594096B4B}" type="presOf" srcId="{A98E6425-511D-4A87-B72D-E015141F5A30}" destId="{14147AB6-F0A6-4E09-AAAB-5305594C088D}" srcOrd="0" destOrd="0" presId="urn:microsoft.com/office/officeart/2005/8/layout/radial1"/>
    <dgm:cxn modelId="{0D556DDB-F26D-4F36-AA39-BCC5931E2757}" srcId="{32D93AC2-C7CC-4383-AEA1-327FCD6CE114}" destId="{AE0204E1-F768-4B47-B270-DD9AA6D20470}" srcOrd="0" destOrd="0" parTransId="{3B1A7A60-4F19-4A42-9E89-2640A4695089}" sibTransId="{6ACB008F-E4B1-495D-9908-4DB2CC1BF2C7}"/>
    <dgm:cxn modelId="{EC80904C-3A5F-4AEB-A6A5-C44BD0138649}" type="presOf" srcId="{555E0505-8108-405D-B63E-799D5EDD2472}" destId="{CBCC819B-974E-4474-AC2C-0437EAE6D0CD}" srcOrd="0" destOrd="0" presId="urn:microsoft.com/office/officeart/2005/8/layout/radial1"/>
    <dgm:cxn modelId="{DEDD9A92-0C15-48AE-AA42-A6D881ADDC93}" type="presOf" srcId="{04FEB6D6-A972-40B6-AA9F-A64FE300DFA0}" destId="{1D8D787E-976B-46AD-A647-9A3226D90599}" srcOrd="0" destOrd="0" presId="urn:microsoft.com/office/officeart/2005/8/layout/radial1"/>
    <dgm:cxn modelId="{96F86620-4BF0-48C9-A62D-AB488C686A11}" type="presOf" srcId="{AA029B11-88F5-4BC3-9634-6531409947E7}" destId="{0B30A81F-141C-4228-8521-D346B8351C23}" srcOrd="1" destOrd="0" presId="urn:microsoft.com/office/officeart/2005/8/layout/radial1"/>
    <dgm:cxn modelId="{ABCBA631-2FB8-4F8E-BA2B-E84CDF062CC3}" type="presOf" srcId="{6B3E85E1-1005-43F4-9DA8-6C6A21B8CACA}" destId="{51439AB2-E73F-4511-A91C-778C4086064D}" srcOrd="0" destOrd="0" presId="urn:microsoft.com/office/officeart/2005/8/layout/radial1"/>
    <dgm:cxn modelId="{2A74BB3B-0013-4B82-A1F4-4E82EC1B4B2D}" type="presOf" srcId="{2B725981-58F4-4625-AB21-7F266A18BAD4}" destId="{63939314-2032-4A1E-B0E0-A8A175AFDBC9}" srcOrd="0" destOrd="0" presId="urn:microsoft.com/office/officeart/2005/8/layout/radial1"/>
    <dgm:cxn modelId="{6C96B22E-C26A-4D8C-834E-85A811DB4364}" type="presOf" srcId="{64580A50-24F2-4F8D-89BD-57E390015333}" destId="{3AFFF18F-F856-4EB4-A9E6-93F2409DDDAD}" srcOrd="0" destOrd="0" presId="urn:microsoft.com/office/officeart/2005/8/layout/radial1"/>
    <dgm:cxn modelId="{7678E135-C787-4738-82A7-130772092BDA}" type="presOf" srcId="{AC219E62-3A47-4004-8671-B738ED431987}" destId="{280AF89F-224F-4C38-A3F1-55C34FDED0AB}" srcOrd="0" destOrd="0" presId="urn:microsoft.com/office/officeart/2005/8/layout/radial1"/>
    <dgm:cxn modelId="{945CF926-982F-466B-B95E-EF6BAF1A6D72}" type="presOf" srcId="{DED5B814-D019-450D-AA86-D8D50AC59C45}" destId="{2D5649D3-23D9-484D-B154-0173C2966E98}" srcOrd="0" destOrd="0" presId="urn:microsoft.com/office/officeart/2005/8/layout/radial1"/>
    <dgm:cxn modelId="{D119EEEA-F06C-4263-AE5E-A53B390615D7}" srcId="{AE0204E1-F768-4B47-B270-DD9AA6D20470}" destId="{DDE3F195-FD95-430B-BEF3-2EFD69A82BE3}" srcOrd="4" destOrd="0" parTransId="{AA029B11-88F5-4BC3-9634-6531409947E7}" sibTransId="{14CD14E5-3CE8-4DE3-A4BB-81F906889FE8}"/>
    <dgm:cxn modelId="{4F6DBDDD-FB8F-435C-A259-BBA0A0D93A03}" type="presOf" srcId="{B5FAE9FE-FCA8-473B-962B-DE9FFE4F61D0}" destId="{EA78F2DB-60C5-4074-AC0D-00A5B72A78EB}" srcOrd="1" destOrd="0" presId="urn:microsoft.com/office/officeart/2005/8/layout/radial1"/>
    <dgm:cxn modelId="{A5FBED5C-5B4E-4858-B3BA-931B7E0D1D32}" srcId="{AE0204E1-F768-4B47-B270-DD9AA6D20470}" destId="{E68C3873-B62B-42C9-8335-DEFBE859C0EF}" srcOrd="5" destOrd="0" parTransId="{04FEB6D6-A972-40B6-AA9F-A64FE300DFA0}" sibTransId="{6E28CAE4-B931-4A4F-B1EF-BD62CDA793DD}"/>
    <dgm:cxn modelId="{96F6A6FA-F6FD-4F16-AC16-A1E0A83D229B}" type="presOf" srcId="{BDA444DA-0676-46F9-A4BE-580AAB3302B3}" destId="{15F0A6B7-8C86-4C62-BCA9-267D7BDFD12F}" srcOrd="0" destOrd="0" presId="urn:microsoft.com/office/officeart/2005/8/layout/radial1"/>
    <dgm:cxn modelId="{D3D18943-314D-4644-881D-47A8F115F481}" srcId="{AE0204E1-F768-4B47-B270-DD9AA6D20470}" destId="{A98E6425-511D-4A87-B72D-E015141F5A30}" srcOrd="10" destOrd="0" parTransId="{220CFE11-0468-418F-B764-49935161BA26}" sibTransId="{8C308FF1-1825-4A9C-91DC-7F60DEB51F14}"/>
    <dgm:cxn modelId="{FE711221-E039-45A0-B29E-66B40440039E}" type="presOf" srcId="{EFF03825-3FFB-422A-AF76-722CD43E2D4B}" destId="{8D477A40-7B9C-4738-BBA8-CB4CEC797034}" srcOrd="0" destOrd="0" presId="urn:microsoft.com/office/officeart/2005/8/layout/radial1"/>
    <dgm:cxn modelId="{527505EC-45AC-4F63-9ED4-74A77E8B6821}" srcId="{AE0204E1-F768-4B47-B270-DD9AA6D20470}" destId="{2B725981-58F4-4625-AB21-7F266A18BAD4}" srcOrd="12" destOrd="0" parTransId="{BDA444DA-0676-46F9-A4BE-580AAB3302B3}" sibTransId="{0B27D073-D9FB-4D4C-AAEE-8BB162555225}"/>
    <dgm:cxn modelId="{AC453335-15CD-4A02-B284-3DBA89E19F87}" type="presOf" srcId="{7D764D63-4C62-4C74-8CC4-219BE2F668FE}" destId="{BDC02948-436D-4ECF-B81F-8E6332688473}" srcOrd="1" destOrd="0" presId="urn:microsoft.com/office/officeart/2005/8/layout/radial1"/>
    <dgm:cxn modelId="{07BEBF40-3ACC-4EA1-8AB4-DC9EF0F8A707}" type="presOf" srcId="{B38EE9AE-C503-4C92-9EF2-3D50AE985DA8}" destId="{7E3CCB85-8E79-41DA-9013-20428DD3462B}" srcOrd="1" destOrd="0" presId="urn:microsoft.com/office/officeart/2005/8/layout/radial1"/>
    <dgm:cxn modelId="{C9838F91-3379-4490-BBB2-5E2226B53B50}" srcId="{AE0204E1-F768-4B47-B270-DD9AA6D20470}" destId="{B251AA21-760A-407D-8948-0B0A8B025165}" srcOrd="1" destOrd="0" parTransId="{B5FAE9FE-FCA8-473B-962B-DE9FFE4F61D0}" sibTransId="{9DEF5210-C2CC-453B-B708-BB77459CB845}"/>
    <dgm:cxn modelId="{6E14A78C-17C5-41BC-92B3-52194E168BDA}" srcId="{AE0204E1-F768-4B47-B270-DD9AA6D20470}" destId="{E7C0F3A4-7337-4314-93F2-50097F3A1860}" srcOrd="3" destOrd="0" parTransId="{4A4F943B-78AA-4E34-85A1-5AD03D5F1D5E}" sibTransId="{FC2B192F-B013-456F-8E90-2DC335804BFA}"/>
    <dgm:cxn modelId="{34F88410-16CF-4CEA-AF62-80796500BC1D}" type="presOf" srcId="{77C53443-A456-4E3B-A06B-1BE6F8F47EA4}" destId="{413C1F37-F4AF-4D84-989C-25CA396FF03A}" srcOrd="1" destOrd="0" presId="urn:microsoft.com/office/officeart/2005/8/layout/radial1"/>
    <dgm:cxn modelId="{9A2A64CE-D7FD-49F6-A1A5-7605C1559F37}" type="presOf" srcId="{3E7D1D1C-B3CA-4BA2-9A80-426DE091169B}" destId="{CCB779E6-EC15-4789-82E4-58AF5A0E64F2}" srcOrd="0" destOrd="0" presId="urn:microsoft.com/office/officeart/2005/8/layout/radial1"/>
    <dgm:cxn modelId="{EA9EB270-7E47-4776-9740-486EE93B9453}" srcId="{AE0204E1-F768-4B47-B270-DD9AA6D20470}" destId="{9DCD2B33-F8C2-4677-A634-CA7355E6EFF4}" srcOrd="0" destOrd="0" parTransId="{77C53443-A456-4E3B-A06B-1BE6F8F47EA4}" sibTransId="{748CF0AA-3C7A-4D20-AFB9-901EB8BF143C}"/>
    <dgm:cxn modelId="{4A5800BA-2315-4BDD-BA7F-577E22D71B6E}" type="presOf" srcId="{77C53443-A456-4E3B-A06B-1BE6F8F47EA4}" destId="{D6A3C3AE-266D-45A6-92CD-7E9D36EA87CE}" srcOrd="0" destOrd="0" presId="urn:microsoft.com/office/officeart/2005/8/layout/radial1"/>
    <dgm:cxn modelId="{10A70A1E-47D9-49B4-BF55-60291F0B713E}" type="presOf" srcId="{4A4F943B-78AA-4E34-85A1-5AD03D5F1D5E}" destId="{D50B7450-6CC6-4D9C-9E03-079C9A156148}" srcOrd="0" destOrd="0" presId="urn:microsoft.com/office/officeart/2005/8/layout/radial1"/>
    <dgm:cxn modelId="{16900192-989F-4546-BDC9-9DC9CA91EAAA}" type="presParOf" srcId="{BA3D1A9A-AA7C-437D-B54E-5D550AAC0EB6}" destId="{7F165EC5-5B8B-43ED-9668-58677DB0D9F2}" srcOrd="0" destOrd="0" presId="urn:microsoft.com/office/officeart/2005/8/layout/radial1"/>
    <dgm:cxn modelId="{30A17F8B-027A-4EF0-8502-F07176BAD119}" type="presParOf" srcId="{BA3D1A9A-AA7C-437D-B54E-5D550AAC0EB6}" destId="{D6A3C3AE-266D-45A6-92CD-7E9D36EA87CE}" srcOrd="1" destOrd="0" presId="urn:microsoft.com/office/officeart/2005/8/layout/radial1"/>
    <dgm:cxn modelId="{DEA9C17D-5A5F-4815-B26A-57CECD5704CA}" type="presParOf" srcId="{D6A3C3AE-266D-45A6-92CD-7E9D36EA87CE}" destId="{413C1F37-F4AF-4D84-989C-25CA396FF03A}" srcOrd="0" destOrd="0" presId="urn:microsoft.com/office/officeart/2005/8/layout/radial1"/>
    <dgm:cxn modelId="{7F66FC24-AE52-4C5D-B1F0-85CAB2CB9D23}" type="presParOf" srcId="{BA3D1A9A-AA7C-437D-B54E-5D550AAC0EB6}" destId="{D4ADC1D0-5920-489F-8DF3-C90B4F3F6356}" srcOrd="2" destOrd="0" presId="urn:microsoft.com/office/officeart/2005/8/layout/radial1"/>
    <dgm:cxn modelId="{2D9C31D3-445A-465F-A5A5-F19F508EDA3E}" type="presParOf" srcId="{BA3D1A9A-AA7C-437D-B54E-5D550AAC0EB6}" destId="{9BACAE4E-0E53-489C-8F8C-D894F88BE6D4}" srcOrd="3" destOrd="0" presId="urn:microsoft.com/office/officeart/2005/8/layout/radial1"/>
    <dgm:cxn modelId="{70AF1376-E1E0-449F-957E-8AD5D31F18D9}" type="presParOf" srcId="{9BACAE4E-0E53-489C-8F8C-D894F88BE6D4}" destId="{EA78F2DB-60C5-4074-AC0D-00A5B72A78EB}" srcOrd="0" destOrd="0" presId="urn:microsoft.com/office/officeart/2005/8/layout/radial1"/>
    <dgm:cxn modelId="{5C446097-079A-432F-BB5B-B9EE9EDE9E22}" type="presParOf" srcId="{BA3D1A9A-AA7C-437D-B54E-5D550AAC0EB6}" destId="{E7B42AB9-E420-4F64-A7FF-3B37B0D04049}" srcOrd="4" destOrd="0" presId="urn:microsoft.com/office/officeart/2005/8/layout/radial1"/>
    <dgm:cxn modelId="{0D076B96-CBC2-4154-A1A6-E8B5B984C735}" type="presParOf" srcId="{BA3D1A9A-AA7C-437D-B54E-5D550AAC0EB6}" destId="{CA64E740-F666-4EEA-A23E-7F71E78826D3}" srcOrd="5" destOrd="0" presId="urn:microsoft.com/office/officeart/2005/8/layout/radial1"/>
    <dgm:cxn modelId="{00D6B492-C36D-41CE-9DB7-D18828DBE0A7}" type="presParOf" srcId="{CA64E740-F666-4EEA-A23E-7F71E78826D3}" destId="{B47D7A82-2EB4-4FA7-91CE-B97135F03793}" srcOrd="0" destOrd="0" presId="urn:microsoft.com/office/officeart/2005/8/layout/radial1"/>
    <dgm:cxn modelId="{ED718438-8286-426B-A4C1-1C66AD9734D0}" type="presParOf" srcId="{BA3D1A9A-AA7C-437D-B54E-5D550AAC0EB6}" destId="{280AF89F-224F-4C38-A3F1-55C34FDED0AB}" srcOrd="6" destOrd="0" presId="urn:microsoft.com/office/officeart/2005/8/layout/radial1"/>
    <dgm:cxn modelId="{755AE09F-632B-44A3-9ADF-A232C5DD45B1}" type="presParOf" srcId="{BA3D1A9A-AA7C-437D-B54E-5D550AAC0EB6}" destId="{D50B7450-6CC6-4D9C-9E03-079C9A156148}" srcOrd="7" destOrd="0" presId="urn:microsoft.com/office/officeart/2005/8/layout/radial1"/>
    <dgm:cxn modelId="{20EA818A-C959-4734-81F0-5063270C6CD6}" type="presParOf" srcId="{D50B7450-6CC6-4D9C-9E03-079C9A156148}" destId="{B9D1781B-6B5A-417F-BAE8-DAEC7F41FE78}" srcOrd="0" destOrd="0" presId="urn:microsoft.com/office/officeart/2005/8/layout/radial1"/>
    <dgm:cxn modelId="{AF7916EC-6E17-4F6E-90EB-0DEB7B106A8E}" type="presParOf" srcId="{BA3D1A9A-AA7C-437D-B54E-5D550AAC0EB6}" destId="{C0CCD9B7-41F4-43BF-BE14-32228BB0D09D}" srcOrd="8" destOrd="0" presId="urn:microsoft.com/office/officeart/2005/8/layout/radial1"/>
    <dgm:cxn modelId="{3EC8B3EE-1524-4235-A0AF-95EDF4F114C8}" type="presParOf" srcId="{BA3D1A9A-AA7C-437D-B54E-5D550AAC0EB6}" destId="{54F2B72E-64CC-463F-B900-B9A743483D48}" srcOrd="9" destOrd="0" presId="urn:microsoft.com/office/officeart/2005/8/layout/radial1"/>
    <dgm:cxn modelId="{AE6E7FB2-D8CB-4F4D-88F0-C1D0918DF295}" type="presParOf" srcId="{54F2B72E-64CC-463F-B900-B9A743483D48}" destId="{0B30A81F-141C-4228-8521-D346B8351C23}" srcOrd="0" destOrd="0" presId="urn:microsoft.com/office/officeart/2005/8/layout/radial1"/>
    <dgm:cxn modelId="{EF22F78A-54AC-45DB-AC46-7CD42AA40D1B}" type="presParOf" srcId="{BA3D1A9A-AA7C-437D-B54E-5D550AAC0EB6}" destId="{530C92FE-BC9D-4096-ACC0-5920890C7FE0}" srcOrd="10" destOrd="0" presId="urn:microsoft.com/office/officeart/2005/8/layout/radial1"/>
    <dgm:cxn modelId="{1AE24F7B-1383-4E52-9B8A-5C596E8AC28C}" type="presParOf" srcId="{BA3D1A9A-AA7C-437D-B54E-5D550AAC0EB6}" destId="{1D8D787E-976B-46AD-A647-9A3226D90599}" srcOrd="11" destOrd="0" presId="urn:microsoft.com/office/officeart/2005/8/layout/radial1"/>
    <dgm:cxn modelId="{32ACA500-1C35-4102-921F-1AA2EFC8739E}" type="presParOf" srcId="{1D8D787E-976B-46AD-A647-9A3226D90599}" destId="{BC47833C-5510-4A0D-86F1-61C01EE16756}" srcOrd="0" destOrd="0" presId="urn:microsoft.com/office/officeart/2005/8/layout/radial1"/>
    <dgm:cxn modelId="{F68FF6B0-B7A5-41F7-A360-CCC66F9B5381}" type="presParOf" srcId="{BA3D1A9A-AA7C-437D-B54E-5D550AAC0EB6}" destId="{BECEC8D2-2A20-4889-B819-1F0EDEB6D7B7}" srcOrd="12" destOrd="0" presId="urn:microsoft.com/office/officeart/2005/8/layout/radial1"/>
    <dgm:cxn modelId="{40A3D998-921E-48B5-A465-761E0D2B29A2}" type="presParOf" srcId="{BA3D1A9A-AA7C-437D-B54E-5D550AAC0EB6}" destId="{7EF94B59-1748-44AC-8699-79C665D947FC}" srcOrd="13" destOrd="0" presId="urn:microsoft.com/office/officeart/2005/8/layout/radial1"/>
    <dgm:cxn modelId="{61DD905D-B154-4F76-8D5A-39E15592820F}" type="presParOf" srcId="{7EF94B59-1748-44AC-8699-79C665D947FC}" destId="{7E3CCB85-8E79-41DA-9013-20428DD3462B}" srcOrd="0" destOrd="0" presId="urn:microsoft.com/office/officeart/2005/8/layout/radial1"/>
    <dgm:cxn modelId="{E3FB1FBC-6520-46E2-AEF2-A3781B38B78A}" type="presParOf" srcId="{BA3D1A9A-AA7C-437D-B54E-5D550AAC0EB6}" destId="{CBCC819B-974E-4474-AC2C-0437EAE6D0CD}" srcOrd="14" destOrd="0" presId="urn:microsoft.com/office/officeart/2005/8/layout/radial1"/>
    <dgm:cxn modelId="{3CD3090B-4781-42D4-8C21-B21F5560729C}" type="presParOf" srcId="{BA3D1A9A-AA7C-437D-B54E-5D550AAC0EB6}" destId="{B38E461D-AA21-4E45-B561-A335D337ECFC}" srcOrd="15" destOrd="0" presId="urn:microsoft.com/office/officeart/2005/8/layout/radial1"/>
    <dgm:cxn modelId="{8EF9F038-0E23-41B8-9C12-3696E8F5F5A6}" type="presParOf" srcId="{B38E461D-AA21-4E45-B561-A335D337ECFC}" destId="{BDC02948-436D-4ECF-B81F-8E6332688473}" srcOrd="0" destOrd="0" presId="urn:microsoft.com/office/officeart/2005/8/layout/radial1"/>
    <dgm:cxn modelId="{C149D06C-6488-43C9-A1E5-B536611EE068}" type="presParOf" srcId="{BA3D1A9A-AA7C-437D-B54E-5D550AAC0EB6}" destId="{8D477A40-7B9C-4738-BBA8-CB4CEC797034}" srcOrd="16" destOrd="0" presId="urn:microsoft.com/office/officeart/2005/8/layout/radial1"/>
    <dgm:cxn modelId="{529DD6C1-236D-4609-BBDB-7BC1A9FCA502}" type="presParOf" srcId="{BA3D1A9A-AA7C-437D-B54E-5D550AAC0EB6}" destId="{A8FC5CBE-5AF6-412D-BF63-82D10E1BF989}" srcOrd="17" destOrd="0" presId="urn:microsoft.com/office/officeart/2005/8/layout/radial1"/>
    <dgm:cxn modelId="{4A839DED-1129-4DCB-B780-7CD310BC1A2E}" type="presParOf" srcId="{A8FC5CBE-5AF6-412D-BF63-82D10E1BF989}" destId="{0E6247EA-259B-4DE3-B422-2DBCFAC721B6}" srcOrd="0" destOrd="0" presId="urn:microsoft.com/office/officeart/2005/8/layout/radial1"/>
    <dgm:cxn modelId="{8D80FBE6-6334-489E-BF88-33860BD38E10}" type="presParOf" srcId="{BA3D1A9A-AA7C-437D-B54E-5D550AAC0EB6}" destId="{C45AFFC9-A5CE-4C8D-8C2D-5C2FB094ACFD}" srcOrd="18" destOrd="0" presId="urn:microsoft.com/office/officeart/2005/8/layout/radial1"/>
    <dgm:cxn modelId="{6EDF3FB6-2684-4347-BAA3-840A24525FA0}" type="presParOf" srcId="{BA3D1A9A-AA7C-437D-B54E-5D550AAC0EB6}" destId="{93953591-474F-4E4E-8DCC-62C31523D212}" srcOrd="19" destOrd="0" presId="urn:microsoft.com/office/officeart/2005/8/layout/radial1"/>
    <dgm:cxn modelId="{4ADD2B9F-EE7D-42E8-B328-1601C5642C24}" type="presParOf" srcId="{93953591-474F-4E4E-8DCC-62C31523D212}" destId="{B85D7784-C325-460E-A9C2-D5C0E3D55DD6}" srcOrd="0" destOrd="0" presId="urn:microsoft.com/office/officeart/2005/8/layout/radial1"/>
    <dgm:cxn modelId="{D725FC34-0EC6-4DCE-9D0C-250BF3A08A95}" type="presParOf" srcId="{BA3D1A9A-AA7C-437D-B54E-5D550AAC0EB6}" destId="{A9D6C49F-9A25-43E2-AB2A-B2B901BB24B9}" srcOrd="20" destOrd="0" presId="urn:microsoft.com/office/officeart/2005/8/layout/radial1"/>
    <dgm:cxn modelId="{F153DFEB-96DA-45E6-A6F3-BEE8BE9E7AE4}" type="presParOf" srcId="{BA3D1A9A-AA7C-437D-B54E-5D550AAC0EB6}" destId="{D6244599-A96B-4A88-A99B-41D73688A1FA}" srcOrd="21" destOrd="0" presId="urn:microsoft.com/office/officeart/2005/8/layout/radial1"/>
    <dgm:cxn modelId="{CB78F179-60F0-497C-83E2-745CF3113844}" type="presParOf" srcId="{D6244599-A96B-4A88-A99B-41D73688A1FA}" destId="{5D0878ED-711E-4940-AB30-1926CF33B059}" srcOrd="0" destOrd="0" presId="urn:microsoft.com/office/officeart/2005/8/layout/radial1"/>
    <dgm:cxn modelId="{12396398-21FE-4343-9F4A-C6C5ACF7239E}" type="presParOf" srcId="{BA3D1A9A-AA7C-437D-B54E-5D550AAC0EB6}" destId="{14147AB6-F0A6-4E09-AAAB-5305594C088D}" srcOrd="22" destOrd="0" presId="urn:microsoft.com/office/officeart/2005/8/layout/radial1"/>
    <dgm:cxn modelId="{77764F47-1372-4F61-B85F-E1056FFBCC60}" type="presParOf" srcId="{BA3D1A9A-AA7C-437D-B54E-5D550AAC0EB6}" destId="{51439AB2-E73F-4511-A91C-778C4086064D}" srcOrd="23" destOrd="0" presId="urn:microsoft.com/office/officeart/2005/8/layout/radial1"/>
    <dgm:cxn modelId="{19AA315A-660B-465D-8D6F-18E9426316D3}" type="presParOf" srcId="{51439AB2-E73F-4511-A91C-778C4086064D}" destId="{03E12E45-B4AE-4720-AC39-9A42810D8112}" srcOrd="0" destOrd="0" presId="urn:microsoft.com/office/officeart/2005/8/layout/radial1"/>
    <dgm:cxn modelId="{763E10DD-829E-41B5-9A76-F2B19587D114}" type="presParOf" srcId="{BA3D1A9A-AA7C-437D-B54E-5D550AAC0EB6}" destId="{CCB779E6-EC15-4789-82E4-58AF5A0E64F2}" srcOrd="24" destOrd="0" presId="urn:microsoft.com/office/officeart/2005/8/layout/radial1"/>
    <dgm:cxn modelId="{AD150BD9-900C-47B8-A87C-B094B139B37C}" type="presParOf" srcId="{BA3D1A9A-AA7C-437D-B54E-5D550AAC0EB6}" destId="{15F0A6B7-8C86-4C62-BCA9-267D7BDFD12F}" srcOrd="25" destOrd="0" presId="urn:microsoft.com/office/officeart/2005/8/layout/radial1"/>
    <dgm:cxn modelId="{9B827B3D-8484-42F1-BA1C-C0C743ADC946}" type="presParOf" srcId="{15F0A6B7-8C86-4C62-BCA9-267D7BDFD12F}" destId="{E79FAA7C-DCAC-4C5F-9345-4A562215FE4C}" srcOrd="0" destOrd="0" presId="urn:microsoft.com/office/officeart/2005/8/layout/radial1"/>
    <dgm:cxn modelId="{644405A4-6FE2-4EBF-BE4F-011621CC0851}" type="presParOf" srcId="{BA3D1A9A-AA7C-437D-B54E-5D550AAC0EB6}" destId="{63939314-2032-4A1E-B0E0-A8A175AFDBC9}" srcOrd="26" destOrd="0" presId="urn:microsoft.com/office/officeart/2005/8/layout/radial1"/>
    <dgm:cxn modelId="{0EC6BDF1-03E6-4FB2-B19A-B6B7857D330A}" type="presParOf" srcId="{BA3D1A9A-AA7C-437D-B54E-5D550AAC0EB6}" destId="{3AFFF18F-F856-4EB4-A9E6-93F2409DDDAD}" srcOrd="27" destOrd="0" presId="urn:microsoft.com/office/officeart/2005/8/layout/radial1"/>
    <dgm:cxn modelId="{CE1CA0B7-6AC4-4C5E-B381-D35381831075}" type="presParOf" srcId="{3AFFF18F-F856-4EB4-A9E6-93F2409DDDAD}" destId="{51937166-3BF6-441D-97F2-5008FAC29B3F}" srcOrd="0" destOrd="0" presId="urn:microsoft.com/office/officeart/2005/8/layout/radial1"/>
    <dgm:cxn modelId="{A2B0DDE2-011E-4C39-8E2B-060604D60ADF}" type="presParOf" srcId="{BA3D1A9A-AA7C-437D-B54E-5D550AAC0EB6}" destId="{2D5649D3-23D9-484D-B154-0173C2966E98}" srcOrd="2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1A63BA4-3A28-4A1A-9A3A-6CAF47619187}" type="doc">
      <dgm:prSet loTypeId="urn:microsoft.com/office/officeart/2005/8/layout/vList3" loCatId="picture" qsTypeId="urn:microsoft.com/office/officeart/2005/8/quickstyle/simple1" qsCatId="simple" csTypeId="urn:microsoft.com/office/officeart/2005/8/colors/accent1_2" csCatId="accent1" phldr="1"/>
      <dgm:spPr/>
    </dgm:pt>
    <dgm:pt modelId="{FDC3DA04-C9B9-4AB2-9A65-8FFAD677F178}">
      <dgm:prSet phldrT="[Text]" custT="1"/>
      <dgm:spPr/>
      <dgm:t>
        <a:bodyPr/>
        <a:lstStyle/>
        <a:p>
          <a:pPr rtl="1"/>
          <a:r>
            <a:rPr lang="ar-LB" sz="2000" b="1" dirty="0" smtClean="0"/>
            <a:t>الوتيرة </a:t>
          </a:r>
          <a:endParaRPr lang="en-US" sz="2000" b="1" u="none" dirty="0">
            <a:effectLst>
              <a:outerShdw blurRad="38100" dist="38100" dir="2700000" algn="tl">
                <a:srgbClr val="000000">
                  <a:alpha val="43137"/>
                </a:srgbClr>
              </a:outerShdw>
            </a:effectLst>
          </a:endParaRPr>
        </a:p>
      </dgm:t>
    </dgm:pt>
    <dgm:pt modelId="{0D9B5DC2-569F-4EE4-962A-90E4D8718DA9}" type="parTrans" cxnId="{9BBAD116-3342-4B8F-B4CB-4FBBA71967D4}">
      <dgm:prSet/>
      <dgm:spPr/>
      <dgm:t>
        <a:bodyPr/>
        <a:lstStyle/>
        <a:p>
          <a:endParaRPr lang="en-US" sz="2000"/>
        </a:p>
      </dgm:t>
    </dgm:pt>
    <dgm:pt modelId="{8F406CEB-FA1E-46FB-8BD4-B18F8D8884CE}" type="sibTrans" cxnId="{9BBAD116-3342-4B8F-B4CB-4FBBA71967D4}">
      <dgm:prSet/>
      <dgm:spPr/>
      <dgm:t>
        <a:bodyPr/>
        <a:lstStyle/>
        <a:p>
          <a:endParaRPr lang="en-US" sz="2000"/>
        </a:p>
      </dgm:t>
    </dgm:pt>
    <dgm:pt modelId="{5B6E0665-DCCC-4FEC-9D05-1190F47C658B}">
      <dgm:prSet phldrT="[Text]" custT="1"/>
      <dgm:spPr/>
      <dgm:t>
        <a:bodyPr/>
        <a:lstStyle/>
        <a:p>
          <a:pPr rtl="1"/>
          <a:r>
            <a:rPr lang="ar-LB" sz="2000" b="1" dirty="0" smtClean="0"/>
            <a:t>التوقيت </a:t>
          </a:r>
          <a:endParaRPr lang="en-US" sz="2000" b="1" dirty="0">
            <a:effectLst>
              <a:outerShdw blurRad="38100" dist="38100" dir="2700000" algn="tl">
                <a:srgbClr val="000000">
                  <a:alpha val="43137"/>
                </a:srgbClr>
              </a:outerShdw>
            </a:effectLst>
          </a:endParaRPr>
        </a:p>
      </dgm:t>
    </dgm:pt>
    <dgm:pt modelId="{302C32E6-9E02-4BF6-8BD8-BA02C1A1C8F1}" type="parTrans" cxnId="{E889DACF-B47F-4E19-95C0-21264C2823BD}">
      <dgm:prSet/>
      <dgm:spPr/>
      <dgm:t>
        <a:bodyPr/>
        <a:lstStyle/>
        <a:p>
          <a:endParaRPr lang="en-US" sz="2000"/>
        </a:p>
      </dgm:t>
    </dgm:pt>
    <dgm:pt modelId="{60AC04A9-6CB6-4D67-A520-90A97F826631}" type="sibTrans" cxnId="{E889DACF-B47F-4E19-95C0-21264C2823BD}">
      <dgm:prSet/>
      <dgm:spPr/>
      <dgm:t>
        <a:bodyPr/>
        <a:lstStyle/>
        <a:p>
          <a:endParaRPr lang="en-US" sz="2000"/>
        </a:p>
      </dgm:t>
    </dgm:pt>
    <dgm:pt modelId="{A8A0B0AB-6BEC-489D-93C1-CA1929735331}">
      <dgm:prSet phldrT="[Text]" custT="1"/>
      <dgm:spPr/>
      <dgm:t>
        <a:bodyPr/>
        <a:lstStyle/>
        <a:p>
          <a:pPr rtl="1"/>
          <a:r>
            <a:rPr lang="ar-LB" sz="2000" b="1" dirty="0" smtClean="0"/>
            <a:t>رسم المنهجيات </a:t>
          </a:r>
          <a:endParaRPr lang="en-US" sz="2000" b="1" dirty="0">
            <a:effectLst>
              <a:outerShdw blurRad="38100" dist="38100" dir="2700000" algn="tl">
                <a:srgbClr val="000000">
                  <a:alpha val="43137"/>
                </a:srgbClr>
              </a:outerShdw>
            </a:effectLst>
          </a:endParaRPr>
        </a:p>
      </dgm:t>
    </dgm:pt>
    <dgm:pt modelId="{D5D2AABF-AA36-4E82-82BB-45D7C69BDF48}" type="parTrans" cxnId="{67ACB029-A97B-4F1D-8B80-04DB690C1716}">
      <dgm:prSet/>
      <dgm:spPr/>
      <dgm:t>
        <a:bodyPr/>
        <a:lstStyle/>
        <a:p>
          <a:endParaRPr lang="en-US" sz="2000"/>
        </a:p>
      </dgm:t>
    </dgm:pt>
    <dgm:pt modelId="{5CA7A7EA-564A-4330-871A-130A04AFD046}" type="sibTrans" cxnId="{67ACB029-A97B-4F1D-8B80-04DB690C1716}">
      <dgm:prSet/>
      <dgm:spPr/>
      <dgm:t>
        <a:bodyPr/>
        <a:lstStyle/>
        <a:p>
          <a:endParaRPr lang="en-US" sz="2000"/>
        </a:p>
      </dgm:t>
    </dgm:pt>
    <dgm:pt modelId="{1B1C8514-1569-406D-B575-589F0862704A}">
      <dgm:prSet custT="1"/>
      <dgm:spPr/>
      <dgm:t>
        <a:bodyPr/>
        <a:lstStyle/>
        <a:p>
          <a:pPr rtl="1"/>
          <a:r>
            <a:rPr lang="ar-LB" sz="2000" b="1" dirty="0" smtClean="0"/>
            <a:t>وضع المؤشرات </a:t>
          </a:r>
          <a:endParaRPr lang="en-US" sz="2000" b="1" dirty="0">
            <a:effectLst>
              <a:outerShdw blurRad="38100" dist="38100" dir="2700000" algn="tl">
                <a:srgbClr val="000000">
                  <a:alpha val="43137"/>
                </a:srgbClr>
              </a:outerShdw>
            </a:effectLst>
          </a:endParaRPr>
        </a:p>
      </dgm:t>
    </dgm:pt>
    <dgm:pt modelId="{1FAA14AF-AF22-4F11-A13D-5336EF597BAC}" type="parTrans" cxnId="{8B72E2E5-498E-467D-AE09-412EFF7597C4}">
      <dgm:prSet/>
      <dgm:spPr/>
      <dgm:t>
        <a:bodyPr/>
        <a:lstStyle/>
        <a:p>
          <a:endParaRPr lang="en-US" sz="2000"/>
        </a:p>
      </dgm:t>
    </dgm:pt>
    <dgm:pt modelId="{4D7A504F-170D-4EE5-9B70-AE39CA43CDD3}" type="sibTrans" cxnId="{8B72E2E5-498E-467D-AE09-412EFF7597C4}">
      <dgm:prSet/>
      <dgm:spPr/>
      <dgm:t>
        <a:bodyPr/>
        <a:lstStyle/>
        <a:p>
          <a:endParaRPr lang="en-US" sz="2000"/>
        </a:p>
      </dgm:t>
    </dgm:pt>
    <dgm:pt modelId="{490F6D6D-E1C6-4FB7-B592-5E4940E87B7D}">
      <dgm:prSet custT="1"/>
      <dgm:spPr/>
      <dgm:t>
        <a:bodyPr/>
        <a:lstStyle/>
        <a:p>
          <a:pPr rtl="1"/>
          <a:r>
            <a:rPr lang="ar-LB" sz="2000" b="1" dirty="0" smtClean="0"/>
            <a:t>الاعمال البحثية لتحضير التخطيط (تجارب سابقة / خصوصيات)</a:t>
          </a:r>
          <a:endParaRPr lang="en-US" sz="2000" b="1" dirty="0">
            <a:effectLst>
              <a:outerShdw blurRad="38100" dist="38100" dir="2700000" algn="tl">
                <a:srgbClr val="000000">
                  <a:alpha val="43137"/>
                </a:srgbClr>
              </a:outerShdw>
            </a:effectLst>
          </a:endParaRPr>
        </a:p>
      </dgm:t>
    </dgm:pt>
    <dgm:pt modelId="{817923B9-7639-4327-95CA-EA314F8FC1D0}" type="parTrans" cxnId="{2B2342A3-D0C0-4CE3-8191-E23EA2317AFC}">
      <dgm:prSet/>
      <dgm:spPr/>
      <dgm:t>
        <a:bodyPr/>
        <a:lstStyle/>
        <a:p>
          <a:endParaRPr lang="en-US" sz="2000"/>
        </a:p>
      </dgm:t>
    </dgm:pt>
    <dgm:pt modelId="{EBDFD5FD-C032-4F88-BB66-F20801C7D6E3}" type="sibTrans" cxnId="{2B2342A3-D0C0-4CE3-8191-E23EA2317AFC}">
      <dgm:prSet/>
      <dgm:spPr/>
      <dgm:t>
        <a:bodyPr/>
        <a:lstStyle/>
        <a:p>
          <a:endParaRPr lang="en-US" sz="2000"/>
        </a:p>
      </dgm:t>
    </dgm:pt>
    <dgm:pt modelId="{8F109032-CCE7-4D06-AE16-4BC899290EEF}">
      <dgm:prSet custT="1"/>
      <dgm:spPr/>
      <dgm:t>
        <a:bodyPr/>
        <a:lstStyle/>
        <a:p>
          <a:pPr rtl="1"/>
          <a:r>
            <a:rPr lang="ar-LB" sz="2000" b="1" dirty="0" smtClean="0"/>
            <a:t>الاعمال البحثية التي تخدم القياس</a:t>
          </a:r>
          <a:endParaRPr lang="en-US" sz="2000" b="1" dirty="0">
            <a:effectLst>
              <a:outerShdw blurRad="38100" dist="38100" dir="2700000" algn="tl">
                <a:srgbClr val="000000">
                  <a:alpha val="43137"/>
                </a:srgbClr>
              </a:outerShdw>
            </a:effectLst>
          </a:endParaRPr>
        </a:p>
      </dgm:t>
    </dgm:pt>
    <dgm:pt modelId="{4209DEE7-D91C-49A7-BDD5-3273685A30B9}" type="parTrans" cxnId="{F064D539-4F07-45D8-B88A-7891AE784C9B}">
      <dgm:prSet/>
      <dgm:spPr/>
      <dgm:t>
        <a:bodyPr/>
        <a:lstStyle/>
        <a:p>
          <a:endParaRPr lang="en-US" sz="2000"/>
        </a:p>
      </dgm:t>
    </dgm:pt>
    <dgm:pt modelId="{F7ADD545-6534-4C39-9D0A-ADE39F177969}" type="sibTrans" cxnId="{F064D539-4F07-45D8-B88A-7891AE784C9B}">
      <dgm:prSet/>
      <dgm:spPr/>
      <dgm:t>
        <a:bodyPr/>
        <a:lstStyle/>
        <a:p>
          <a:endParaRPr lang="en-US" sz="2000"/>
        </a:p>
      </dgm:t>
    </dgm:pt>
    <dgm:pt modelId="{028E3C6E-0595-442D-87A9-D93A69335066}">
      <dgm:prSet custT="1"/>
      <dgm:spPr/>
      <dgm:t>
        <a:bodyPr/>
        <a:lstStyle/>
        <a:p>
          <a:pPr rtl="1"/>
          <a:r>
            <a:rPr lang="ar-LB" sz="2000" b="1" dirty="0" smtClean="0"/>
            <a:t>استطلاعات الرأي ودورها في تخطيط القياس </a:t>
          </a:r>
          <a:endParaRPr lang="en-US" sz="2000" b="1" dirty="0">
            <a:effectLst>
              <a:outerShdw blurRad="38100" dist="38100" dir="2700000" algn="tl">
                <a:srgbClr val="000000">
                  <a:alpha val="43137"/>
                </a:srgbClr>
              </a:outerShdw>
            </a:effectLst>
          </a:endParaRPr>
        </a:p>
      </dgm:t>
    </dgm:pt>
    <dgm:pt modelId="{F606D137-5D40-4694-BA02-481D7E1E7D0E}" type="parTrans" cxnId="{36071212-49F7-462E-B13D-AC08F7A6C088}">
      <dgm:prSet/>
      <dgm:spPr/>
      <dgm:t>
        <a:bodyPr/>
        <a:lstStyle/>
        <a:p>
          <a:endParaRPr lang="en-US" sz="2000"/>
        </a:p>
      </dgm:t>
    </dgm:pt>
    <dgm:pt modelId="{5C7BA1B0-ACC7-4C8F-BAC4-55364954EF60}" type="sibTrans" cxnId="{36071212-49F7-462E-B13D-AC08F7A6C088}">
      <dgm:prSet/>
      <dgm:spPr/>
      <dgm:t>
        <a:bodyPr/>
        <a:lstStyle/>
        <a:p>
          <a:endParaRPr lang="en-US" sz="2000"/>
        </a:p>
      </dgm:t>
    </dgm:pt>
    <dgm:pt modelId="{8A6F593C-1007-4EE1-B5B7-A80C8FBCDCFC}" type="pres">
      <dgm:prSet presAssocID="{A1A63BA4-3A28-4A1A-9A3A-6CAF47619187}" presName="linearFlow" presStyleCnt="0">
        <dgm:presLayoutVars>
          <dgm:dir val="rev"/>
          <dgm:resizeHandles val="exact"/>
        </dgm:presLayoutVars>
      </dgm:prSet>
      <dgm:spPr/>
    </dgm:pt>
    <dgm:pt modelId="{093647BC-348D-4ACF-86CC-3247144E2573}" type="pres">
      <dgm:prSet presAssocID="{FDC3DA04-C9B9-4AB2-9A65-8FFAD677F178}" presName="composite" presStyleCnt="0"/>
      <dgm:spPr/>
    </dgm:pt>
    <dgm:pt modelId="{D2212C2B-6A13-46C3-BE70-AA1260F0CED1}" type="pres">
      <dgm:prSet presAssocID="{FDC3DA04-C9B9-4AB2-9A65-8FFAD677F178}" presName="imgShp" presStyleLbl="fgImgPlace1" presStyleIdx="0" presStyleCnt="7"/>
      <dgm:spPr/>
    </dgm:pt>
    <dgm:pt modelId="{B22CA610-FB2B-4968-8A0B-C068A87FAE3D}" type="pres">
      <dgm:prSet presAssocID="{FDC3DA04-C9B9-4AB2-9A65-8FFAD677F178}" presName="txShp" presStyleLbl="node1" presStyleIdx="0" presStyleCnt="7">
        <dgm:presLayoutVars>
          <dgm:bulletEnabled val="1"/>
        </dgm:presLayoutVars>
      </dgm:prSet>
      <dgm:spPr/>
      <dgm:t>
        <a:bodyPr/>
        <a:lstStyle/>
        <a:p>
          <a:endParaRPr lang="en-US"/>
        </a:p>
      </dgm:t>
    </dgm:pt>
    <dgm:pt modelId="{B778A9E8-03A1-4FFF-AB15-39DFB90F8477}" type="pres">
      <dgm:prSet presAssocID="{8F406CEB-FA1E-46FB-8BD4-B18F8D8884CE}" presName="spacing" presStyleCnt="0"/>
      <dgm:spPr/>
    </dgm:pt>
    <dgm:pt modelId="{B240725A-8E62-4F34-9968-A6B8CA629745}" type="pres">
      <dgm:prSet presAssocID="{5B6E0665-DCCC-4FEC-9D05-1190F47C658B}" presName="composite" presStyleCnt="0"/>
      <dgm:spPr/>
    </dgm:pt>
    <dgm:pt modelId="{15022EA1-D31F-4EE8-8060-771DEFEA6B23}" type="pres">
      <dgm:prSet presAssocID="{5B6E0665-DCCC-4FEC-9D05-1190F47C658B}" presName="imgShp" presStyleLbl="fgImgPlace1" presStyleIdx="1" presStyleCnt="7"/>
      <dgm:spPr/>
    </dgm:pt>
    <dgm:pt modelId="{AF8B0B71-12ED-4AA9-9839-3CB2BFFEBE66}" type="pres">
      <dgm:prSet presAssocID="{5B6E0665-DCCC-4FEC-9D05-1190F47C658B}" presName="txShp" presStyleLbl="node1" presStyleIdx="1" presStyleCnt="7">
        <dgm:presLayoutVars>
          <dgm:bulletEnabled val="1"/>
        </dgm:presLayoutVars>
      </dgm:prSet>
      <dgm:spPr/>
      <dgm:t>
        <a:bodyPr/>
        <a:lstStyle/>
        <a:p>
          <a:endParaRPr lang="en-US"/>
        </a:p>
      </dgm:t>
    </dgm:pt>
    <dgm:pt modelId="{60838B32-0A71-4B81-AB0B-E0CD6B6A1CE1}" type="pres">
      <dgm:prSet presAssocID="{60AC04A9-6CB6-4D67-A520-90A97F826631}" presName="spacing" presStyleCnt="0"/>
      <dgm:spPr/>
    </dgm:pt>
    <dgm:pt modelId="{B209C82F-2FDE-4E88-B729-3D681556EAB8}" type="pres">
      <dgm:prSet presAssocID="{A8A0B0AB-6BEC-489D-93C1-CA1929735331}" presName="composite" presStyleCnt="0"/>
      <dgm:spPr/>
    </dgm:pt>
    <dgm:pt modelId="{36283900-1F2E-43F3-BAAF-199C65114B4E}" type="pres">
      <dgm:prSet presAssocID="{A8A0B0AB-6BEC-489D-93C1-CA1929735331}" presName="imgShp" presStyleLbl="fgImgPlace1" presStyleIdx="2" presStyleCnt="7"/>
      <dgm:spPr/>
    </dgm:pt>
    <dgm:pt modelId="{82104F46-5938-429D-8741-770E584AF326}" type="pres">
      <dgm:prSet presAssocID="{A8A0B0AB-6BEC-489D-93C1-CA1929735331}" presName="txShp" presStyleLbl="node1" presStyleIdx="2" presStyleCnt="7">
        <dgm:presLayoutVars>
          <dgm:bulletEnabled val="1"/>
        </dgm:presLayoutVars>
      </dgm:prSet>
      <dgm:spPr/>
      <dgm:t>
        <a:bodyPr/>
        <a:lstStyle/>
        <a:p>
          <a:endParaRPr lang="en-US"/>
        </a:p>
      </dgm:t>
    </dgm:pt>
    <dgm:pt modelId="{69AAF37E-A997-4C1C-B944-ECF1165959F2}" type="pres">
      <dgm:prSet presAssocID="{5CA7A7EA-564A-4330-871A-130A04AFD046}" presName="spacing" presStyleCnt="0"/>
      <dgm:spPr/>
    </dgm:pt>
    <dgm:pt modelId="{755FC8D2-7DBD-4035-BA28-00AB26C4A5E9}" type="pres">
      <dgm:prSet presAssocID="{1B1C8514-1569-406D-B575-589F0862704A}" presName="composite" presStyleCnt="0"/>
      <dgm:spPr/>
    </dgm:pt>
    <dgm:pt modelId="{42280A51-FB22-4101-871D-AAEC20048B24}" type="pres">
      <dgm:prSet presAssocID="{1B1C8514-1569-406D-B575-589F0862704A}" presName="imgShp" presStyleLbl="fgImgPlace1" presStyleIdx="3" presStyleCnt="7"/>
      <dgm:spPr/>
    </dgm:pt>
    <dgm:pt modelId="{B19363A6-736A-4443-B312-40DE697B73D2}" type="pres">
      <dgm:prSet presAssocID="{1B1C8514-1569-406D-B575-589F0862704A}" presName="txShp" presStyleLbl="node1" presStyleIdx="3" presStyleCnt="7" custLinFactNeighborX="-717" custLinFactNeighborY="6651">
        <dgm:presLayoutVars>
          <dgm:bulletEnabled val="1"/>
        </dgm:presLayoutVars>
      </dgm:prSet>
      <dgm:spPr/>
      <dgm:t>
        <a:bodyPr/>
        <a:lstStyle/>
        <a:p>
          <a:endParaRPr lang="en-US"/>
        </a:p>
      </dgm:t>
    </dgm:pt>
    <dgm:pt modelId="{27FD655F-FC71-4279-A75A-12409BF8D271}" type="pres">
      <dgm:prSet presAssocID="{4D7A504F-170D-4EE5-9B70-AE39CA43CDD3}" presName="spacing" presStyleCnt="0"/>
      <dgm:spPr/>
    </dgm:pt>
    <dgm:pt modelId="{F6BC9A48-1A50-4899-8093-C2D700835296}" type="pres">
      <dgm:prSet presAssocID="{490F6D6D-E1C6-4FB7-B592-5E4940E87B7D}" presName="composite" presStyleCnt="0"/>
      <dgm:spPr/>
    </dgm:pt>
    <dgm:pt modelId="{49FD26E2-917B-44A7-B3DE-C77DD932EB46}" type="pres">
      <dgm:prSet presAssocID="{490F6D6D-E1C6-4FB7-B592-5E4940E87B7D}" presName="imgShp" presStyleLbl="fgImgPlace1" presStyleIdx="4" presStyleCnt="7"/>
      <dgm:spPr/>
    </dgm:pt>
    <dgm:pt modelId="{7AC4A9D1-AE49-412D-A5B7-FD308F6B458E}" type="pres">
      <dgm:prSet presAssocID="{490F6D6D-E1C6-4FB7-B592-5E4940E87B7D}" presName="txShp" presStyleLbl="node1" presStyleIdx="4" presStyleCnt="7">
        <dgm:presLayoutVars>
          <dgm:bulletEnabled val="1"/>
        </dgm:presLayoutVars>
      </dgm:prSet>
      <dgm:spPr/>
      <dgm:t>
        <a:bodyPr/>
        <a:lstStyle/>
        <a:p>
          <a:endParaRPr lang="en-US"/>
        </a:p>
      </dgm:t>
    </dgm:pt>
    <dgm:pt modelId="{AD954A1C-2E62-4A8B-B35A-AEEDAE326FE7}" type="pres">
      <dgm:prSet presAssocID="{EBDFD5FD-C032-4F88-BB66-F20801C7D6E3}" presName="spacing" presStyleCnt="0"/>
      <dgm:spPr/>
    </dgm:pt>
    <dgm:pt modelId="{15EAD31A-A8C7-4FD3-8C1C-CC7AA3CDF6E5}" type="pres">
      <dgm:prSet presAssocID="{8F109032-CCE7-4D06-AE16-4BC899290EEF}" presName="composite" presStyleCnt="0"/>
      <dgm:spPr/>
    </dgm:pt>
    <dgm:pt modelId="{E9E2163A-690D-4443-ADBB-9BEBCB8E4DE9}" type="pres">
      <dgm:prSet presAssocID="{8F109032-CCE7-4D06-AE16-4BC899290EEF}" presName="imgShp" presStyleLbl="fgImgPlace1" presStyleIdx="5" presStyleCnt="7"/>
      <dgm:spPr/>
    </dgm:pt>
    <dgm:pt modelId="{12773F67-C964-4514-A96F-5BE9FE5238FE}" type="pres">
      <dgm:prSet presAssocID="{8F109032-CCE7-4D06-AE16-4BC899290EEF}" presName="txShp" presStyleLbl="node1" presStyleIdx="5" presStyleCnt="7">
        <dgm:presLayoutVars>
          <dgm:bulletEnabled val="1"/>
        </dgm:presLayoutVars>
      </dgm:prSet>
      <dgm:spPr/>
      <dgm:t>
        <a:bodyPr/>
        <a:lstStyle/>
        <a:p>
          <a:endParaRPr lang="en-US"/>
        </a:p>
      </dgm:t>
    </dgm:pt>
    <dgm:pt modelId="{03AE046D-9237-42BA-92E8-CEA3E3056915}" type="pres">
      <dgm:prSet presAssocID="{F7ADD545-6534-4C39-9D0A-ADE39F177969}" presName="spacing" presStyleCnt="0"/>
      <dgm:spPr/>
    </dgm:pt>
    <dgm:pt modelId="{25D03A8F-D29D-4C27-B349-53862B8F5D6C}" type="pres">
      <dgm:prSet presAssocID="{028E3C6E-0595-442D-87A9-D93A69335066}" presName="composite" presStyleCnt="0"/>
      <dgm:spPr/>
    </dgm:pt>
    <dgm:pt modelId="{8776283C-D018-4D1B-AA0C-8EFBD082F556}" type="pres">
      <dgm:prSet presAssocID="{028E3C6E-0595-442D-87A9-D93A69335066}" presName="imgShp" presStyleLbl="fgImgPlace1" presStyleIdx="6" presStyleCnt="7"/>
      <dgm:spPr/>
    </dgm:pt>
    <dgm:pt modelId="{B8E03B23-32CF-46B0-86D4-176026CE7AD3}" type="pres">
      <dgm:prSet presAssocID="{028E3C6E-0595-442D-87A9-D93A69335066}" presName="txShp" presStyleLbl="node1" presStyleIdx="6" presStyleCnt="7">
        <dgm:presLayoutVars>
          <dgm:bulletEnabled val="1"/>
        </dgm:presLayoutVars>
      </dgm:prSet>
      <dgm:spPr/>
      <dgm:t>
        <a:bodyPr/>
        <a:lstStyle/>
        <a:p>
          <a:endParaRPr lang="en-US"/>
        </a:p>
      </dgm:t>
    </dgm:pt>
  </dgm:ptLst>
  <dgm:cxnLst>
    <dgm:cxn modelId="{F064D539-4F07-45D8-B88A-7891AE784C9B}" srcId="{A1A63BA4-3A28-4A1A-9A3A-6CAF47619187}" destId="{8F109032-CCE7-4D06-AE16-4BC899290EEF}" srcOrd="5" destOrd="0" parTransId="{4209DEE7-D91C-49A7-BDD5-3273685A30B9}" sibTransId="{F7ADD545-6534-4C39-9D0A-ADE39F177969}"/>
    <dgm:cxn modelId="{E889DACF-B47F-4E19-95C0-21264C2823BD}" srcId="{A1A63BA4-3A28-4A1A-9A3A-6CAF47619187}" destId="{5B6E0665-DCCC-4FEC-9D05-1190F47C658B}" srcOrd="1" destOrd="0" parTransId="{302C32E6-9E02-4BF6-8BD8-BA02C1A1C8F1}" sibTransId="{60AC04A9-6CB6-4D67-A520-90A97F826631}"/>
    <dgm:cxn modelId="{B9CBD33E-DC4A-4170-B6B0-7F020966BB15}" type="presOf" srcId="{028E3C6E-0595-442D-87A9-D93A69335066}" destId="{B8E03B23-32CF-46B0-86D4-176026CE7AD3}" srcOrd="0" destOrd="0" presId="urn:microsoft.com/office/officeart/2005/8/layout/vList3"/>
    <dgm:cxn modelId="{9BBAD116-3342-4B8F-B4CB-4FBBA71967D4}" srcId="{A1A63BA4-3A28-4A1A-9A3A-6CAF47619187}" destId="{FDC3DA04-C9B9-4AB2-9A65-8FFAD677F178}" srcOrd="0" destOrd="0" parTransId="{0D9B5DC2-569F-4EE4-962A-90E4D8718DA9}" sibTransId="{8F406CEB-FA1E-46FB-8BD4-B18F8D8884CE}"/>
    <dgm:cxn modelId="{B44E7510-993D-4C3D-86B6-81BC7DD0DEF2}" type="presOf" srcId="{8F109032-CCE7-4D06-AE16-4BC899290EEF}" destId="{12773F67-C964-4514-A96F-5BE9FE5238FE}" srcOrd="0" destOrd="0" presId="urn:microsoft.com/office/officeart/2005/8/layout/vList3"/>
    <dgm:cxn modelId="{8B72E2E5-498E-467D-AE09-412EFF7597C4}" srcId="{A1A63BA4-3A28-4A1A-9A3A-6CAF47619187}" destId="{1B1C8514-1569-406D-B575-589F0862704A}" srcOrd="3" destOrd="0" parTransId="{1FAA14AF-AF22-4F11-A13D-5336EF597BAC}" sibTransId="{4D7A504F-170D-4EE5-9B70-AE39CA43CDD3}"/>
    <dgm:cxn modelId="{8990157C-F614-485D-8E76-3237FE0B7C4B}" type="presOf" srcId="{5B6E0665-DCCC-4FEC-9D05-1190F47C658B}" destId="{AF8B0B71-12ED-4AA9-9839-3CB2BFFEBE66}" srcOrd="0" destOrd="0" presId="urn:microsoft.com/office/officeart/2005/8/layout/vList3"/>
    <dgm:cxn modelId="{2560DDEF-D90D-4F86-8375-AE451EABE084}" type="presOf" srcId="{1B1C8514-1569-406D-B575-589F0862704A}" destId="{B19363A6-736A-4443-B312-40DE697B73D2}" srcOrd="0" destOrd="0" presId="urn:microsoft.com/office/officeart/2005/8/layout/vList3"/>
    <dgm:cxn modelId="{36071212-49F7-462E-B13D-AC08F7A6C088}" srcId="{A1A63BA4-3A28-4A1A-9A3A-6CAF47619187}" destId="{028E3C6E-0595-442D-87A9-D93A69335066}" srcOrd="6" destOrd="0" parTransId="{F606D137-5D40-4694-BA02-481D7E1E7D0E}" sibTransId="{5C7BA1B0-ACC7-4C8F-BAC4-55364954EF60}"/>
    <dgm:cxn modelId="{67ACB029-A97B-4F1D-8B80-04DB690C1716}" srcId="{A1A63BA4-3A28-4A1A-9A3A-6CAF47619187}" destId="{A8A0B0AB-6BEC-489D-93C1-CA1929735331}" srcOrd="2" destOrd="0" parTransId="{D5D2AABF-AA36-4E82-82BB-45D7C69BDF48}" sibTransId="{5CA7A7EA-564A-4330-871A-130A04AFD046}"/>
    <dgm:cxn modelId="{7F0A6EC6-06AF-4B2F-A398-A620149946CE}" type="presOf" srcId="{A8A0B0AB-6BEC-489D-93C1-CA1929735331}" destId="{82104F46-5938-429D-8741-770E584AF326}" srcOrd="0" destOrd="0" presId="urn:microsoft.com/office/officeart/2005/8/layout/vList3"/>
    <dgm:cxn modelId="{C3F74A4E-7208-499A-8075-46EFBD8BD8D1}" type="presOf" srcId="{FDC3DA04-C9B9-4AB2-9A65-8FFAD677F178}" destId="{B22CA610-FB2B-4968-8A0B-C068A87FAE3D}" srcOrd="0" destOrd="0" presId="urn:microsoft.com/office/officeart/2005/8/layout/vList3"/>
    <dgm:cxn modelId="{5E1A8205-C610-4AFF-82F3-F0E7A08AF554}" type="presOf" srcId="{A1A63BA4-3A28-4A1A-9A3A-6CAF47619187}" destId="{8A6F593C-1007-4EE1-B5B7-A80C8FBCDCFC}" srcOrd="0" destOrd="0" presId="urn:microsoft.com/office/officeart/2005/8/layout/vList3"/>
    <dgm:cxn modelId="{57C6F000-67CA-4E56-9132-F26A713CFDA4}" type="presOf" srcId="{490F6D6D-E1C6-4FB7-B592-5E4940E87B7D}" destId="{7AC4A9D1-AE49-412D-A5B7-FD308F6B458E}" srcOrd="0" destOrd="0" presId="urn:microsoft.com/office/officeart/2005/8/layout/vList3"/>
    <dgm:cxn modelId="{2B2342A3-D0C0-4CE3-8191-E23EA2317AFC}" srcId="{A1A63BA4-3A28-4A1A-9A3A-6CAF47619187}" destId="{490F6D6D-E1C6-4FB7-B592-5E4940E87B7D}" srcOrd="4" destOrd="0" parTransId="{817923B9-7639-4327-95CA-EA314F8FC1D0}" sibTransId="{EBDFD5FD-C032-4F88-BB66-F20801C7D6E3}"/>
    <dgm:cxn modelId="{851C840C-FC44-4EE3-A7BA-0D3CCD3C6A33}" type="presParOf" srcId="{8A6F593C-1007-4EE1-B5B7-A80C8FBCDCFC}" destId="{093647BC-348D-4ACF-86CC-3247144E2573}" srcOrd="0" destOrd="0" presId="urn:microsoft.com/office/officeart/2005/8/layout/vList3"/>
    <dgm:cxn modelId="{C8E0D9C0-9AC1-49BA-B530-32D713E8E4BF}" type="presParOf" srcId="{093647BC-348D-4ACF-86CC-3247144E2573}" destId="{D2212C2B-6A13-46C3-BE70-AA1260F0CED1}" srcOrd="0" destOrd="0" presId="urn:microsoft.com/office/officeart/2005/8/layout/vList3"/>
    <dgm:cxn modelId="{6E82A1FB-1DA9-4A37-A016-1B7ABF661170}" type="presParOf" srcId="{093647BC-348D-4ACF-86CC-3247144E2573}" destId="{B22CA610-FB2B-4968-8A0B-C068A87FAE3D}" srcOrd="1" destOrd="0" presId="urn:microsoft.com/office/officeart/2005/8/layout/vList3"/>
    <dgm:cxn modelId="{675ECF6D-2331-43C4-A2DC-B3DE0888F49E}" type="presParOf" srcId="{8A6F593C-1007-4EE1-B5B7-A80C8FBCDCFC}" destId="{B778A9E8-03A1-4FFF-AB15-39DFB90F8477}" srcOrd="1" destOrd="0" presId="urn:microsoft.com/office/officeart/2005/8/layout/vList3"/>
    <dgm:cxn modelId="{B849EFF5-7B18-4E44-82EC-83D896CEC997}" type="presParOf" srcId="{8A6F593C-1007-4EE1-B5B7-A80C8FBCDCFC}" destId="{B240725A-8E62-4F34-9968-A6B8CA629745}" srcOrd="2" destOrd="0" presId="urn:microsoft.com/office/officeart/2005/8/layout/vList3"/>
    <dgm:cxn modelId="{6B4C3386-DD82-4E54-B86A-6A4E2DD6F2D1}" type="presParOf" srcId="{B240725A-8E62-4F34-9968-A6B8CA629745}" destId="{15022EA1-D31F-4EE8-8060-771DEFEA6B23}" srcOrd="0" destOrd="0" presId="urn:microsoft.com/office/officeart/2005/8/layout/vList3"/>
    <dgm:cxn modelId="{9FB4426B-C841-4FF8-B359-CA56B4B1FEE2}" type="presParOf" srcId="{B240725A-8E62-4F34-9968-A6B8CA629745}" destId="{AF8B0B71-12ED-4AA9-9839-3CB2BFFEBE66}" srcOrd="1" destOrd="0" presId="urn:microsoft.com/office/officeart/2005/8/layout/vList3"/>
    <dgm:cxn modelId="{28FD4BCB-2D77-4F53-AFCB-9C3DF8BADA00}" type="presParOf" srcId="{8A6F593C-1007-4EE1-B5B7-A80C8FBCDCFC}" destId="{60838B32-0A71-4B81-AB0B-E0CD6B6A1CE1}" srcOrd="3" destOrd="0" presId="urn:microsoft.com/office/officeart/2005/8/layout/vList3"/>
    <dgm:cxn modelId="{9E744DA0-A945-4DB4-94F6-E8B458EBE0B5}" type="presParOf" srcId="{8A6F593C-1007-4EE1-B5B7-A80C8FBCDCFC}" destId="{B209C82F-2FDE-4E88-B729-3D681556EAB8}" srcOrd="4" destOrd="0" presId="urn:microsoft.com/office/officeart/2005/8/layout/vList3"/>
    <dgm:cxn modelId="{2FEDAC91-7FC4-4434-9BDA-51FE9A832EF5}" type="presParOf" srcId="{B209C82F-2FDE-4E88-B729-3D681556EAB8}" destId="{36283900-1F2E-43F3-BAAF-199C65114B4E}" srcOrd="0" destOrd="0" presId="urn:microsoft.com/office/officeart/2005/8/layout/vList3"/>
    <dgm:cxn modelId="{7C33DF6C-EE51-4A2E-8690-F4934571DCCC}" type="presParOf" srcId="{B209C82F-2FDE-4E88-B729-3D681556EAB8}" destId="{82104F46-5938-429D-8741-770E584AF326}" srcOrd="1" destOrd="0" presId="urn:microsoft.com/office/officeart/2005/8/layout/vList3"/>
    <dgm:cxn modelId="{6761F759-2AFB-47C6-B8AE-F8535D1CE929}" type="presParOf" srcId="{8A6F593C-1007-4EE1-B5B7-A80C8FBCDCFC}" destId="{69AAF37E-A997-4C1C-B944-ECF1165959F2}" srcOrd="5" destOrd="0" presId="urn:microsoft.com/office/officeart/2005/8/layout/vList3"/>
    <dgm:cxn modelId="{981DF447-5450-4D81-8D91-FBED39232A2C}" type="presParOf" srcId="{8A6F593C-1007-4EE1-B5B7-A80C8FBCDCFC}" destId="{755FC8D2-7DBD-4035-BA28-00AB26C4A5E9}" srcOrd="6" destOrd="0" presId="urn:microsoft.com/office/officeart/2005/8/layout/vList3"/>
    <dgm:cxn modelId="{E039FE66-C95F-4A73-A960-1C778B83D26C}" type="presParOf" srcId="{755FC8D2-7DBD-4035-BA28-00AB26C4A5E9}" destId="{42280A51-FB22-4101-871D-AAEC20048B24}" srcOrd="0" destOrd="0" presId="urn:microsoft.com/office/officeart/2005/8/layout/vList3"/>
    <dgm:cxn modelId="{0B06A79E-1B02-48D2-A966-0D415B537C92}" type="presParOf" srcId="{755FC8D2-7DBD-4035-BA28-00AB26C4A5E9}" destId="{B19363A6-736A-4443-B312-40DE697B73D2}" srcOrd="1" destOrd="0" presId="urn:microsoft.com/office/officeart/2005/8/layout/vList3"/>
    <dgm:cxn modelId="{D13B199C-44DA-4398-B7D1-F29BBA994F31}" type="presParOf" srcId="{8A6F593C-1007-4EE1-B5B7-A80C8FBCDCFC}" destId="{27FD655F-FC71-4279-A75A-12409BF8D271}" srcOrd="7" destOrd="0" presId="urn:microsoft.com/office/officeart/2005/8/layout/vList3"/>
    <dgm:cxn modelId="{D1D6892F-F00B-4E9F-8B66-C746AE426EB3}" type="presParOf" srcId="{8A6F593C-1007-4EE1-B5B7-A80C8FBCDCFC}" destId="{F6BC9A48-1A50-4899-8093-C2D700835296}" srcOrd="8" destOrd="0" presId="urn:microsoft.com/office/officeart/2005/8/layout/vList3"/>
    <dgm:cxn modelId="{876A2B56-323D-48B8-8E55-2E6E6C7B078F}" type="presParOf" srcId="{F6BC9A48-1A50-4899-8093-C2D700835296}" destId="{49FD26E2-917B-44A7-B3DE-C77DD932EB46}" srcOrd="0" destOrd="0" presId="urn:microsoft.com/office/officeart/2005/8/layout/vList3"/>
    <dgm:cxn modelId="{C85C29E0-5445-4353-A8A9-06C6AD4315B2}" type="presParOf" srcId="{F6BC9A48-1A50-4899-8093-C2D700835296}" destId="{7AC4A9D1-AE49-412D-A5B7-FD308F6B458E}" srcOrd="1" destOrd="0" presId="urn:microsoft.com/office/officeart/2005/8/layout/vList3"/>
    <dgm:cxn modelId="{E770C98A-685C-4A3E-9233-ADC33F322C4E}" type="presParOf" srcId="{8A6F593C-1007-4EE1-B5B7-A80C8FBCDCFC}" destId="{AD954A1C-2E62-4A8B-B35A-AEEDAE326FE7}" srcOrd="9" destOrd="0" presId="urn:microsoft.com/office/officeart/2005/8/layout/vList3"/>
    <dgm:cxn modelId="{C780BB84-3D6B-417E-95AE-C1A2A6E86C51}" type="presParOf" srcId="{8A6F593C-1007-4EE1-B5B7-A80C8FBCDCFC}" destId="{15EAD31A-A8C7-4FD3-8C1C-CC7AA3CDF6E5}" srcOrd="10" destOrd="0" presId="urn:microsoft.com/office/officeart/2005/8/layout/vList3"/>
    <dgm:cxn modelId="{DB811419-C598-4A09-ADA1-170C15CAD62B}" type="presParOf" srcId="{15EAD31A-A8C7-4FD3-8C1C-CC7AA3CDF6E5}" destId="{E9E2163A-690D-4443-ADBB-9BEBCB8E4DE9}" srcOrd="0" destOrd="0" presId="urn:microsoft.com/office/officeart/2005/8/layout/vList3"/>
    <dgm:cxn modelId="{483A11DA-AC99-4B0E-95D1-BBB39F77994C}" type="presParOf" srcId="{15EAD31A-A8C7-4FD3-8C1C-CC7AA3CDF6E5}" destId="{12773F67-C964-4514-A96F-5BE9FE5238FE}" srcOrd="1" destOrd="0" presId="urn:microsoft.com/office/officeart/2005/8/layout/vList3"/>
    <dgm:cxn modelId="{158B5EF1-727F-4027-9714-7230C4081999}" type="presParOf" srcId="{8A6F593C-1007-4EE1-B5B7-A80C8FBCDCFC}" destId="{03AE046D-9237-42BA-92E8-CEA3E3056915}" srcOrd="11" destOrd="0" presId="urn:microsoft.com/office/officeart/2005/8/layout/vList3"/>
    <dgm:cxn modelId="{7A6FD006-4322-45CD-B569-DEB4F0568F50}" type="presParOf" srcId="{8A6F593C-1007-4EE1-B5B7-A80C8FBCDCFC}" destId="{25D03A8F-D29D-4C27-B349-53862B8F5D6C}" srcOrd="12" destOrd="0" presId="urn:microsoft.com/office/officeart/2005/8/layout/vList3"/>
    <dgm:cxn modelId="{AE68F11F-9DCF-40AB-A2DE-D023F6E155E0}" type="presParOf" srcId="{25D03A8F-D29D-4C27-B349-53862B8F5D6C}" destId="{8776283C-D018-4D1B-AA0C-8EFBD082F556}" srcOrd="0" destOrd="0" presId="urn:microsoft.com/office/officeart/2005/8/layout/vList3"/>
    <dgm:cxn modelId="{F777B672-CC78-46C1-94F7-D3645674ECF2}" type="presParOf" srcId="{25D03A8F-D29D-4C27-B349-53862B8F5D6C}" destId="{B8E03B23-32CF-46B0-86D4-176026CE7AD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551BAFC-E923-4807-A648-A112C6C53BDD}" type="doc">
      <dgm:prSet loTypeId="urn:microsoft.com/office/officeart/2005/8/layout/bProcess3" loCatId="process" qsTypeId="urn:microsoft.com/office/officeart/2005/8/quickstyle/simple1" qsCatId="simple" csTypeId="urn:microsoft.com/office/officeart/2005/8/colors/colorful1" csCatId="colorful" phldr="1"/>
      <dgm:spPr/>
      <dgm:t>
        <a:bodyPr/>
        <a:lstStyle/>
        <a:p>
          <a:endParaRPr lang="en-US"/>
        </a:p>
      </dgm:t>
    </dgm:pt>
    <dgm:pt modelId="{D7B315F4-7BB7-4DAB-9340-E367C284AEA0}">
      <dgm:prSet phldrT="[Text]"/>
      <dgm:spPr/>
      <dgm:t>
        <a:bodyPr/>
        <a:lstStyle/>
        <a:p>
          <a:pPr rtl="1"/>
          <a:r>
            <a:rPr lang="ar-LB" b="1" dirty="0" smtClean="0">
              <a:solidFill>
                <a:sysClr val="window" lastClr="FFFFFF"/>
              </a:solidFill>
              <a:latin typeface="Calibri"/>
              <a:ea typeface="+mn-ea"/>
              <a:cs typeface="Arial"/>
            </a:rPr>
            <a:t>الخطوة الأولى: إعداد مكان العمل</a:t>
          </a:r>
          <a:endParaRPr lang="en-US" dirty="0"/>
        </a:p>
      </dgm:t>
    </dgm:pt>
    <dgm:pt modelId="{59C54628-C976-4DB5-8964-F4B4A63F574E}" type="parTrans" cxnId="{347A5CE8-467D-4A6A-9EDA-6A95BED8CD32}">
      <dgm:prSet/>
      <dgm:spPr/>
      <dgm:t>
        <a:bodyPr/>
        <a:lstStyle/>
        <a:p>
          <a:endParaRPr lang="en-US"/>
        </a:p>
      </dgm:t>
    </dgm:pt>
    <dgm:pt modelId="{3227ECDF-AD37-44AA-85D5-AE9986B8829E}" type="sibTrans" cxnId="{347A5CE8-467D-4A6A-9EDA-6A95BED8CD32}">
      <dgm:prSet/>
      <dgm:spPr/>
      <dgm:t>
        <a:bodyPr/>
        <a:lstStyle/>
        <a:p>
          <a:endParaRPr lang="en-US"/>
        </a:p>
      </dgm:t>
    </dgm:pt>
    <dgm:pt modelId="{9A7D69C0-5EF1-43B4-A3C3-D72DCB8A8AA2}">
      <dgm:prSet phldrT="[Text]"/>
      <dgm:spPr/>
      <dgm:t>
        <a:bodyPr/>
        <a:lstStyle/>
        <a:p>
          <a:pPr rtl="1"/>
          <a:r>
            <a:rPr lang="ar-LB" b="1" dirty="0" smtClean="0">
              <a:solidFill>
                <a:sysClr val="window" lastClr="FFFFFF"/>
              </a:solidFill>
              <a:latin typeface="Calibri"/>
              <a:ea typeface="+mn-ea"/>
              <a:cs typeface="Arial"/>
            </a:rPr>
            <a:t>الخطوة الثانية: بناء الإطار</a:t>
          </a:r>
          <a:endParaRPr lang="en-US" dirty="0"/>
        </a:p>
      </dgm:t>
    </dgm:pt>
    <dgm:pt modelId="{73F0033A-B978-482F-868A-18D3BB4597F7}" type="parTrans" cxnId="{B8AB5DC3-C4BA-495F-A2E4-30EDA9A07AA8}">
      <dgm:prSet/>
      <dgm:spPr/>
      <dgm:t>
        <a:bodyPr/>
        <a:lstStyle/>
        <a:p>
          <a:endParaRPr lang="en-US"/>
        </a:p>
      </dgm:t>
    </dgm:pt>
    <dgm:pt modelId="{8585C8D7-723E-46B8-9C58-3D1640DE82B0}" type="sibTrans" cxnId="{B8AB5DC3-C4BA-495F-A2E4-30EDA9A07AA8}">
      <dgm:prSet/>
      <dgm:spPr/>
      <dgm:t>
        <a:bodyPr/>
        <a:lstStyle/>
        <a:p>
          <a:endParaRPr lang="en-US"/>
        </a:p>
      </dgm:t>
    </dgm:pt>
    <dgm:pt modelId="{CCAC61C8-DCF6-42E7-BD22-EDBE74AFF9C6}">
      <dgm:prSet phldrT="[Text]"/>
      <dgm:spPr/>
      <dgm:t>
        <a:bodyPr/>
        <a:lstStyle/>
        <a:p>
          <a:pPr rtl="1"/>
          <a:r>
            <a:rPr lang="ar-LB" b="1" dirty="0" smtClean="0">
              <a:solidFill>
                <a:sysClr val="window" lastClr="FFFFFF"/>
              </a:solidFill>
              <a:latin typeface="Calibri"/>
              <a:ea typeface="+mn-ea"/>
              <a:cs typeface="Arial"/>
            </a:rPr>
            <a:t>الخطوة الثالثة: وضع مؤشرات لقياس الأداء </a:t>
          </a:r>
          <a:endParaRPr lang="en-US" dirty="0"/>
        </a:p>
      </dgm:t>
    </dgm:pt>
    <dgm:pt modelId="{B32055BE-095D-48E9-B3FD-76A533C19EDB}" type="parTrans" cxnId="{E2788F95-1111-47B0-8A7D-6E1C15818E1D}">
      <dgm:prSet/>
      <dgm:spPr/>
      <dgm:t>
        <a:bodyPr/>
        <a:lstStyle/>
        <a:p>
          <a:endParaRPr lang="en-US"/>
        </a:p>
      </dgm:t>
    </dgm:pt>
    <dgm:pt modelId="{DF4A2324-9626-487F-A2EB-7C28E2C1B249}" type="sibTrans" cxnId="{E2788F95-1111-47B0-8A7D-6E1C15818E1D}">
      <dgm:prSet/>
      <dgm:spPr/>
      <dgm:t>
        <a:bodyPr/>
        <a:lstStyle/>
        <a:p>
          <a:endParaRPr lang="en-US"/>
        </a:p>
      </dgm:t>
    </dgm:pt>
    <dgm:pt modelId="{A0D58E43-4697-46EF-9A7C-B81081E9A401}">
      <dgm:prSet phldrT="[Text]"/>
      <dgm:spPr/>
      <dgm:t>
        <a:bodyPr/>
        <a:lstStyle/>
        <a:p>
          <a:pPr rtl="1"/>
          <a:r>
            <a:rPr lang="ar-LB" b="1" dirty="0" smtClean="0">
              <a:solidFill>
                <a:sysClr val="window" lastClr="FFFFFF"/>
              </a:solidFill>
              <a:latin typeface="Calibri"/>
              <a:ea typeface="+mn-ea"/>
              <a:cs typeface="Arial"/>
            </a:rPr>
            <a:t>الخطوة الرابعة: تشغيل الإطار</a:t>
          </a:r>
          <a:endParaRPr lang="en-US" dirty="0"/>
        </a:p>
      </dgm:t>
    </dgm:pt>
    <dgm:pt modelId="{39015608-638A-4AC9-95D6-890444059776}" type="parTrans" cxnId="{A6994E2C-021C-4E9A-98A7-DF4DF9A9E42C}">
      <dgm:prSet/>
      <dgm:spPr/>
      <dgm:t>
        <a:bodyPr/>
        <a:lstStyle/>
        <a:p>
          <a:endParaRPr lang="en-US"/>
        </a:p>
      </dgm:t>
    </dgm:pt>
    <dgm:pt modelId="{3A609EC3-0C52-4A15-BB79-987D4699B3D5}" type="sibTrans" cxnId="{A6994E2C-021C-4E9A-98A7-DF4DF9A9E42C}">
      <dgm:prSet/>
      <dgm:spPr/>
      <dgm:t>
        <a:bodyPr/>
        <a:lstStyle/>
        <a:p>
          <a:endParaRPr lang="en-US"/>
        </a:p>
      </dgm:t>
    </dgm:pt>
    <dgm:pt modelId="{CDD26292-E53D-4DAE-B763-034CFB5ADADA}">
      <dgm:prSet phldrT="[Text]"/>
      <dgm:spPr/>
      <dgm:t>
        <a:bodyPr/>
        <a:lstStyle/>
        <a:p>
          <a:pPr rtl="1"/>
          <a:r>
            <a:rPr lang="ar-LB" b="1" dirty="0" smtClean="0">
              <a:solidFill>
                <a:sysClr val="window" lastClr="FFFFFF"/>
              </a:solidFill>
              <a:latin typeface="Calibri"/>
              <a:ea typeface="+mn-ea"/>
              <a:cs typeface="Arial"/>
            </a:rPr>
            <a:t>الخطوة الخامسة: تطبيق نظام قياس الأداء</a:t>
          </a:r>
          <a:endParaRPr lang="en-US" dirty="0"/>
        </a:p>
      </dgm:t>
    </dgm:pt>
    <dgm:pt modelId="{413F0AA9-213C-4908-8B09-104A6BD93A6C}" type="parTrans" cxnId="{E9528B6F-5C90-41C2-9C3C-545DE1121ECC}">
      <dgm:prSet/>
      <dgm:spPr/>
      <dgm:t>
        <a:bodyPr/>
        <a:lstStyle/>
        <a:p>
          <a:endParaRPr lang="en-US"/>
        </a:p>
      </dgm:t>
    </dgm:pt>
    <dgm:pt modelId="{B1735A62-C17B-44E9-9DB8-FC7AA99AEC08}" type="sibTrans" cxnId="{E9528B6F-5C90-41C2-9C3C-545DE1121ECC}">
      <dgm:prSet/>
      <dgm:spPr/>
      <dgm:t>
        <a:bodyPr/>
        <a:lstStyle/>
        <a:p>
          <a:endParaRPr lang="en-US"/>
        </a:p>
      </dgm:t>
    </dgm:pt>
    <dgm:pt modelId="{7D46F6A8-46CC-4D0F-AA8C-FDED9983A5FA}">
      <dgm:prSet/>
      <dgm:spPr/>
      <dgm:t>
        <a:bodyPr/>
        <a:lstStyle/>
        <a:p>
          <a:pPr rtl="1"/>
          <a:r>
            <a:rPr lang="ar-SA" b="1" dirty="0" smtClean="0">
              <a:solidFill>
                <a:sysClr val="window" lastClr="FFFFFF"/>
              </a:solidFill>
              <a:latin typeface="Calibri"/>
              <a:ea typeface="+mn-ea"/>
              <a:cs typeface="Arial"/>
            </a:rPr>
            <a:t>اختبار وتقويم ن</a:t>
          </a:r>
          <a:r>
            <a:rPr lang="ar-LB" b="1" dirty="0" err="1" smtClean="0">
              <a:solidFill>
                <a:sysClr val="window" lastClr="FFFFFF"/>
              </a:solidFill>
              <a:latin typeface="Calibri"/>
              <a:ea typeface="+mn-ea"/>
              <a:cs typeface="Arial"/>
            </a:rPr>
            <a:t>ظام</a:t>
          </a:r>
          <a:r>
            <a:rPr lang="ar-LB" b="1" dirty="0" smtClean="0">
              <a:solidFill>
                <a:sysClr val="window" lastClr="FFFFFF"/>
              </a:solidFill>
              <a:latin typeface="Calibri"/>
              <a:ea typeface="+mn-ea"/>
              <a:cs typeface="Arial"/>
            </a:rPr>
            <a:t> قياس الأداء</a:t>
          </a:r>
          <a:endParaRPr lang="en-US" dirty="0"/>
        </a:p>
      </dgm:t>
    </dgm:pt>
    <dgm:pt modelId="{87FA06CA-29A9-4F80-BCF0-FD0186020230}" type="parTrans" cxnId="{AB5BDF10-BC22-404F-BA28-E0557B7D621C}">
      <dgm:prSet/>
      <dgm:spPr/>
      <dgm:t>
        <a:bodyPr/>
        <a:lstStyle/>
        <a:p>
          <a:endParaRPr lang="en-US"/>
        </a:p>
      </dgm:t>
    </dgm:pt>
    <dgm:pt modelId="{DA4BBEB3-17C9-4853-9BA5-D967A38C649C}" type="sibTrans" cxnId="{AB5BDF10-BC22-404F-BA28-E0557B7D621C}">
      <dgm:prSet/>
      <dgm:spPr/>
      <dgm:t>
        <a:bodyPr/>
        <a:lstStyle/>
        <a:p>
          <a:endParaRPr lang="en-US"/>
        </a:p>
      </dgm:t>
    </dgm:pt>
    <dgm:pt modelId="{D7E2B18E-19E0-4059-91B5-CE2F459CF189}" type="pres">
      <dgm:prSet presAssocID="{7551BAFC-E923-4807-A648-A112C6C53BDD}" presName="Name0" presStyleCnt="0">
        <dgm:presLayoutVars>
          <dgm:dir val="rev"/>
          <dgm:resizeHandles val="exact"/>
        </dgm:presLayoutVars>
      </dgm:prSet>
      <dgm:spPr/>
      <dgm:t>
        <a:bodyPr/>
        <a:lstStyle/>
        <a:p>
          <a:endParaRPr lang="en-US"/>
        </a:p>
      </dgm:t>
    </dgm:pt>
    <dgm:pt modelId="{87AAA410-AA4E-4DCF-962F-9944C90BE790}" type="pres">
      <dgm:prSet presAssocID="{D7B315F4-7BB7-4DAB-9340-E367C284AEA0}" presName="node" presStyleLbl="node1" presStyleIdx="0" presStyleCnt="6">
        <dgm:presLayoutVars>
          <dgm:bulletEnabled val="1"/>
        </dgm:presLayoutVars>
      </dgm:prSet>
      <dgm:spPr/>
      <dgm:t>
        <a:bodyPr/>
        <a:lstStyle/>
        <a:p>
          <a:endParaRPr lang="en-US"/>
        </a:p>
      </dgm:t>
    </dgm:pt>
    <dgm:pt modelId="{D8482905-B529-43E9-82F4-4CC546E164D3}" type="pres">
      <dgm:prSet presAssocID="{3227ECDF-AD37-44AA-85D5-AE9986B8829E}" presName="sibTrans" presStyleLbl="sibTrans1D1" presStyleIdx="0" presStyleCnt="5"/>
      <dgm:spPr/>
      <dgm:t>
        <a:bodyPr/>
        <a:lstStyle/>
        <a:p>
          <a:endParaRPr lang="en-US"/>
        </a:p>
      </dgm:t>
    </dgm:pt>
    <dgm:pt modelId="{D8A1D9C2-A4C8-4F04-BBAF-4036CE646270}" type="pres">
      <dgm:prSet presAssocID="{3227ECDF-AD37-44AA-85D5-AE9986B8829E}" presName="connectorText" presStyleLbl="sibTrans1D1" presStyleIdx="0" presStyleCnt="5"/>
      <dgm:spPr/>
      <dgm:t>
        <a:bodyPr/>
        <a:lstStyle/>
        <a:p>
          <a:endParaRPr lang="en-US"/>
        </a:p>
      </dgm:t>
    </dgm:pt>
    <dgm:pt modelId="{1F488597-6771-44C7-956C-7B2ACD3FE5BA}" type="pres">
      <dgm:prSet presAssocID="{9A7D69C0-5EF1-43B4-A3C3-D72DCB8A8AA2}" presName="node" presStyleLbl="node1" presStyleIdx="1" presStyleCnt="6">
        <dgm:presLayoutVars>
          <dgm:bulletEnabled val="1"/>
        </dgm:presLayoutVars>
      </dgm:prSet>
      <dgm:spPr/>
      <dgm:t>
        <a:bodyPr/>
        <a:lstStyle/>
        <a:p>
          <a:endParaRPr lang="en-US"/>
        </a:p>
      </dgm:t>
    </dgm:pt>
    <dgm:pt modelId="{844A4A6E-CC26-4D10-BF03-7593AF653253}" type="pres">
      <dgm:prSet presAssocID="{8585C8D7-723E-46B8-9C58-3D1640DE82B0}" presName="sibTrans" presStyleLbl="sibTrans1D1" presStyleIdx="1" presStyleCnt="5"/>
      <dgm:spPr/>
      <dgm:t>
        <a:bodyPr/>
        <a:lstStyle/>
        <a:p>
          <a:endParaRPr lang="en-US"/>
        </a:p>
      </dgm:t>
    </dgm:pt>
    <dgm:pt modelId="{FE3FC91B-1A5E-4A6F-8246-5E2934876FCC}" type="pres">
      <dgm:prSet presAssocID="{8585C8D7-723E-46B8-9C58-3D1640DE82B0}" presName="connectorText" presStyleLbl="sibTrans1D1" presStyleIdx="1" presStyleCnt="5"/>
      <dgm:spPr/>
      <dgm:t>
        <a:bodyPr/>
        <a:lstStyle/>
        <a:p>
          <a:endParaRPr lang="en-US"/>
        </a:p>
      </dgm:t>
    </dgm:pt>
    <dgm:pt modelId="{CE6FBD13-3AD7-4566-A62B-853BCAF4F795}" type="pres">
      <dgm:prSet presAssocID="{CCAC61C8-DCF6-42E7-BD22-EDBE74AFF9C6}" presName="node" presStyleLbl="node1" presStyleIdx="2" presStyleCnt="6">
        <dgm:presLayoutVars>
          <dgm:bulletEnabled val="1"/>
        </dgm:presLayoutVars>
      </dgm:prSet>
      <dgm:spPr/>
      <dgm:t>
        <a:bodyPr/>
        <a:lstStyle/>
        <a:p>
          <a:endParaRPr lang="en-US"/>
        </a:p>
      </dgm:t>
    </dgm:pt>
    <dgm:pt modelId="{32560098-AD42-4CFC-8BE6-E376023F1021}" type="pres">
      <dgm:prSet presAssocID="{DF4A2324-9626-487F-A2EB-7C28E2C1B249}" presName="sibTrans" presStyleLbl="sibTrans1D1" presStyleIdx="2" presStyleCnt="5"/>
      <dgm:spPr/>
      <dgm:t>
        <a:bodyPr/>
        <a:lstStyle/>
        <a:p>
          <a:endParaRPr lang="en-US"/>
        </a:p>
      </dgm:t>
    </dgm:pt>
    <dgm:pt modelId="{58F7BA49-D442-4106-8B89-DF4C4DEF489A}" type="pres">
      <dgm:prSet presAssocID="{DF4A2324-9626-487F-A2EB-7C28E2C1B249}" presName="connectorText" presStyleLbl="sibTrans1D1" presStyleIdx="2" presStyleCnt="5"/>
      <dgm:spPr/>
      <dgm:t>
        <a:bodyPr/>
        <a:lstStyle/>
        <a:p>
          <a:endParaRPr lang="en-US"/>
        </a:p>
      </dgm:t>
    </dgm:pt>
    <dgm:pt modelId="{ED9C5EB5-C8B1-4AC9-B32D-7107599BB2AE}" type="pres">
      <dgm:prSet presAssocID="{A0D58E43-4697-46EF-9A7C-B81081E9A401}" presName="node" presStyleLbl="node1" presStyleIdx="3" presStyleCnt="6">
        <dgm:presLayoutVars>
          <dgm:bulletEnabled val="1"/>
        </dgm:presLayoutVars>
      </dgm:prSet>
      <dgm:spPr/>
      <dgm:t>
        <a:bodyPr/>
        <a:lstStyle/>
        <a:p>
          <a:endParaRPr lang="en-US"/>
        </a:p>
      </dgm:t>
    </dgm:pt>
    <dgm:pt modelId="{61809FA9-D2FF-4364-B797-AE43440CFE90}" type="pres">
      <dgm:prSet presAssocID="{3A609EC3-0C52-4A15-BB79-987D4699B3D5}" presName="sibTrans" presStyleLbl="sibTrans1D1" presStyleIdx="3" presStyleCnt="5"/>
      <dgm:spPr/>
      <dgm:t>
        <a:bodyPr/>
        <a:lstStyle/>
        <a:p>
          <a:endParaRPr lang="en-US"/>
        </a:p>
      </dgm:t>
    </dgm:pt>
    <dgm:pt modelId="{014C7925-004A-4710-AD66-4A3BA9E9626E}" type="pres">
      <dgm:prSet presAssocID="{3A609EC3-0C52-4A15-BB79-987D4699B3D5}" presName="connectorText" presStyleLbl="sibTrans1D1" presStyleIdx="3" presStyleCnt="5"/>
      <dgm:spPr/>
      <dgm:t>
        <a:bodyPr/>
        <a:lstStyle/>
        <a:p>
          <a:endParaRPr lang="en-US"/>
        </a:p>
      </dgm:t>
    </dgm:pt>
    <dgm:pt modelId="{FD8B30D3-596D-46AB-BF8D-1A5F1C003E27}" type="pres">
      <dgm:prSet presAssocID="{CDD26292-E53D-4DAE-B763-034CFB5ADADA}" presName="node" presStyleLbl="node1" presStyleIdx="4" presStyleCnt="6">
        <dgm:presLayoutVars>
          <dgm:bulletEnabled val="1"/>
        </dgm:presLayoutVars>
      </dgm:prSet>
      <dgm:spPr/>
      <dgm:t>
        <a:bodyPr/>
        <a:lstStyle/>
        <a:p>
          <a:endParaRPr lang="en-US"/>
        </a:p>
      </dgm:t>
    </dgm:pt>
    <dgm:pt modelId="{04196CA4-0464-4B83-B950-7E120D6BE5A2}" type="pres">
      <dgm:prSet presAssocID="{B1735A62-C17B-44E9-9DB8-FC7AA99AEC08}" presName="sibTrans" presStyleLbl="sibTrans1D1" presStyleIdx="4" presStyleCnt="5"/>
      <dgm:spPr/>
      <dgm:t>
        <a:bodyPr/>
        <a:lstStyle/>
        <a:p>
          <a:endParaRPr lang="en-US"/>
        </a:p>
      </dgm:t>
    </dgm:pt>
    <dgm:pt modelId="{771E56D1-E49A-43D5-8256-3699FB1EA692}" type="pres">
      <dgm:prSet presAssocID="{B1735A62-C17B-44E9-9DB8-FC7AA99AEC08}" presName="connectorText" presStyleLbl="sibTrans1D1" presStyleIdx="4" presStyleCnt="5"/>
      <dgm:spPr/>
      <dgm:t>
        <a:bodyPr/>
        <a:lstStyle/>
        <a:p>
          <a:endParaRPr lang="en-US"/>
        </a:p>
      </dgm:t>
    </dgm:pt>
    <dgm:pt modelId="{81149FB6-2E03-4F20-A51A-8CCDC1580ADA}" type="pres">
      <dgm:prSet presAssocID="{7D46F6A8-46CC-4D0F-AA8C-FDED9983A5FA}" presName="node" presStyleLbl="node1" presStyleIdx="5" presStyleCnt="6">
        <dgm:presLayoutVars>
          <dgm:bulletEnabled val="1"/>
        </dgm:presLayoutVars>
      </dgm:prSet>
      <dgm:spPr/>
      <dgm:t>
        <a:bodyPr/>
        <a:lstStyle/>
        <a:p>
          <a:endParaRPr lang="en-US"/>
        </a:p>
      </dgm:t>
    </dgm:pt>
  </dgm:ptLst>
  <dgm:cxnLst>
    <dgm:cxn modelId="{5A965AAB-5798-4F48-BA8D-D2CDBCDCDD86}" type="presOf" srcId="{8585C8D7-723E-46B8-9C58-3D1640DE82B0}" destId="{844A4A6E-CC26-4D10-BF03-7593AF653253}" srcOrd="0" destOrd="0" presId="urn:microsoft.com/office/officeart/2005/8/layout/bProcess3"/>
    <dgm:cxn modelId="{7A966972-BA0D-44BF-A0DE-5174AFB317F8}" type="presOf" srcId="{7551BAFC-E923-4807-A648-A112C6C53BDD}" destId="{D7E2B18E-19E0-4059-91B5-CE2F459CF189}" srcOrd="0" destOrd="0" presId="urn:microsoft.com/office/officeart/2005/8/layout/bProcess3"/>
    <dgm:cxn modelId="{BB00373D-3304-4423-B10E-8A17A27DEDAC}" type="presOf" srcId="{B1735A62-C17B-44E9-9DB8-FC7AA99AEC08}" destId="{04196CA4-0464-4B83-B950-7E120D6BE5A2}" srcOrd="0" destOrd="0" presId="urn:microsoft.com/office/officeart/2005/8/layout/bProcess3"/>
    <dgm:cxn modelId="{A2B912FE-3F62-4980-9690-F732DA6F0BD7}" type="presOf" srcId="{A0D58E43-4697-46EF-9A7C-B81081E9A401}" destId="{ED9C5EB5-C8B1-4AC9-B32D-7107599BB2AE}" srcOrd="0" destOrd="0" presId="urn:microsoft.com/office/officeart/2005/8/layout/bProcess3"/>
    <dgm:cxn modelId="{5F3735B3-E25B-4807-9C9C-A1AFD2E3C6D7}" type="presOf" srcId="{8585C8D7-723E-46B8-9C58-3D1640DE82B0}" destId="{FE3FC91B-1A5E-4A6F-8246-5E2934876FCC}" srcOrd="1" destOrd="0" presId="urn:microsoft.com/office/officeart/2005/8/layout/bProcess3"/>
    <dgm:cxn modelId="{C3932368-D806-458A-B2C8-856288A930CD}" type="presOf" srcId="{9A7D69C0-5EF1-43B4-A3C3-D72DCB8A8AA2}" destId="{1F488597-6771-44C7-956C-7B2ACD3FE5BA}" srcOrd="0" destOrd="0" presId="urn:microsoft.com/office/officeart/2005/8/layout/bProcess3"/>
    <dgm:cxn modelId="{903286F2-22FC-4B24-A779-CAD90AD0F4F0}" type="presOf" srcId="{CCAC61C8-DCF6-42E7-BD22-EDBE74AFF9C6}" destId="{CE6FBD13-3AD7-4566-A62B-853BCAF4F795}" srcOrd="0" destOrd="0" presId="urn:microsoft.com/office/officeart/2005/8/layout/bProcess3"/>
    <dgm:cxn modelId="{2657A5AD-12F4-4769-883C-AA5CD6F07882}" type="presOf" srcId="{D7B315F4-7BB7-4DAB-9340-E367C284AEA0}" destId="{87AAA410-AA4E-4DCF-962F-9944C90BE790}" srcOrd="0" destOrd="0" presId="urn:microsoft.com/office/officeart/2005/8/layout/bProcess3"/>
    <dgm:cxn modelId="{E9528B6F-5C90-41C2-9C3C-545DE1121ECC}" srcId="{7551BAFC-E923-4807-A648-A112C6C53BDD}" destId="{CDD26292-E53D-4DAE-B763-034CFB5ADADA}" srcOrd="4" destOrd="0" parTransId="{413F0AA9-213C-4908-8B09-104A6BD93A6C}" sibTransId="{B1735A62-C17B-44E9-9DB8-FC7AA99AEC08}"/>
    <dgm:cxn modelId="{8576158B-ECED-4DCD-81CE-DEB61FA42D45}" type="presOf" srcId="{3A609EC3-0C52-4A15-BB79-987D4699B3D5}" destId="{61809FA9-D2FF-4364-B797-AE43440CFE90}" srcOrd="0" destOrd="0" presId="urn:microsoft.com/office/officeart/2005/8/layout/bProcess3"/>
    <dgm:cxn modelId="{9BD50246-1309-42AA-B739-AF37DFB067A0}" type="presOf" srcId="{B1735A62-C17B-44E9-9DB8-FC7AA99AEC08}" destId="{771E56D1-E49A-43D5-8256-3699FB1EA692}" srcOrd="1" destOrd="0" presId="urn:microsoft.com/office/officeart/2005/8/layout/bProcess3"/>
    <dgm:cxn modelId="{2070CB19-BC1D-40ED-902C-A32462820289}" type="presOf" srcId="{CDD26292-E53D-4DAE-B763-034CFB5ADADA}" destId="{FD8B30D3-596D-46AB-BF8D-1A5F1C003E27}" srcOrd="0" destOrd="0" presId="urn:microsoft.com/office/officeart/2005/8/layout/bProcess3"/>
    <dgm:cxn modelId="{FCA4A426-46DB-4158-8559-4B96000B866E}" type="presOf" srcId="{3A609EC3-0C52-4A15-BB79-987D4699B3D5}" destId="{014C7925-004A-4710-AD66-4A3BA9E9626E}" srcOrd="1" destOrd="0" presId="urn:microsoft.com/office/officeart/2005/8/layout/bProcess3"/>
    <dgm:cxn modelId="{AB5BDF10-BC22-404F-BA28-E0557B7D621C}" srcId="{7551BAFC-E923-4807-A648-A112C6C53BDD}" destId="{7D46F6A8-46CC-4D0F-AA8C-FDED9983A5FA}" srcOrd="5" destOrd="0" parTransId="{87FA06CA-29A9-4F80-BCF0-FD0186020230}" sibTransId="{DA4BBEB3-17C9-4853-9BA5-D967A38C649C}"/>
    <dgm:cxn modelId="{A6994E2C-021C-4E9A-98A7-DF4DF9A9E42C}" srcId="{7551BAFC-E923-4807-A648-A112C6C53BDD}" destId="{A0D58E43-4697-46EF-9A7C-B81081E9A401}" srcOrd="3" destOrd="0" parTransId="{39015608-638A-4AC9-95D6-890444059776}" sibTransId="{3A609EC3-0C52-4A15-BB79-987D4699B3D5}"/>
    <dgm:cxn modelId="{347A5CE8-467D-4A6A-9EDA-6A95BED8CD32}" srcId="{7551BAFC-E923-4807-A648-A112C6C53BDD}" destId="{D7B315F4-7BB7-4DAB-9340-E367C284AEA0}" srcOrd="0" destOrd="0" parTransId="{59C54628-C976-4DB5-8964-F4B4A63F574E}" sibTransId="{3227ECDF-AD37-44AA-85D5-AE9986B8829E}"/>
    <dgm:cxn modelId="{5E308C67-8B64-4C27-87CD-B668E95C1388}" type="presOf" srcId="{3227ECDF-AD37-44AA-85D5-AE9986B8829E}" destId="{D8A1D9C2-A4C8-4F04-BBAF-4036CE646270}" srcOrd="1" destOrd="0" presId="urn:microsoft.com/office/officeart/2005/8/layout/bProcess3"/>
    <dgm:cxn modelId="{B8AB5DC3-C4BA-495F-A2E4-30EDA9A07AA8}" srcId="{7551BAFC-E923-4807-A648-A112C6C53BDD}" destId="{9A7D69C0-5EF1-43B4-A3C3-D72DCB8A8AA2}" srcOrd="1" destOrd="0" parTransId="{73F0033A-B978-482F-868A-18D3BB4597F7}" sibTransId="{8585C8D7-723E-46B8-9C58-3D1640DE82B0}"/>
    <dgm:cxn modelId="{73597F7D-A6AD-4E6F-AE62-FFA535CE0989}" type="presOf" srcId="{7D46F6A8-46CC-4D0F-AA8C-FDED9983A5FA}" destId="{81149FB6-2E03-4F20-A51A-8CCDC1580ADA}" srcOrd="0" destOrd="0" presId="urn:microsoft.com/office/officeart/2005/8/layout/bProcess3"/>
    <dgm:cxn modelId="{03D66A15-2DDA-4D29-AB33-41D3E68DD190}" type="presOf" srcId="{DF4A2324-9626-487F-A2EB-7C28E2C1B249}" destId="{58F7BA49-D442-4106-8B89-DF4C4DEF489A}" srcOrd="1" destOrd="0" presId="urn:microsoft.com/office/officeart/2005/8/layout/bProcess3"/>
    <dgm:cxn modelId="{A5A33680-90DB-4786-99ED-B7EDF6B8E9CB}" type="presOf" srcId="{DF4A2324-9626-487F-A2EB-7C28E2C1B249}" destId="{32560098-AD42-4CFC-8BE6-E376023F1021}" srcOrd="0" destOrd="0" presId="urn:microsoft.com/office/officeart/2005/8/layout/bProcess3"/>
    <dgm:cxn modelId="{E2788F95-1111-47B0-8A7D-6E1C15818E1D}" srcId="{7551BAFC-E923-4807-A648-A112C6C53BDD}" destId="{CCAC61C8-DCF6-42E7-BD22-EDBE74AFF9C6}" srcOrd="2" destOrd="0" parTransId="{B32055BE-095D-48E9-B3FD-76A533C19EDB}" sibTransId="{DF4A2324-9626-487F-A2EB-7C28E2C1B249}"/>
    <dgm:cxn modelId="{83E61B09-36F8-4FCE-A40B-1B6F11D36E2F}" type="presOf" srcId="{3227ECDF-AD37-44AA-85D5-AE9986B8829E}" destId="{D8482905-B529-43E9-82F4-4CC546E164D3}" srcOrd="0" destOrd="0" presId="urn:microsoft.com/office/officeart/2005/8/layout/bProcess3"/>
    <dgm:cxn modelId="{89832347-0C7B-4406-A754-B213889E0C75}" type="presParOf" srcId="{D7E2B18E-19E0-4059-91B5-CE2F459CF189}" destId="{87AAA410-AA4E-4DCF-962F-9944C90BE790}" srcOrd="0" destOrd="0" presId="urn:microsoft.com/office/officeart/2005/8/layout/bProcess3"/>
    <dgm:cxn modelId="{A29930D8-7214-4C37-B168-B10B6C0A7EC1}" type="presParOf" srcId="{D7E2B18E-19E0-4059-91B5-CE2F459CF189}" destId="{D8482905-B529-43E9-82F4-4CC546E164D3}" srcOrd="1" destOrd="0" presId="urn:microsoft.com/office/officeart/2005/8/layout/bProcess3"/>
    <dgm:cxn modelId="{CDAAEA28-2025-4DBF-8974-5637360ADBAD}" type="presParOf" srcId="{D8482905-B529-43E9-82F4-4CC546E164D3}" destId="{D8A1D9C2-A4C8-4F04-BBAF-4036CE646270}" srcOrd="0" destOrd="0" presId="urn:microsoft.com/office/officeart/2005/8/layout/bProcess3"/>
    <dgm:cxn modelId="{AF5F7097-8597-4F75-AAA2-AE8BC1542D2C}" type="presParOf" srcId="{D7E2B18E-19E0-4059-91B5-CE2F459CF189}" destId="{1F488597-6771-44C7-956C-7B2ACD3FE5BA}" srcOrd="2" destOrd="0" presId="urn:microsoft.com/office/officeart/2005/8/layout/bProcess3"/>
    <dgm:cxn modelId="{840B6A7A-6D8A-4D63-A666-2FC42F8CDC30}" type="presParOf" srcId="{D7E2B18E-19E0-4059-91B5-CE2F459CF189}" destId="{844A4A6E-CC26-4D10-BF03-7593AF653253}" srcOrd="3" destOrd="0" presId="urn:microsoft.com/office/officeart/2005/8/layout/bProcess3"/>
    <dgm:cxn modelId="{146485A5-F33D-41B4-B76F-C592AF3D655B}" type="presParOf" srcId="{844A4A6E-CC26-4D10-BF03-7593AF653253}" destId="{FE3FC91B-1A5E-4A6F-8246-5E2934876FCC}" srcOrd="0" destOrd="0" presId="urn:microsoft.com/office/officeart/2005/8/layout/bProcess3"/>
    <dgm:cxn modelId="{076DD57E-19C6-4E93-8428-88120D9F7ACE}" type="presParOf" srcId="{D7E2B18E-19E0-4059-91B5-CE2F459CF189}" destId="{CE6FBD13-3AD7-4566-A62B-853BCAF4F795}" srcOrd="4" destOrd="0" presId="urn:microsoft.com/office/officeart/2005/8/layout/bProcess3"/>
    <dgm:cxn modelId="{0BDB2F30-9020-4DB6-B429-EBC44ED29D71}" type="presParOf" srcId="{D7E2B18E-19E0-4059-91B5-CE2F459CF189}" destId="{32560098-AD42-4CFC-8BE6-E376023F1021}" srcOrd="5" destOrd="0" presId="urn:microsoft.com/office/officeart/2005/8/layout/bProcess3"/>
    <dgm:cxn modelId="{B7238D14-9F8E-4FC4-8786-64696623E2C9}" type="presParOf" srcId="{32560098-AD42-4CFC-8BE6-E376023F1021}" destId="{58F7BA49-D442-4106-8B89-DF4C4DEF489A}" srcOrd="0" destOrd="0" presId="urn:microsoft.com/office/officeart/2005/8/layout/bProcess3"/>
    <dgm:cxn modelId="{7DA970EF-4D81-4833-86E0-1E16994B683F}" type="presParOf" srcId="{D7E2B18E-19E0-4059-91B5-CE2F459CF189}" destId="{ED9C5EB5-C8B1-4AC9-B32D-7107599BB2AE}" srcOrd="6" destOrd="0" presId="urn:microsoft.com/office/officeart/2005/8/layout/bProcess3"/>
    <dgm:cxn modelId="{09C1F9AA-E4BC-491F-B2B1-6410BEC1A1A0}" type="presParOf" srcId="{D7E2B18E-19E0-4059-91B5-CE2F459CF189}" destId="{61809FA9-D2FF-4364-B797-AE43440CFE90}" srcOrd="7" destOrd="0" presId="urn:microsoft.com/office/officeart/2005/8/layout/bProcess3"/>
    <dgm:cxn modelId="{A7AB57BF-7560-4015-85D6-CC0AF9809316}" type="presParOf" srcId="{61809FA9-D2FF-4364-B797-AE43440CFE90}" destId="{014C7925-004A-4710-AD66-4A3BA9E9626E}" srcOrd="0" destOrd="0" presId="urn:microsoft.com/office/officeart/2005/8/layout/bProcess3"/>
    <dgm:cxn modelId="{F8403CFE-41F8-4598-9CAC-759BD9736831}" type="presParOf" srcId="{D7E2B18E-19E0-4059-91B5-CE2F459CF189}" destId="{FD8B30D3-596D-46AB-BF8D-1A5F1C003E27}" srcOrd="8" destOrd="0" presId="urn:microsoft.com/office/officeart/2005/8/layout/bProcess3"/>
    <dgm:cxn modelId="{17D7A1F6-9834-4BFB-97FD-57A5326D2363}" type="presParOf" srcId="{D7E2B18E-19E0-4059-91B5-CE2F459CF189}" destId="{04196CA4-0464-4B83-B950-7E120D6BE5A2}" srcOrd="9" destOrd="0" presId="urn:microsoft.com/office/officeart/2005/8/layout/bProcess3"/>
    <dgm:cxn modelId="{ED1D3B12-E945-4776-9D3A-6AF8AA2E3C1D}" type="presParOf" srcId="{04196CA4-0464-4B83-B950-7E120D6BE5A2}" destId="{771E56D1-E49A-43D5-8256-3699FB1EA692}" srcOrd="0" destOrd="0" presId="urn:microsoft.com/office/officeart/2005/8/layout/bProcess3"/>
    <dgm:cxn modelId="{006C6ECD-E425-4582-B182-BED15D7BAE53}" type="presParOf" srcId="{D7E2B18E-19E0-4059-91B5-CE2F459CF189}" destId="{81149FB6-2E03-4F20-A51A-8CCDC1580ADA}"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87BD0AF-16C0-4AE7-B367-7218FB795CC5}"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en-US"/>
        </a:p>
      </dgm:t>
    </dgm:pt>
    <dgm:pt modelId="{10D5D321-3B9E-42F0-B99C-D15782678ED3}">
      <dgm:prSet phldrT="[Text]" custT="1"/>
      <dgm:spPr/>
      <dgm:t>
        <a:bodyPr/>
        <a:lstStyle/>
        <a:p>
          <a:pPr algn="ctr"/>
          <a:r>
            <a:rPr lang="ar-LB" sz="3200" u="none" dirty="0" smtClean="0">
              <a:effectLst>
                <a:outerShdw blurRad="38100" dist="38100" dir="2700000" algn="tl">
                  <a:srgbClr val="000000">
                    <a:alpha val="43137"/>
                  </a:srgbClr>
                </a:outerShdw>
              </a:effectLst>
            </a:rPr>
            <a:t>الإدارة الرشيدة</a:t>
          </a:r>
          <a:endParaRPr lang="en-US" sz="3200" dirty="0"/>
        </a:p>
      </dgm:t>
    </dgm:pt>
    <dgm:pt modelId="{C9535725-BAA5-43C6-9EAB-13F8A44EB68D}" type="parTrans" cxnId="{0E2B74EF-2F96-4C50-9F73-CF04F6E61F85}">
      <dgm:prSet/>
      <dgm:spPr/>
      <dgm:t>
        <a:bodyPr/>
        <a:lstStyle/>
        <a:p>
          <a:endParaRPr lang="en-US"/>
        </a:p>
      </dgm:t>
    </dgm:pt>
    <dgm:pt modelId="{FB177886-791C-4EA0-8187-C178E9E52033}" type="sibTrans" cxnId="{0E2B74EF-2F96-4C50-9F73-CF04F6E61F85}">
      <dgm:prSet/>
      <dgm:spPr/>
      <dgm:t>
        <a:bodyPr/>
        <a:lstStyle/>
        <a:p>
          <a:endParaRPr lang="en-US"/>
        </a:p>
      </dgm:t>
    </dgm:pt>
    <dgm:pt modelId="{8DE94765-8780-46BC-9517-3F15C3143D48}">
      <dgm:prSet phldrT="[Text]" custT="1"/>
      <dgm:spPr/>
      <dgm:t>
        <a:bodyPr/>
        <a:lstStyle/>
        <a:p>
          <a:r>
            <a:rPr lang="ar-LB" sz="2000" u="none" dirty="0" smtClean="0">
              <a:effectLst>
                <a:outerShdw blurRad="38100" dist="38100" dir="2700000" algn="tl">
                  <a:srgbClr val="000000">
                    <a:alpha val="43137"/>
                  </a:srgbClr>
                </a:outerShdw>
              </a:effectLst>
            </a:rPr>
            <a:t>وفقاً </a:t>
          </a:r>
          <a:r>
            <a:rPr lang="ar-LB" sz="2000" b="1" u="none" dirty="0" smtClean="0">
              <a:effectLst>
                <a:outerShdw blurRad="38100" dist="38100" dir="2700000" algn="tl">
                  <a:srgbClr val="000000">
                    <a:alpha val="43137"/>
                  </a:srgbClr>
                </a:outerShdw>
              </a:effectLst>
            </a:rPr>
            <a:t>لمنظمة التعاون الاقتصادي والتنمية </a:t>
          </a:r>
          <a:r>
            <a:rPr lang="en-US" sz="2000" b="1" u="none" dirty="0" smtClean="0">
              <a:effectLst>
                <a:outerShdw blurRad="38100" dist="38100" dir="2700000" algn="tl">
                  <a:srgbClr val="000000">
                    <a:alpha val="43137"/>
                  </a:srgbClr>
                </a:outerShdw>
              </a:effectLst>
            </a:rPr>
            <a:t>(</a:t>
          </a:r>
          <a:r>
            <a:rPr lang="en-US" sz="2000" b="1" i="1" u="none" dirty="0" smtClean="0">
              <a:effectLst>
                <a:outerShdw blurRad="38100" dist="38100" dir="2700000" algn="tl">
                  <a:srgbClr val="000000">
                    <a:alpha val="43137"/>
                  </a:srgbClr>
                </a:outerShdw>
              </a:effectLst>
            </a:rPr>
            <a:t>OECD</a:t>
          </a:r>
          <a:r>
            <a:rPr lang="en-US" sz="2000" b="1" u="none" dirty="0" smtClean="0">
              <a:effectLst>
                <a:outerShdw blurRad="38100" dist="38100" dir="2700000" algn="tl">
                  <a:srgbClr val="000000">
                    <a:alpha val="43137"/>
                  </a:srgbClr>
                </a:outerShdw>
              </a:effectLst>
            </a:rPr>
            <a:t>)</a:t>
          </a:r>
          <a:r>
            <a:rPr lang="ar-LB" sz="2000" u="none" dirty="0" smtClean="0">
              <a:effectLst>
                <a:outerShdw blurRad="38100" dist="38100" dir="2700000" algn="tl">
                  <a:srgbClr val="000000">
                    <a:alpha val="43137"/>
                  </a:srgbClr>
                </a:outerShdw>
              </a:effectLst>
            </a:rPr>
            <a:t>،</a:t>
          </a:r>
          <a:endParaRPr lang="en-US" sz="2000" u="none" dirty="0" smtClean="0">
            <a:effectLst>
              <a:outerShdw blurRad="38100" dist="38100" dir="2700000" algn="tl">
                <a:srgbClr val="000000">
                  <a:alpha val="43137"/>
                </a:srgbClr>
              </a:outerShdw>
            </a:effectLst>
          </a:endParaRPr>
        </a:p>
        <a:p>
          <a:pPr rtl="1"/>
          <a:r>
            <a:rPr lang="ar-LB" sz="2000" u="none" dirty="0" smtClean="0">
              <a:effectLst>
                <a:outerShdw blurRad="38100" dist="38100" dir="2700000" algn="tl">
                  <a:srgbClr val="000000">
                    <a:alpha val="43137"/>
                  </a:srgbClr>
                </a:outerShdw>
              </a:effectLst>
            </a:rPr>
            <a:t>تشمل الإدارة الرشيدة</a:t>
          </a:r>
          <a:r>
            <a:rPr lang="ar-LB" sz="2000" b="1" u="none" dirty="0" smtClean="0">
              <a:effectLst>
                <a:outerShdw blurRad="38100" dist="38100" dir="2700000" algn="tl">
                  <a:srgbClr val="000000">
                    <a:alpha val="43137"/>
                  </a:srgbClr>
                </a:outerShdw>
              </a:effectLst>
            </a:rPr>
            <a:t> دور السلطات العامة في التأسيس لبيئة يتمكّن اللاعبون الاقتصاديون من العمل فيها، وفي تحديد كيفية توزيع المنافع في المجتمع، وفي رسم العلاقة القائمة بين الحاكم والمحكوم</a:t>
          </a:r>
          <a:r>
            <a:rPr lang="ar-LB" sz="2000" u="none" dirty="0" smtClean="0">
              <a:effectLst>
                <a:outerShdw blurRad="38100" dist="38100" dir="2700000" algn="tl">
                  <a:srgbClr val="000000">
                    <a:alpha val="43137"/>
                  </a:srgbClr>
                </a:outerShdw>
              </a:effectLst>
            </a:rPr>
            <a:t>".</a:t>
          </a:r>
          <a:endParaRPr lang="en-US" sz="2000" u="none" dirty="0" smtClean="0">
            <a:effectLst>
              <a:outerShdw blurRad="38100" dist="38100" dir="2700000" algn="tl">
                <a:srgbClr val="000000">
                  <a:alpha val="43137"/>
                </a:srgbClr>
              </a:outerShdw>
            </a:effectLst>
          </a:endParaRPr>
        </a:p>
      </dgm:t>
    </dgm:pt>
    <dgm:pt modelId="{102C87C1-4AF1-4AA1-9FFD-7FCE2093056B}" type="parTrans" cxnId="{BCC446E9-7722-46F1-934C-978CE91CE263}">
      <dgm:prSet/>
      <dgm:spPr/>
      <dgm:t>
        <a:bodyPr/>
        <a:lstStyle/>
        <a:p>
          <a:endParaRPr lang="en-US"/>
        </a:p>
      </dgm:t>
    </dgm:pt>
    <dgm:pt modelId="{04787B98-230E-4DAB-A4C2-A724F0CEA072}" type="sibTrans" cxnId="{BCC446E9-7722-46F1-934C-978CE91CE263}">
      <dgm:prSet/>
      <dgm:spPr/>
      <dgm:t>
        <a:bodyPr/>
        <a:lstStyle/>
        <a:p>
          <a:endParaRPr lang="en-US"/>
        </a:p>
      </dgm:t>
    </dgm:pt>
    <dgm:pt modelId="{4DC6BE80-969C-44FC-87E7-1B90A211731A}">
      <dgm:prSet phldrT="[Text]"/>
      <dgm:spPr/>
      <dgm:t>
        <a:bodyPr/>
        <a:lstStyle/>
        <a:p>
          <a:pPr rtl="1"/>
          <a:r>
            <a:rPr lang="ar-LB" u="none" dirty="0" smtClean="0">
              <a:effectLst>
                <a:outerShdw blurRad="38100" dist="38100" dir="2700000" algn="tl">
                  <a:srgbClr val="000000">
                    <a:alpha val="43137"/>
                  </a:srgbClr>
                </a:outerShdw>
              </a:effectLst>
            </a:rPr>
            <a:t>يوجز </a:t>
          </a:r>
          <a:r>
            <a:rPr lang="ar-LB" b="1" u="none" dirty="0" smtClean="0">
              <a:effectLst>
                <a:outerShdw blurRad="38100" dist="38100" dir="2700000" algn="tl">
                  <a:srgbClr val="000000">
                    <a:alpha val="43137"/>
                  </a:srgbClr>
                </a:outerShdw>
              </a:effectLst>
            </a:rPr>
            <a:t>البنك الدولي الإدارة الرشيدة باعتبارها </a:t>
          </a:r>
          <a:endParaRPr lang="en-US" u="none" dirty="0" smtClean="0">
            <a:effectLst>
              <a:outerShdw blurRad="38100" dist="38100" dir="2700000" algn="tl">
                <a:srgbClr val="000000">
                  <a:alpha val="43137"/>
                </a:srgbClr>
              </a:outerShdw>
            </a:effectLst>
          </a:endParaRPr>
        </a:p>
        <a:p>
          <a:r>
            <a:rPr lang="ar-LB" b="1" u="none" dirty="0" smtClean="0">
              <a:effectLst>
                <a:outerShdw blurRad="38100" dist="38100" dir="2700000" algn="tl">
                  <a:srgbClr val="000000">
                    <a:alpha val="43137"/>
                  </a:srgbClr>
                </a:outerShdw>
              </a:effectLst>
            </a:rPr>
            <a:t>"عملية صنع السياسات بطريقة يمكن التنبؤ بها، ومنفتحة. إنها الإدارة التي تغمرها منظومة من قيم الاحتراف المهني. إنها الذراع التنفيذية للحكومة التي تتم مساءلتها عن أعمالها. إنها المجتمع المدني الذي يشارك في الحياة العامة. وجميع تلك الأطراف منضوية تحت القانون</a:t>
          </a:r>
          <a:endParaRPr lang="en-US" u="none" dirty="0">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20467D9A-2A27-4152-AFD4-3E4F8FBA2EC3}" type="parTrans" cxnId="{E4298E44-0311-4C02-AFB5-F0210CDAA1CD}">
      <dgm:prSet/>
      <dgm:spPr/>
      <dgm:t>
        <a:bodyPr/>
        <a:lstStyle/>
        <a:p>
          <a:endParaRPr lang="en-US"/>
        </a:p>
      </dgm:t>
    </dgm:pt>
    <dgm:pt modelId="{8C040662-2EC1-4AFF-A97E-C7ADDBF4CF0E}" type="sibTrans" cxnId="{E4298E44-0311-4C02-AFB5-F0210CDAA1CD}">
      <dgm:prSet/>
      <dgm:spPr/>
      <dgm:t>
        <a:bodyPr/>
        <a:lstStyle/>
        <a:p>
          <a:endParaRPr lang="en-US"/>
        </a:p>
      </dgm:t>
    </dgm:pt>
    <dgm:pt modelId="{C79A842C-5DA9-4177-9340-64DACAFC8A2C}" type="pres">
      <dgm:prSet presAssocID="{487BD0AF-16C0-4AE7-B367-7218FB795CC5}" presName="cycle" presStyleCnt="0">
        <dgm:presLayoutVars>
          <dgm:chMax val="1"/>
          <dgm:dir/>
          <dgm:animLvl val="ctr"/>
          <dgm:resizeHandles val="exact"/>
        </dgm:presLayoutVars>
      </dgm:prSet>
      <dgm:spPr/>
      <dgm:t>
        <a:bodyPr/>
        <a:lstStyle/>
        <a:p>
          <a:endParaRPr lang="en-US"/>
        </a:p>
      </dgm:t>
    </dgm:pt>
    <dgm:pt modelId="{7A1219D3-79B3-407B-B6D9-8582001E3800}" type="pres">
      <dgm:prSet presAssocID="{10D5D321-3B9E-42F0-B99C-D15782678ED3}" presName="centerShape" presStyleLbl="node0" presStyleIdx="0" presStyleCnt="1" custScaleX="77242" custScaleY="75672"/>
      <dgm:spPr/>
      <dgm:t>
        <a:bodyPr/>
        <a:lstStyle/>
        <a:p>
          <a:endParaRPr lang="en-US"/>
        </a:p>
      </dgm:t>
    </dgm:pt>
    <dgm:pt modelId="{F50471F5-62C9-44B2-85FF-4C5588E72BCE}" type="pres">
      <dgm:prSet presAssocID="{102C87C1-4AF1-4AA1-9FFD-7FCE2093056B}" presName="parTrans" presStyleLbl="bgSibTrans2D1" presStyleIdx="0" presStyleCnt="2" custLinFactNeighborX="32999" custLinFactNeighborY="-70976" custRadScaleRad="243750" custRadScaleInc="-2147483648"/>
      <dgm:spPr/>
      <dgm:t>
        <a:bodyPr/>
        <a:lstStyle/>
        <a:p>
          <a:endParaRPr lang="en-US"/>
        </a:p>
      </dgm:t>
    </dgm:pt>
    <dgm:pt modelId="{3A64B85D-A8A6-4029-9AA0-87DD0047FF9F}" type="pres">
      <dgm:prSet presAssocID="{8DE94765-8780-46BC-9517-3F15C3143D48}" presName="node" presStyleLbl="node1" presStyleIdx="0" presStyleCnt="2" custScaleX="144935" custScaleY="153855" custRadScaleRad="101625" custRadScaleInc="6738">
        <dgm:presLayoutVars>
          <dgm:bulletEnabled val="1"/>
        </dgm:presLayoutVars>
      </dgm:prSet>
      <dgm:spPr/>
      <dgm:t>
        <a:bodyPr/>
        <a:lstStyle/>
        <a:p>
          <a:endParaRPr lang="en-US"/>
        </a:p>
      </dgm:t>
    </dgm:pt>
    <dgm:pt modelId="{4FF75F13-1DDA-46F0-A539-5770C0CC62FE}" type="pres">
      <dgm:prSet presAssocID="{20467D9A-2A27-4152-AFD4-3E4F8FBA2EC3}" presName="parTrans" presStyleLbl="bgSibTrans2D1" presStyleIdx="1" presStyleCnt="2" custLinFactNeighborX="-39829" custLinFactNeighborY="-64474"/>
      <dgm:spPr/>
      <dgm:t>
        <a:bodyPr/>
        <a:lstStyle/>
        <a:p>
          <a:endParaRPr lang="en-US"/>
        </a:p>
      </dgm:t>
    </dgm:pt>
    <dgm:pt modelId="{978C3F3F-CD41-4B84-8C01-D76E9484F48F}" type="pres">
      <dgm:prSet presAssocID="{4DC6BE80-969C-44FC-87E7-1B90A211731A}" presName="node" presStyleLbl="node1" presStyleIdx="1" presStyleCnt="2" custScaleX="125010" custScaleY="154684" custRadScaleRad="94798" custRadScaleInc="-8649">
        <dgm:presLayoutVars>
          <dgm:bulletEnabled val="1"/>
        </dgm:presLayoutVars>
      </dgm:prSet>
      <dgm:spPr/>
      <dgm:t>
        <a:bodyPr/>
        <a:lstStyle/>
        <a:p>
          <a:endParaRPr lang="en-US"/>
        </a:p>
      </dgm:t>
    </dgm:pt>
  </dgm:ptLst>
  <dgm:cxnLst>
    <dgm:cxn modelId="{2C2CEE65-0E65-4F80-956E-1F6042194D1F}" type="presOf" srcId="{4DC6BE80-969C-44FC-87E7-1B90A211731A}" destId="{978C3F3F-CD41-4B84-8C01-D76E9484F48F}" srcOrd="0" destOrd="0" presId="urn:microsoft.com/office/officeart/2005/8/layout/radial4"/>
    <dgm:cxn modelId="{CD9B8DF2-7AF4-4329-9866-72A87F0F21E6}" type="presOf" srcId="{102C87C1-4AF1-4AA1-9FFD-7FCE2093056B}" destId="{F50471F5-62C9-44B2-85FF-4C5588E72BCE}" srcOrd="0" destOrd="0" presId="urn:microsoft.com/office/officeart/2005/8/layout/radial4"/>
    <dgm:cxn modelId="{E4298E44-0311-4C02-AFB5-F0210CDAA1CD}" srcId="{10D5D321-3B9E-42F0-B99C-D15782678ED3}" destId="{4DC6BE80-969C-44FC-87E7-1B90A211731A}" srcOrd="1" destOrd="0" parTransId="{20467D9A-2A27-4152-AFD4-3E4F8FBA2EC3}" sibTransId="{8C040662-2EC1-4AFF-A97E-C7ADDBF4CF0E}"/>
    <dgm:cxn modelId="{BCC446E9-7722-46F1-934C-978CE91CE263}" srcId="{10D5D321-3B9E-42F0-B99C-D15782678ED3}" destId="{8DE94765-8780-46BC-9517-3F15C3143D48}" srcOrd="0" destOrd="0" parTransId="{102C87C1-4AF1-4AA1-9FFD-7FCE2093056B}" sibTransId="{04787B98-230E-4DAB-A4C2-A724F0CEA072}"/>
    <dgm:cxn modelId="{0E2B74EF-2F96-4C50-9F73-CF04F6E61F85}" srcId="{487BD0AF-16C0-4AE7-B367-7218FB795CC5}" destId="{10D5D321-3B9E-42F0-B99C-D15782678ED3}" srcOrd="0" destOrd="0" parTransId="{C9535725-BAA5-43C6-9EAB-13F8A44EB68D}" sibTransId="{FB177886-791C-4EA0-8187-C178E9E52033}"/>
    <dgm:cxn modelId="{61037C35-3682-45FF-BD92-1F85F44CB417}" type="presOf" srcId="{487BD0AF-16C0-4AE7-B367-7218FB795CC5}" destId="{C79A842C-5DA9-4177-9340-64DACAFC8A2C}" srcOrd="0" destOrd="0" presId="urn:microsoft.com/office/officeart/2005/8/layout/radial4"/>
    <dgm:cxn modelId="{35D7717C-8E21-4069-8BAC-0B4EBD6D955B}" type="presOf" srcId="{8DE94765-8780-46BC-9517-3F15C3143D48}" destId="{3A64B85D-A8A6-4029-9AA0-87DD0047FF9F}" srcOrd="0" destOrd="0" presId="urn:microsoft.com/office/officeart/2005/8/layout/radial4"/>
    <dgm:cxn modelId="{C189733B-537D-423F-926D-9D07BC3D72AC}" type="presOf" srcId="{20467D9A-2A27-4152-AFD4-3E4F8FBA2EC3}" destId="{4FF75F13-1DDA-46F0-A539-5770C0CC62FE}" srcOrd="0" destOrd="0" presId="urn:microsoft.com/office/officeart/2005/8/layout/radial4"/>
    <dgm:cxn modelId="{97B161DC-6909-4E9F-9648-F02F85C03B64}" type="presOf" srcId="{10D5D321-3B9E-42F0-B99C-D15782678ED3}" destId="{7A1219D3-79B3-407B-B6D9-8582001E3800}" srcOrd="0" destOrd="0" presId="urn:microsoft.com/office/officeart/2005/8/layout/radial4"/>
    <dgm:cxn modelId="{EC15B50B-C743-4872-9771-ABC3DBF8650E}" type="presParOf" srcId="{C79A842C-5DA9-4177-9340-64DACAFC8A2C}" destId="{7A1219D3-79B3-407B-B6D9-8582001E3800}" srcOrd="0" destOrd="0" presId="urn:microsoft.com/office/officeart/2005/8/layout/radial4"/>
    <dgm:cxn modelId="{496AB305-DFFC-4722-A950-41B58F11441B}" type="presParOf" srcId="{C79A842C-5DA9-4177-9340-64DACAFC8A2C}" destId="{F50471F5-62C9-44B2-85FF-4C5588E72BCE}" srcOrd="1" destOrd="0" presId="urn:microsoft.com/office/officeart/2005/8/layout/radial4"/>
    <dgm:cxn modelId="{70BC8190-E701-40A3-A195-1B4061A3F5F5}" type="presParOf" srcId="{C79A842C-5DA9-4177-9340-64DACAFC8A2C}" destId="{3A64B85D-A8A6-4029-9AA0-87DD0047FF9F}" srcOrd="2" destOrd="0" presId="urn:microsoft.com/office/officeart/2005/8/layout/radial4"/>
    <dgm:cxn modelId="{FDA3B39E-7D70-447B-98B0-CA647A979B70}" type="presParOf" srcId="{C79A842C-5DA9-4177-9340-64DACAFC8A2C}" destId="{4FF75F13-1DDA-46F0-A539-5770C0CC62FE}" srcOrd="3" destOrd="0" presId="urn:microsoft.com/office/officeart/2005/8/layout/radial4"/>
    <dgm:cxn modelId="{CF4D4232-5478-4B87-95F2-4D85CBF64718}" type="presParOf" srcId="{C79A842C-5DA9-4177-9340-64DACAFC8A2C}" destId="{978C3F3F-CD41-4B84-8C01-D76E9484F48F}"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7910CF2-9F59-4D06-9593-59E3F3B78983}" type="doc">
      <dgm:prSet loTypeId="urn:microsoft.com/office/officeart/2005/8/layout/radial6" loCatId="cycle" qsTypeId="urn:microsoft.com/office/officeart/2005/8/quickstyle/simple1" qsCatId="simple" csTypeId="urn:microsoft.com/office/officeart/2005/8/colors/accent3_1" csCatId="accent3" phldr="1"/>
      <dgm:spPr/>
      <dgm:t>
        <a:bodyPr/>
        <a:lstStyle/>
        <a:p>
          <a:endParaRPr lang="en-US"/>
        </a:p>
      </dgm:t>
    </dgm:pt>
    <dgm:pt modelId="{69DD59EA-2F76-4889-8C2A-1E2AB2D17024}">
      <dgm:prSet phldrT="[Text]"/>
      <dgm:spPr/>
      <dgm:t>
        <a:bodyPr/>
        <a:lstStyle/>
        <a:p>
          <a:r>
            <a:rPr lang="ar-SA"/>
            <a:t>الحوكمة</a:t>
          </a:r>
          <a:endParaRPr lang="en-US"/>
        </a:p>
      </dgm:t>
    </dgm:pt>
    <dgm:pt modelId="{9D42EDDF-8E49-4C38-BBDA-AC243AFF3614}" type="parTrans" cxnId="{8C910468-8177-4CE1-A168-9F671B2A2682}">
      <dgm:prSet/>
      <dgm:spPr/>
      <dgm:t>
        <a:bodyPr/>
        <a:lstStyle/>
        <a:p>
          <a:endParaRPr lang="en-US"/>
        </a:p>
      </dgm:t>
    </dgm:pt>
    <dgm:pt modelId="{36DC5B4C-32A9-4BD6-9BCA-B910662CD3D0}" type="sibTrans" cxnId="{8C910468-8177-4CE1-A168-9F671B2A2682}">
      <dgm:prSet/>
      <dgm:spPr/>
      <dgm:t>
        <a:bodyPr/>
        <a:lstStyle/>
        <a:p>
          <a:endParaRPr lang="en-US"/>
        </a:p>
      </dgm:t>
    </dgm:pt>
    <dgm:pt modelId="{7811BB37-9FE2-41CC-9B61-2C27BC02F290}">
      <dgm:prSet phldrT="[Text]"/>
      <dgm:spPr/>
      <dgm:t>
        <a:bodyPr/>
        <a:lstStyle/>
        <a:p>
          <a:r>
            <a:rPr lang="ar-SA" b="1"/>
            <a:t>إدارة المؤسسات</a:t>
          </a:r>
          <a:endParaRPr lang="en-US" b="1"/>
        </a:p>
      </dgm:t>
    </dgm:pt>
    <dgm:pt modelId="{1180304F-D735-4FDA-82FC-98BE904D4DBF}" type="parTrans" cxnId="{000DC075-ABA3-4BE1-8E51-CCF54D2DA11E}">
      <dgm:prSet/>
      <dgm:spPr/>
      <dgm:t>
        <a:bodyPr/>
        <a:lstStyle/>
        <a:p>
          <a:endParaRPr lang="en-US"/>
        </a:p>
      </dgm:t>
    </dgm:pt>
    <dgm:pt modelId="{57C87E11-ACE6-4F6A-87DB-E1EFCE52DA94}" type="sibTrans" cxnId="{000DC075-ABA3-4BE1-8E51-CCF54D2DA11E}">
      <dgm:prSet/>
      <dgm:spPr/>
      <dgm:t>
        <a:bodyPr/>
        <a:lstStyle/>
        <a:p>
          <a:endParaRPr lang="en-US"/>
        </a:p>
      </dgm:t>
    </dgm:pt>
    <dgm:pt modelId="{8E46029B-E712-4A46-85B4-A023B49D95E4}">
      <dgm:prSet phldrT="[Text]" custT="1"/>
      <dgm:spPr/>
      <dgm:t>
        <a:bodyPr/>
        <a:lstStyle/>
        <a:p>
          <a:r>
            <a:rPr lang="ar-SA" sz="1400" b="1" dirty="0"/>
            <a:t>التدابير التي تسمح للمؤسسة بإدارة شؤونها</a:t>
          </a:r>
          <a:endParaRPr lang="en-US" sz="1400" b="1" dirty="0"/>
        </a:p>
      </dgm:t>
    </dgm:pt>
    <dgm:pt modelId="{F6CD7FDA-75E3-4BF0-BF3C-4D65B5675102}" type="parTrans" cxnId="{D8F2A713-E5AA-4550-B832-09E94B62FD6D}">
      <dgm:prSet/>
      <dgm:spPr/>
      <dgm:t>
        <a:bodyPr/>
        <a:lstStyle/>
        <a:p>
          <a:endParaRPr lang="en-US"/>
        </a:p>
      </dgm:t>
    </dgm:pt>
    <dgm:pt modelId="{4696718E-06FE-4DC5-A44E-EA892C32BCF9}" type="sibTrans" cxnId="{D8F2A713-E5AA-4550-B832-09E94B62FD6D}">
      <dgm:prSet/>
      <dgm:spPr/>
      <dgm:t>
        <a:bodyPr/>
        <a:lstStyle/>
        <a:p>
          <a:endParaRPr lang="en-US"/>
        </a:p>
      </dgm:t>
    </dgm:pt>
    <dgm:pt modelId="{3D419026-FD95-4F56-93A2-01D346573E1A}">
      <dgm:prSet phldrT="[Text]"/>
      <dgm:spPr/>
      <dgm:t>
        <a:bodyPr/>
        <a:lstStyle/>
        <a:p>
          <a:r>
            <a:rPr lang="ar-SA" b="1"/>
            <a:t>بناء الهيكليات التنظيمية</a:t>
          </a:r>
          <a:endParaRPr lang="en-US" b="1"/>
        </a:p>
      </dgm:t>
    </dgm:pt>
    <dgm:pt modelId="{3F3326B8-F5FC-4986-9AFF-044553477199}" type="parTrans" cxnId="{D2F68946-FBE4-497B-92B5-5690F3B99E89}">
      <dgm:prSet/>
      <dgm:spPr/>
      <dgm:t>
        <a:bodyPr/>
        <a:lstStyle/>
        <a:p>
          <a:endParaRPr lang="en-US"/>
        </a:p>
      </dgm:t>
    </dgm:pt>
    <dgm:pt modelId="{AF5A3C93-9B91-45BF-A3FD-B64164A9B035}" type="sibTrans" cxnId="{D2F68946-FBE4-497B-92B5-5690F3B99E89}">
      <dgm:prSet/>
      <dgm:spPr/>
      <dgm:t>
        <a:bodyPr/>
        <a:lstStyle/>
        <a:p>
          <a:endParaRPr lang="en-US"/>
        </a:p>
      </dgm:t>
    </dgm:pt>
    <dgm:pt modelId="{1AD9E88E-A7C3-42E6-AAE7-73265D69E48D}" type="pres">
      <dgm:prSet presAssocID="{E7910CF2-9F59-4D06-9593-59E3F3B78983}" presName="Name0" presStyleCnt="0">
        <dgm:presLayoutVars>
          <dgm:chMax val="1"/>
          <dgm:dir/>
          <dgm:animLvl val="ctr"/>
          <dgm:resizeHandles val="exact"/>
        </dgm:presLayoutVars>
      </dgm:prSet>
      <dgm:spPr/>
      <dgm:t>
        <a:bodyPr/>
        <a:lstStyle/>
        <a:p>
          <a:endParaRPr lang="en-US"/>
        </a:p>
      </dgm:t>
    </dgm:pt>
    <dgm:pt modelId="{CB4C5F1A-7A04-4BA5-892A-AE3FAD48CB0C}" type="pres">
      <dgm:prSet presAssocID="{69DD59EA-2F76-4889-8C2A-1E2AB2D17024}" presName="centerShape" presStyleLbl="node0" presStyleIdx="0" presStyleCnt="1"/>
      <dgm:spPr/>
      <dgm:t>
        <a:bodyPr/>
        <a:lstStyle/>
        <a:p>
          <a:endParaRPr lang="en-US"/>
        </a:p>
      </dgm:t>
    </dgm:pt>
    <dgm:pt modelId="{A6AE9D61-8A70-4027-8053-732BA2DE7DA0}" type="pres">
      <dgm:prSet presAssocID="{7811BB37-9FE2-41CC-9B61-2C27BC02F290}" presName="node" presStyleLbl="node1" presStyleIdx="0" presStyleCnt="3" custRadScaleRad="100115" custRadScaleInc="-2119">
        <dgm:presLayoutVars>
          <dgm:bulletEnabled val="1"/>
        </dgm:presLayoutVars>
      </dgm:prSet>
      <dgm:spPr/>
      <dgm:t>
        <a:bodyPr/>
        <a:lstStyle/>
        <a:p>
          <a:endParaRPr lang="en-US"/>
        </a:p>
      </dgm:t>
    </dgm:pt>
    <dgm:pt modelId="{64800214-B6EF-4F33-89EB-F8B0A0D0A046}" type="pres">
      <dgm:prSet presAssocID="{7811BB37-9FE2-41CC-9B61-2C27BC02F290}" presName="dummy" presStyleCnt="0"/>
      <dgm:spPr/>
      <dgm:t>
        <a:bodyPr/>
        <a:lstStyle/>
        <a:p>
          <a:endParaRPr lang="en-US"/>
        </a:p>
      </dgm:t>
    </dgm:pt>
    <dgm:pt modelId="{9F910A06-13EC-4DB7-AE14-E0CD62D4FC93}" type="pres">
      <dgm:prSet presAssocID="{57C87E11-ACE6-4F6A-87DB-E1EFCE52DA94}" presName="sibTrans" presStyleLbl="sibTrans2D1" presStyleIdx="0" presStyleCnt="3"/>
      <dgm:spPr/>
      <dgm:t>
        <a:bodyPr/>
        <a:lstStyle/>
        <a:p>
          <a:endParaRPr lang="en-US"/>
        </a:p>
      </dgm:t>
    </dgm:pt>
    <dgm:pt modelId="{6543FEDC-0F44-4631-85E5-BE215C9F9195}" type="pres">
      <dgm:prSet presAssocID="{8E46029B-E712-4A46-85B4-A023B49D95E4}" presName="node" presStyleLbl="node1" presStyleIdx="1" presStyleCnt="3">
        <dgm:presLayoutVars>
          <dgm:bulletEnabled val="1"/>
        </dgm:presLayoutVars>
      </dgm:prSet>
      <dgm:spPr/>
      <dgm:t>
        <a:bodyPr/>
        <a:lstStyle/>
        <a:p>
          <a:endParaRPr lang="en-US"/>
        </a:p>
      </dgm:t>
    </dgm:pt>
    <dgm:pt modelId="{5B594B7C-ADEE-4820-A63E-DD56BBF39191}" type="pres">
      <dgm:prSet presAssocID="{8E46029B-E712-4A46-85B4-A023B49D95E4}" presName="dummy" presStyleCnt="0"/>
      <dgm:spPr/>
      <dgm:t>
        <a:bodyPr/>
        <a:lstStyle/>
        <a:p>
          <a:endParaRPr lang="en-US"/>
        </a:p>
      </dgm:t>
    </dgm:pt>
    <dgm:pt modelId="{A8BDFB21-BCAE-4302-8492-4209D6ED217E}" type="pres">
      <dgm:prSet presAssocID="{4696718E-06FE-4DC5-A44E-EA892C32BCF9}" presName="sibTrans" presStyleLbl="sibTrans2D1" presStyleIdx="1" presStyleCnt="3"/>
      <dgm:spPr/>
      <dgm:t>
        <a:bodyPr/>
        <a:lstStyle/>
        <a:p>
          <a:endParaRPr lang="en-US"/>
        </a:p>
      </dgm:t>
    </dgm:pt>
    <dgm:pt modelId="{37E7C965-102A-4583-9983-30F6435DD305}" type="pres">
      <dgm:prSet presAssocID="{3D419026-FD95-4F56-93A2-01D346573E1A}" presName="node" presStyleLbl="node1" presStyleIdx="2" presStyleCnt="3">
        <dgm:presLayoutVars>
          <dgm:bulletEnabled val="1"/>
        </dgm:presLayoutVars>
      </dgm:prSet>
      <dgm:spPr/>
      <dgm:t>
        <a:bodyPr/>
        <a:lstStyle/>
        <a:p>
          <a:endParaRPr lang="en-US"/>
        </a:p>
      </dgm:t>
    </dgm:pt>
    <dgm:pt modelId="{6100C7B1-9AC6-44A4-9F8E-9A25AE9DF23D}" type="pres">
      <dgm:prSet presAssocID="{3D419026-FD95-4F56-93A2-01D346573E1A}" presName="dummy" presStyleCnt="0"/>
      <dgm:spPr/>
      <dgm:t>
        <a:bodyPr/>
        <a:lstStyle/>
        <a:p>
          <a:endParaRPr lang="en-US"/>
        </a:p>
      </dgm:t>
    </dgm:pt>
    <dgm:pt modelId="{CDA98286-94CC-4D63-B7AC-3424E52CF26C}" type="pres">
      <dgm:prSet presAssocID="{AF5A3C93-9B91-45BF-A3FD-B64164A9B035}" presName="sibTrans" presStyleLbl="sibTrans2D1" presStyleIdx="2" presStyleCnt="3"/>
      <dgm:spPr/>
      <dgm:t>
        <a:bodyPr/>
        <a:lstStyle/>
        <a:p>
          <a:endParaRPr lang="en-US"/>
        </a:p>
      </dgm:t>
    </dgm:pt>
  </dgm:ptLst>
  <dgm:cxnLst>
    <dgm:cxn modelId="{000DC075-ABA3-4BE1-8E51-CCF54D2DA11E}" srcId="{69DD59EA-2F76-4889-8C2A-1E2AB2D17024}" destId="{7811BB37-9FE2-41CC-9B61-2C27BC02F290}" srcOrd="0" destOrd="0" parTransId="{1180304F-D735-4FDA-82FC-98BE904D4DBF}" sibTransId="{57C87E11-ACE6-4F6A-87DB-E1EFCE52DA94}"/>
    <dgm:cxn modelId="{D8F2A713-E5AA-4550-B832-09E94B62FD6D}" srcId="{69DD59EA-2F76-4889-8C2A-1E2AB2D17024}" destId="{8E46029B-E712-4A46-85B4-A023B49D95E4}" srcOrd="1" destOrd="0" parTransId="{F6CD7FDA-75E3-4BF0-BF3C-4D65B5675102}" sibTransId="{4696718E-06FE-4DC5-A44E-EA892C32BCF9}"/>
    <dgm:cxn modelId="{D2F68946-FBE4-497B-92B5-5690F3B99E89}" srcId="{69DD59EA-2F76-4889-8C2A-1E2AB2D17024}" destId="{3D419026-FD95-4F56-93A2-01D346573E1A}" srcOrd="2" destOrd="0" parTransId="{3F3326B8-F5FC-4986-9AFF-044553477199}" sibTransId="{AF5A3C93-9B91-45BF-A3FD-B64164A9B035}"/>
    <dgm:cxn modelId="{9671693C-0300-4426-8906-23855AF117D1}" type="presOf" srcId="{57C87E11-ACE6-4F6A-87DB-E1EFCE52DA94}" destId="{9F910A06-13EC-4DB7-AE14-E0CD62D4FC93}" srcOrd="0" destOrd="0" presId="urn:microsoft.com/office/officeart/2005/8/layout/radial6"/>
    <dgm:cxn modelId="{9B96D7D8-650E-40B2-93D9-00FBAB52E9D1}" type="presOf" srcId="{7811BB37-9FE2-41CC-9B61-2C27BC02F290}" destId="{A6AE9D61-8A70-4027-8053-732BA2DE7DA0}" srcOrd="0" destOrd="0" presId="urn:microsoft.com/office/officeart/2005/8/layout/radial6"/>
    <dgm:cxn modelId="{8E48852F-5733-49B1-8726-9DC270EE5D4D}" type="presOf" srcId="{AF5A3C93-9B91-45BF-A3FD-B64164A9B035}" destId="{CDA98286-94CC-4D63-B7AC-3424E52CF26C}" srcOrd="0" destOrd="0" presId="urn:microsoft.com/office/officeart/2005/8/layout/radial6"/>
    <dgm:cxn modelId="{E6AFC402-EE0D-4B14-8384-9F2B01B9BEC6}" type="presOf" srcId="{8E46029B-E712-4A46-85B4-A023B49D95E4}" destId="{6543FEDC-0F44-4631-85E5-BE215C9F9195}" srcOrd="0" destOrd="0" presId="urn:microsoft.com/office/officeart/2005/8/layout/radial6"/>
    <dgm:cxn modelId="{BC622A3E-C20C-415F-8FE9-823799494537}" type="presOf" srcId="{69DD59EA-2F76-4889-8C2A-1E2AB2D17024}" destId="{CB4C5F1A-7A04-4BA5-892A-AE3FAD48CB0C}" srcOrd="0" destOrd="0" presId="urn:microsoft.com/office/officeart/2005/8/layout/radial6"/>
    <dgm:cxn modelId="{8C910468-8177-4CE1-A168-9F671B2A2682}" srcId="{E7910CF2-9F59-4D06-9593-59E3F3B78983}" destId="{69DD59EA-2F76-4889-8C2A-1E2AB2D17024}" srcOrd="0" destOrd="0" parTransId="{9D42EDDF-8E49-4C38-BBDA-AC243AFF3614}" sibTransId="{36DC5B4C-32A9-4BD6-9BCA-B910662CD3D0}"/>
    <dgm:cxn modelId="{0B0D3830-2CE9-4DC5-84AE-5C24BC9BB553}" type="presOf" srcId="{4696718E-06FE-4DC5-A44E-EA892C32BCF9}" destId="{A8BDFB21-BCAE-4302-8492-4209D6ED217E}" srcOrd="0" destOrd="0" presId="urn:microsoft.com/office/officeart/2005/8/layout/radial6"/>
    <dgm:cxn modelId="{AF4E366E-292D-4071-9251-4E3F00CF5BFC}" type="presOf" srcId="{3D419026-FD95-4F56-93A2-01D346573E1A}" destId="{37E7C965-102A-4583-9983-30F6435DD305}" srcOrd="0" destOrd="0" presId="urn:microsoft.com/office/officeart/2005/8/layout/radial6"/>
    <dgm:cxn modelId="{AC8BB76C-D018-41FF-AF3F-CBBF89C10EED}" type="presOf" srcId="{E7910CF2-9F59-4D06-9593-59E3F3B78983}" destId="{1AD9E88E-A7C3-42E6-AAE7-73265D69E48D}" srcOrd="0" destOrd="0" presId="urn:microsoft.com/office/officeart/2005/8/layout/radial6"/>
    <dgm:cxn modelId="{17C7F946-CB9D-493F-8FB2-F2E447B8D712}" type="presParOf" srcId="{1AD9E88E-A7C3-42E6-AAE7-73265D69E48D}" destId="{CB4C5F1A-7A04-4BA5-892A-AE3FAD48CB0C}" srcOrd="0" destOrd="0" presId="urn:microsoft.com/office/officeart/2005/8/layout/radial6"/>
    <dgm:cxn modelId="{C3902450-BD30-4CE0-8953-9B5DDA724EC2}" type="presParOf" srcId="{1AD9E88E-A7C3-42E6-AAE7-73265D69E48D}" destId="{A6AE9D61-8A70-4027-8053-732BA2DE7DA0}" srcOrd="1" destOrd="0" presId="urn:microsoft.com/office/officeart/2005/8/layout/radial6"/>
    <dgm:cxn modelId="{95334954-E404-4CBE-B445-8D14B7D74E29}" type="presParOf" srcId="{1AD9E88E-A7C3-42E6-AAE7-73265D69E48D}" destId="{64800214-B6EF-4F33-89EB-F8B0A0D0A046}" srcOrd="2" destOrd="0" presId="urn:microsoft.com/office/officeart/2005/8/layout/radial6"/>
    <dgm:cxn modelId="{2F143AEA-ADB4-4A2D-827F-73A87F50A1DE}" type="presParOf" srcId="{1AD9E88E-A7C3-42E6-AAE7-73265D69E48D}" destId="{9F910A06-13EC-4DB7-AE14-E0CD62D4FC93}" srcOrd="3" destOrd="0" presId="urn:microsoft.com/office/officeart/2005/8/layout/radial6"/>
    <dgm:cxn modelId="{32445806-5706-4B1D-8E32-52F34A43CFA6}" type="presParOf" srcId="{1AD9E88E-A7C3-42E6-AAE7-73265D69E48D}" destId="{6543FEDC-0F44-4631-85E5-BE215C9F9195}" srcOrd="4" destOrd="0" presId="urn:microsoft.com/office/officeart/2005/8/layout/radial6"/>
    <dgm:cxn modelId="{C0FFC4C6-694D-428B-AB12-579EFD79EE74}" type="presParOf" srcId="{1AD9E88E-A7C3-42E6-AAE7-73265D69E48D}" destId="{5B594B7C-ADEE-4820-A63E-DD56BBF39191}" srcOrd="5" destOrd="0" presId="urn:microsoft.com/office/officeart/2005/8/layout/radial6"/>
    <dgm:cxn modelId="{AAA09E7C-6D80-4A12-8708-8BAAC4430E02}" type="presParOf" srcId="{1AD9E88E-A7C3-42E6-AAE7-73265D69E48D}" destId="{A8BDFB21-BCAE-4302-8492-4209D6ED217E}" srcOrd="6" destOrd="0" presId="urn:microsoft.com/office/officeart/2005/8/layout/radial6"/>
    <dgm:cxn modelId="{6E92F9F3-1980-43D3-9F32-A6BC044702AA}" type="presParOf" srcId="{1AD9E88E-A7C3-42E6-AAE7-73265D69E48D}" destId="{37E7C965-102A-4583-9983-30F6435DD305}" srcOrd="7" destOrd="0" presId="urn:microsoft.com/office/officeart/2005/8/layout/radial6"/>
    <dgm:cxn modelId="{AFA795E1-118C-4AA2-B2D2-0E617354DC88}" type="presParOf" srcId="{1AD9E88E-A7C3-42E6-AAE7-73265D69E48D}" destId="{6100C7B1-9AC6-44A4-9F8E-9A25AE9DF23D}" srcOrd="8" destOrd="0" presId="urn:microsoft.com/office/officeart/2005/8/layout/radial6"/>
    <dgm:cxn modelId="{F2575BFF-BE07-44D2-8AD8-AC6CCF42260A}" type="presParOf" srcId="{1AD9E88E-A7C3-42E6-AAE7-73265D69E48D}" destId="{CDA98286-94CC-4D63-B7AC-3424E52CF26C}"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4FE7670-8758-4151-8A99-A64357937A00}" type="doc">
      <dgm:prSet loTypeId="urn:microsoft.com/office/officeart/2005/8/layout/radial5" loCatId="cycle" qsTypeId="urn:microsoft.com/office/officeart/2005/8/quickstyle/3d7" qsCatId="3D" csTypeId="urn:microsoft.com/office/officeart/2005/8/colors/accent1_2" csCatId="accent1" phldr="1"/>
      <dgm:spPr/>
      <dgm:t>
        <a:bodyPr/>
        <a:lstStyle/>
        <a:p>
          <a:endParaRPr lang="en-US"/>
        </a:p>
      </dgm:t>
    </dgm:pt>
    <dgm:pt modelId="{A211F9A3-0334-4CFB-8058-8FC39BFEA0A5}">
      <dgm:prSet phldrT="[Text]"/>
      <dgm:spPr/>
      <dgm:t>
        <a:bodyPr/>
        <a:lstStyle/>
        <a:p>
          <a:r>
            <a:rPr lang="ar-LB" b="1"/>
            <a:t>الإدارة الرشيدة</a:t>
          </a:r>
          <a:endParaRPr lang="en-US"/>
        </a:p>
      </dgm:t>
    </dgm:pt>
    <dgm:pt modelId="{24CE6A16-1B90-4BC1-8492-92384EE84AFD}" type="parTrans" cxnId="{569F6301-B430-4140-B7A5-0B2574F343D5}">
      <dgm:prSet/>
      <dgm:spPr/>
      <dgm:t>
        <a:bodyPr/>
        <a:lstStyle/>
        <a:p>
          <a:endParaRPr lang="en-US"/>
        </a:p>
      </dgm:t>
    </dgm:pt>
    <dgm:pt modelId="{A855A2C6-BCEC-40EA-B245-679C4891F9D2}" type="sibTrans" cxnId="{569F6301-B430-4140-B7A5-0B2574F343D5}">
      <dgm:prSet/>
      <dgm:spPr/>
      <dgm:t>
        <a:bodyPr/>
        <a:lstStyle/>
        <a:p>
          <a:endParaRPr lang="en-US"/>
        </a:p>
      </dgm:t>
    </dgm:pt>
    <dgm:pt modelId="{62D47818-EA8A-48B7-A1C9-BC406C294D8D}">
      <dgm:prSet phldrT="[Text]"/>
      <dgm:spPr/>
      <dgm:t>
        <a:bodyPr/>
        <a:lstStyle/>
        <a:p>
          <a:r>
            <a:rPr lang="ar-SA"/>
            <a:t>تسعى لتحقيق الإجماع</a:t>
          </a:r>
          <a:endParaRPr lang="en-US"/>
        </a:p>
      </dgm:t>
    </dgm:pt>
    <dgm:pt modelId="{4916BEB5-CCEA-48D2-ADEC-0FFFA357DBFD}" type="parTrans" cxnId="{25E07E79-18D4-43E9-ACAF-36FDDB8AE7E9}">
      <dgm:prSet/>
      <dgm:spPr/>
      <dgm:t>
        <a:bodyPr/>
        <a:lstStyle/>
        <a:p>
          <a:endParaRPr lang="en-US"/>
        </a:p>
      </dgm:t>
    </dgm:pt>
    <dgm:pt modelId="{A553F76A-4E7F-49EA-8407-5B2978AA9AE7}" type="sibTrans" cxnId="{25E07E79-18D4-43E9-ACAF-36FDDB8AE7E9}">
      <dgm:prSet/>
      <dgm:spPr/>
      <dgm:t>
        <a:bodyPr/>
        <a:lstStyle/>
        <a:p>
          <a:endParaRPr lang="en-US"/>
        </a:p>
      </dgm:t>
    </dgm:pt>
    <dgm:pt modelId="{393CA368-F887-47D5-B00C-5FE5DDBFF37D}">
      <dgm:prSet phldrT="[Text]"/>
      <dgm:spPr/>
      <dgm:t>
        <a:bodyPr/>
        <a:lstStyle/>
        <a:p>
          <a:r>
            <a:rPr lang="ar-SA"/>
            <a:t>تخضع للمساءلة</a:t>
          </a:r>
          <a:endParaRPr lang="en-US"/>
        </a:p>
      </dgm:t>
    </dgm:pt>
    <dgm:pt modelId="{04BAC795-EBCD-460D-998F-EC33EE9E504E}" type="parTrans" cxnId="{8577653F-29A1-49F9-BF91-0644D046DD1B}">
      <dgm:prSet/>
      <dgm:spPr/>
      <dgm:t>
        <a:bodyPr/>
        <a:lstStyle/>
        <a:p>
          <a:endParaRPr lang="en-US"/>
        </a:p>
      </dgm:t>
    </dgm:pt>
    <dgm:pt modelId="{D97135E2-AF85-4A74-8328-2CC607882EFB}" type="sibTrans" cxnId="{8577653F-29A1-49F9-BF91-0644D046DD1B}">
      <dgm:prSet/>
      <dgm:spPr/>
      <dgm:t>
        <a:bodyPr/>
        <a:lstStyle/>
        <a:p>
          <a:endParaRPr lang="en-US"/>
        </a:p>
      </dgm:t>
    </dgm:pt>
    <dgm:pt modelId="{53FC92C9-56E0-4A63-8E03-19D86A617FC2}">
      <dgm:prSet phldrT="[Text]"/>
      <dgm:spPr/>
      <dgm:t>
        <a:bodyPr/>
        <a:lstStyle/>
        <a:p>
          <a:pPr rtl="1"/>
          <a:r>
            <a:rPr lang="ar-SA" b="1"/>
            <a:t>تخضع لحكم القانون</a:t>
          </a:r>
          <a:r>
            <a:rPr lang="ar-LB" b="1"/>
            <a:t> </a:t>
          </a:r>
          <a:r>
            <a:rPr lang="ar-SA" b="1"/>
            <a:t>متجاوبة</a:t>
          </a:r>
          <a:endParaRPr lang="en-US"/>
        </a:p>
      </dgm:t>
    </dgm:pt>
    <dgm:pt modelId="{685A3E5E-3D90-42BF-8B05-C2F67A7EA850}" type="parTrans" cxnId="{FC4AB7EC-ADB1-4BA7-B3A2-E35EE139AAD4}">
      <dgm:prSet/>
      <dgm:spPr/>
      <dgm:t>
        <a:bodyPr/>
        <a:lstStyle/>
        <a:p>
          <a:endParaRPr lang="en-US"/>
        </a:p>
      </dgm:t>
    </dgm:pt>
    <dgm:pt modelId="{D5C0C25E-F7FB-4761-8987-F69DD56B4A7F}" type="sibTrans" cxnId="{FC4AB7EC-ADB1-4BA7-B3A2-E35EE139AAD4}">
      <dgm:prSet/>
      <dgm:spPr/>
      <dgm:t>
        <a:bodyPr/>
        <a:lstStyle/>
        <a:p>
          <a:endParaRPr lang="en-US"/>
        </a:p>
      </dgm:t>
    </dgm:pt>
    <dgm:pt modelId="{B73D6D12-F09F-4867-A621-39251DA51A7F}">
      <dgm:prSet phldrT="[Text]"/>
      <dgm:spPr/>
      <dgm:t>
        <a:bodyPr/>
        <a:lstStyle/>
        <a:p>
          <a:pPr rtl="1"/>
          <a:r>
            <a:rPr lang="ar-SA" b="1"/>
            <a:t>قائمة على مشاركة شفافة</a:t>
          </a:r>
          <a:endParaRPr lang="en-US"/>
        </a:p>
      </dgm:t>
    </dgm:pt>
    <dgm:pt modelId="{B07B733F-1466-4917-A0FE-1EDFE209EAFF}" type="parTrans" cxnId="{5CC246FA-4501-4D78-9942-E5ECA6EF888E}">
      <dgm:prSet/>
      <dgm:spPr/>
      <dgm:t>
        <a:bodyPr/>
        <a:lstStyle/>
        <a:p>
          <a:endParaRPr lang="en-US"/>
        </a:p>
      </dgm:t>
    </dgm:pt>
    <dgm:pt modelId="{3E73C3D9-EC7B-4A1F-9B23-BB40D92B3018}" type="sibTrans" cxnId="{5CC246FA-4501-4D78-9942-E5ECA6EF888E}">
      <dgm:prSet/>
      <dgm:spPr/>
      <dgm:t>
        <a:bodyPr/>
        <a:lstStyle/>
        <a:p>
          <a:endParaRPr lang="en-US"/>
        </a:p>
      </dgm:t>
    </dgm:pt>
    <dgm:pt modelId="{37DEEE05-3940-4FFA-8809-E8512A0C87EC}">
      <dgm:prSet/>
      <dgm:spPr/>
      <dgm:t>
        <a:bodyPr/>
        <a:lstStyle/>
        <a:p>
          <a:r>
            <a:rPr lang="ar-SA" b="1"/>
            <a:t>تتمتع بالكفاءة والفعالية </a:t>
          </a:r>
          <a:endParaRPr lang="en-US"/>
        </a:p>
      </dgm:t>
    </dgm:pt>
    <dgm:pt modelId="{F90C46EC-6258-44A2-BDDA-4FB18C82DED0}" type="parTrans" cxnId="{414F5264-40E9-4050-8EED-D626EE7382D9}">
      <dgm:prSet/>
      <dgm:spPr/>
      <dgm:t>
        <a:bodyPr/>
        <a:lstStyle/>
        <a:p>
          <a:endParaRPr lang="en-US"/>
        </a:p>
      </dgm:t>
    </dgm:pt>
    <dgm:pt modelId="{C157F717-CA9B-4C4D-8371-A53A1ECC5A0E}" type="sibTrans" cxnId="{414F5264-40E9-4050-8EED-D626EE7382D9}">
      <dgm:prSet/>
      <dgm:spPr/>
      <dgm:t>
        <a:bodyPr/>
        <a:lstStyle/>
        <a:p>
          <a:endParaRPr lang="en-US"/>
        </a:p>
      </dgm:t>
    </dgm:pt>
    <dgm:pt modelId="{37ED62F8-837C-4B3B-A9BB-AE0F727822AB}">
      <dgm:prSet/>
      <dgm:spPr/>
      <dgm:t>
        <a:bodyPr/>
        <a:lstStyle/>
        <a:p>
          <a:r>
            <a:rPr lang="ar-SA" b="1"/>
            <a:t>متجاوبة</a:t>
          </a:r>
          <a:endParaRPr lang="en-US"/>
        </a:p>
      </dgm:t>
    </dgm:pt>
    <dgm:pt modelId="{BB02E86C-01B9-4A87-B74B-FCB9BEED75B0}" type="parTrans" cxnId="{85BFBDED-FC21-4E8C-A289-74341EC91D63}">
      <dgm:prSet/>
      <dgm:spPr/>
      <dgm:t>
        <a:bodyPr/>
        <a:lstStyle/>
        <a:p>
          <a:endParaRPr lang="en-US"/>
        </a:p>
      </dgm:t>
    </dgm:pt>
    <dgm:pt modelId="{2B18B2A3-56EC-43D6-81AB-3D1B1BCDEC71}" type="sibTrans" cxnId="{85BFBDED-FC21-4E8C-A289-74341EC91D63}">
      <dgm:prSet/>
      <dgm:spPr/>
      <dgm:t>
        <a:bodyPr/>
        <a:lstStyle/>
        <a:p>
          <a:endParaRPr lang="en-US"/>
        </a:p>
      </dgm:t>
    </dgm:pt>
    <dgm:pt modelId="{9F9964DB-1F94-4158-83A3-DC01C1130ADA}">
      <dgm:prSet/>
      <dgm:spPr/>
      <dgm:t>
        <a:bodyPr/>
        <a:lstStyle/>
        <a:p>
          <a:r>
            <a:rPr lang="ar-SA" b="1"/>
            <a:t>قائمة على المساواة والإدماج</a:t>
          </a:r>
          <a:endParaRPr lang="en-US"/>
        </a:p>
      </dgm:t>
    </dgm:pt>
    <dgm:pt modelId="{5E97D69D-7B8E-433A-A010-1182868FFE22}" type="parTrans" cxnId="{7FE0B1E4-E84F-481D-8C97-3430156595A8}">
      <dgm:prSet/>
      <dgm:spPr/>
      <dgm:t>
        <a:bodyPr/>
        <a:lstStyle/>
        <a:p>
          <a:endParaRPr lang="en-US"/>
        </a:p>
      </dgm:t>
    </dgm:pt>
    <dgm:pt modelId="{6B8746BE-B24A-4904-9E1C-E58649E5D2FF}" type="sibTrans" cxnId="{7FE0B1E4-E84F-481D-8C97-3430156595A8}">
      <dgm:prSet/>
      <dgm:spPr/>
      <dgm:t>
        <a:bodyPr/>
        <a:lstStyle/>
        <a:p>
          <a:endParaRPr lang="en-US"/>
        </a:p>
      </dgm:t>
    </dgm:pt>
    <dgm:pt modelId="{885CF43B-8241-46D6-A820-E764A207E638}" type="pres">
      <dgm:prSet presAssocID="{94FE7670-8758-4151-8A99-A64357937A00}" presName="Name0" presStyleCnt="0">
        <dgm:presLayoutVars>
          <dgm:chMax val="1"/>
          <dgm:dir/>
          <dgm:animLvl val="ctr"/>
          <dgm:resizeHandles val="exact"/>
        </dgm:presLayoutVars>
      </dgm:prSet>
      <dgm:spPr/>
      <dgm:t>
        <a:bodyPr/>
        <a:lstStyle/>
        <a:p>
          <a:endParaRPr lang="en-US"/>
        </a:p>
      </dgm:t>
    </dgm:pt>
    <dgm:pt modelId="{C9D5B5F2-E327-4897-A4B7-5B45514BCF9B}" type="pres">
      <dgm:prSet presAssocID="{A211F9A3-0334-4CFB-8058-8FC39BFEA0A5}" presName="centerShape" presStyleLbl="node0" presStyleIdx="0" presStyleCnt="1"/>
      <dgm:spPr/>
      <dgm:t>
        <a:bodyPr/>
        <a:lstStyle/>
        <a:p>
          <a:endParaRPr lang="en-US"/>
        </a:p>
      </dgm:t>
    </dgm:pt>
    <dgm:pt modelId="{BC6D220D-772D-4A5D-A04D-585AD80522A1}" type="pres">
      <dgm:prSet presAssocID="{4916BEB5-CCEA-48D2-ADEC-0FFFA357DBFD}" presName="parTrans" presStyleLbl="sibTrans2D1" presStyleIdx="0" presStyleCnt="7"/>
      <dgm:spPr/>
      <dgm:t>
        <a:bodyPr/>
        <a:lstStyle/>
        <a:p>
          <a:endParaRPr lang="en-US"/>
        </a:p>
      </dgm:t>
    </dgm:pt>
    <dgm:pt modelId="{5A5BFBBA-BFA8-4C03-BCAC-D1B9DA1C6B9F}" type="pres">
      <dgm:prSet presAssocID="{4916BEB5-CCEA-48D2-ADEC-0FFFA357DBFD}" presName="connectorText" presStyleLbl="sibTrans2D1" presStyleIdx="0" presStyleCnt="7"/>
      <dgm:spPr/>
      <dgm:t>
        <a:bodyPr/>
        <a:lstStyle/>
        <a:p>
          <a:endParaRPr lang="en-US"/>
        </a:p>
      </dgm:t>
    </dgm:pt>
    <dgm:pt modelId="{B0C25DF0-BB2D-4297-BECA-1D2FB74751F2}" type="pres">
      <dgm:prSet presAssocID="{62D47818-EA8A-48B7-A1C9-BC406C294D8D}" presName="node" presStyleLbl="node1" presStyleIdx="0" presStyleCnt="7">
        <dgm:presLayoutVars>
          <dgm:bulletEnabled val="1"/>
        </dgm:presLayoutVars>
      </dgm:prSet>
      <dgm:spPr/>
      <dgm:t>
        <a:bodyPr/>
        <a:lstStyle/>
        <a:p>
          <a:endParaRPr lang="en-US"/>
        </a:p>
      </dgm:t>
    </dgm:pt>
    <dgm:pt modelId="{5D1E6C96-C390-475E-BF9D-748EE532FE4C}" type="pres">
      <dgm:prSet presAssocID="{04BAC795-EBCD-460D-998F-EC33EE9E504E}" presName="parTrans" presStyleLbl="sibTrans2D1" presStyleIdx="1" presStyleCnt="7"/>
      <dgm:spPr/>
      <dgm:t>
        <a:bodyPr/>
        <a:lstStyle/>
        <a:p>
          <a:endParaRPr lang="en-US"/>
        </a:p>
      </dgm:t>
    </dgm:pt>
    <dgm:pt modelId="{3D54CE64-DCE8-4928-BCBD-A6381F4798DE}" type="pres">
      <dgm:prSet presAssocID="{04BAC795-EBCD-460D-998F-EC33EE9E504E}" presName="connectorText" presStyleLbl="sibTrans2D1" presStyleIdx="1" presStyleCnt="7"/>
      <dgm:spPr/>
      <dgm:t>
        <a:bodyPr/>
        <a:lstStyle/>
        <a:p>
          <a:endParaRPr lang="en-US"/>
        </a:p>
      </dgm:t>
    </dgm:pt>
    <dgm:pt modelId="{E28E78E5-52EC-411A-9322-5E58BA72BD93}" type="pres">
      <dgm:prSet presAssocID="{393CA368-F887-47D5-B00C-5FE5DDBFF37D}" presName="node" presStyleLbl="node1" presStyleIdx="1" presStyleCnt="7">
        <dgm:presLayoutVars>
          <dgm:bulletEnabled val="1"/>
        </dgm:presLayoutVars>
      </dgm:prSet>
      <dgm:spPr/>
      <dgm:t>
        <a:bodyPr/>
        <a:lstStyle/>
        <a:p>
          <a:endParaRPr lang="en-US"/>
        </a:p>
      </dgm:t>
    </dgm:pt>
    <dgm:pt modelId="{359400AB-2676-4A5E-918D-0B0CED49F17D}" type="pres">
      <dgm:prSet presAssocID="{5E97D69D-7B8E-433A-A010-1182868FFE22}" presName="parTrans" presStyleLbl="sibTrans2D1" presStyleIdx="2" presStyleCnt="7"/>
      <dgm:spPr/>
      <dgm:t>
        <a:bodyPr/>
        <a:lstStyle/>
        <a:p>
          <a:endParaRPr lang="en-US"/>
        </a:p>
      </dgm:t>
    </dgm:pt>
    <dgm:pt modelId="{60D6EB65-BB1B-4907-AD56-C6FE474E852A}" type="pres">
      <dgm:prSet presAssocID="{5E97D69D-7B8E-433A-A010-1182868FFE22}" presName="connectorText" presStyleLbl="sibTrans2D1" presStyleIdx="2" presStyleCnt="7"/>
      <dgm:spPr/>
      <dgm:t>
        <a:bodyPr/>
        <a:lstStyle/>
        <a:p>
          <a:endParaRPr lang="en-US"/>
        </a:p>
      </dgm:t>
    </dgm:pt>
    <dgm:pt modelId="{26097D4E-9B75-4000-A66F-BB637EAA78E3}" type="pres">
      <dgm:prSet presAssocID="{9F9964DB-1F94-4158-83A3-DC01C1130ADA}" presName="node" presStyleLbl="node1" presStyleIdx="2" presStyleCnt="7">
        <dgm:presLayoutVars>
          <dgm:bulletEnabled val="1"/>
        </dgm:presLayoutVars>
      </dgm:prSet>
      <dgm:spPr/>
      <dgm:t>
        <a:bodyPr/>
        <a:lstStyle/>
        <a:p>
          <a:endParaRPr lang="en-US"/>
        </a:p>
      </dgm:t>
    </dgm:pt>
    <dgm:pt modelId="{8E7214F8-CB46-49EF-BF87-EB3E51C358AA}" type="pres">
      <dgm:prSet presAssocID="{685A3E5E-3D90-42BF-8B05-C2F67A7EA850}" presName="parTrans" presStyleLbl="sibTrans2D1" presStyleIdx="3" presStyleCnt="7"/>
      <dgm:spPr/>
      <dgm:t>
        <a:bodyPr/>
        <a:lstStyle/>
        <a:p>
          <a:endParaRPr lang="en-US"/>
        </a:p>
      </dgm:t>
    </dgm:pt>
    <dgm:pt modelId="{5FD51B25-0AAB-4422-9E72-F60DB0588E95}" type="pres">
      <dgm:prSet presAssocID="{685A3E5E-3D90-42BF-8B05-C2F67A7EA850}" presName="connectorText" presStyleLbl="sibTrans2D1" presStyleIdx="3" presStyleCnt="7"/>
      <dgm:spPr/>
      <dgm:t>
        <a:bodyPr/>
        <a:lstStyle/>
        <a:p>
          <a:endParaRPr lang="en-US"/>
        </a:p>
      </dgm:t>
    </dgm:pt>
    <dgm:pt modelId="{8FB973B1-9B1B-48A5-8BA6-4089B05333A2}" type="pres">
      <dgm:prSet presAssocID="{53FC92C9-56E0-4A63-8E03-19D86A617FC2}" presName="node" presStyleLbl="node1" presStyleIdx="3" presStyleCnt="7">
        <dgm:presLayoutVars>
          <dgm:bulletEnabled val="1"/>
        </dgm:presLayoutVars>
      </dgm:prSet>
      <dgm:spPr/>
      <dgm:t>
        <a:bodyPr/>
        <a:lstStyle/>
        <a:p>
          <a:endParaRPr lang="en-US"/>
        </a:p>
      </dgm:t>
    </dgm:pt>
    <dgm:pt modelId="{CA54DB41-508A-414A-B045-10FC33E5E25A}" type="pres">
      <dgm:prSet presAssocID="{B07B733F-1466-4917-A0FE-1EDFE209EAFF}" presName="parTrans" presStyleLbl="sibTrans2D1" presStyleIdx="4" presStyleCnt="7"/>
      <dgm:spPr/>
      <dgm:t>
        <a:bodyPr/>
        <a:lstStyle/>
        <a:p>
          <a:endParaRPr lang="en-US"/>
        </a:p>
      </dgm:t>
    </dgm:pt>
    <dgm:pt modelId="{8A4B387A-4AA3-484F-8A13-880DFFECF4C4}" type="pres">
      <dgm:prSet presAssocID="{B07B733F-1466-4917-A0FE-1EDFE209EAFF}" presName="connectorText" presStyleLbl="sibTrans2D1" presStyleIdx="4" presStyleCnt="7"/>
      <dgm:spPr/>
      <dgm:t>
        <a:bodyPr/>
        <a:lstStyle/>
        <a:p>
          <a:endParaRPr lang="en-US"/>
        </a:p>
      </dgm:t>
    </dgm:pt>
    <dgm:pt modelId="{7087F7A9-9978-49A2-9BE3-7095EE3DD5B7}" type="pres">
      <dgm:prSet presAssocID="{B73D6D12-F09F-4867-A621-39251DA51A7F}" presName="node" presStyleLbl="node1" presStyleIdx="4" presStyleCnt="7">
        <dgm:presLayoutVars>
          <dgm:bulletEnabled val="1"/>
        </dgm:presLayoutVars>
      </dgm:prSet>
      <dgm:spPr/>
      <dgm:t>
        <a:bodyPr/>
        <a:lstStyle/>
        <a:p>
          <a:endParaRPr lang="en-US"/>
        </a:p>
      </dgm:t>
    </dgm:pt>
    <dgm:pt modelId="{279ABCD1-CADE-4E28-A5D0-B30CD7AD4CEB}" type="pres">
      <dgm:prSet presAssocID="{F90C46EC-6258-44A2-BDDA-4FB18C82DED0}" presName="parTrans" presStyleLbl="sibTrans2D1" presStyleIdx="5" presStyleCnt="7"/>
      <dgm:spPr/>
      <dgm:t>
        <a:bodyPr/>
        <a:lstStyle/>
        <a:p>
          <a:endParaRPr lang="en-US"/>
        </a:p>
      </dgm:t>
    </dgm:pt>
    <dgm:pt modelId="{79B7080A-8EE7-4AD8-BDEE-3E3B747B181E}" type="pres">
      <dgm:prSet presAssocID="{F90C46EC-6258-44A2-BDDA-4FB18C82DED0}" presName="connectorText" presStyleLbl="sibTrans2D1" presStyleIdx="5" presStyleCnt="7"/>
      <dgm:spPr/>
      <dgm:t>
        <a:bodyPr/>
        <a:lstStyle/>
        <a:p>
          <a:endParaRPr lang="en-US"/>
        </a:p>
      </dgm:t>
    </dgm:pt>
    <dgm:pt modelId="{FD7FF3AD-ACD1-4718-BEF4-DA232176D3D6}" type="pres">
      <dgm:prSet presAssocID="{37DEEE05-3940-4FFA-8809-E8512A0C87EC}" presName="node" presStyleLbl="node1" presStyleIdx="5" presStyleCnt="7">
        <dgm:presLayoutVars>
          <dgm:bulletEnabled val="1"/>
        </dgm:presLayoutVars>
      </dgm:prSet>
      <dgm:spPr/>
      <dgm:t>
        <a:bodyPr/>
        <a:lstStyle/>
        <a:p>
          <a:endParaRPr lang="en-US"/>
        </a:p>
      </dgm:t>
    </dgm:pt>
    <dgm:pt modelId="{4FB547AA-7570-4A50-B87B-31833D23C646}" type="pres">
      <dgm:prSet presAssocID="{BB02E86C-01B9-4A87-B74B-FCB9BEED75B0}" presName="parTrans" presStyleLbl="sibTrans2D1" presStyleIdx="6" presStyleCnt="7"/>
      <dgm:spPr/>
      <dgm:t>
        <a:bodyPr/>
        <a:lstStyle/>
        <a:p>
          <a:endParaRPr lang="en-US"/>
        </a:p>
      </dgm:t>
    </dgm:pt>
    <dgm:pt modelId="{46FF9ED3-D392-4BBF-A6BC-415FF4F769B9}" type="pres">
      <dgm:prSet presAssocID="{BB02E86C-01B9-4A87-B74B-FCB9BEED75B0}" presName="connectorText" presStyleLbl="sibTrans2D1" presStyleIdx="6" presStyleCnt="7"/>
      <dgm:spPr/>
      <dgm:t>
        <a:bodyPr/>
        <a:lstStyle/>
        <a:p>
          <a:endParaRPr lang="en-US"/>
        </a:p>
      </dgm:t>
    </dgm:pt>
    <dgm:pt modelId="{984D96CE-383F-4653-97E8-ED486332EB73}" type="pres">
      <dgm:prSet presAssocID="{37ED62F8-837C-4B3B-A9BB-AE0F727822AB}" presName="node" presStyleLbl="node1" presStyleIdx="6" presStyleCnt="7">
        <dgm:presLayoutVars>
          <dgm:bulletEnabled val="1"/>
        </dgm:presLayoutVars>
      </dgm:prSet>
      <dgm:spPr/>
      <dgm:t>
        <a:bodyPr/>
        <a:lstStyle/>
        <a:p>
          <a:endParaRPr lang="en-US"/>
        </a:p>
      </dgm:t>
    </dgm:pt>
  </dgm:ptLst>
  <dgm:cxnLst>
    <dgm:cxn modelId="{3DBC2DE5-5585-414B-A011-9F1742682950}" type="presOf" srcId="{B07B733F-1466-4917-A0FE-1EDFE209EAFF}" destId="{8A4B387A-4AA3-484F-8A13-880DFFECF4C4}" srcOrd="1" destOrd="0" presId="urn:microsoft.com/office/officeart/2005/8/layout/radial5"/>
    <dgm:cxn modelId="{DD87046A-0BDE-4ABC-BECD-322D073C4AEF}" type="presOf" srcId="{685A3E5E-3D90-42BF-8B05-C2F67A7EA850}" destId="{8E7214F8-CB46-49EF-BF87-EB3E51C358AA}" srcOrd="0" destOrd="0" presId="urn:microsoft.com/office/officeart/2005/8/layout/radial5"/>
    <dgm:cxn modelId="{B4DCB37E-9FD5-4E20-A08B-09711315A1E4}" type="presOf" srcId="{5E97D69D-7B8E-433A-A010-1182868FFE22}" destId="{60D6EB65-BB1B-4907-AD56-C6FE474E852A}" srcOrd="1" destOrd="0" presId="urn:microsoft.com/office/officeart/2005/8/layout/radial5"/>
    <dgm:cxn modelId="{6CF0F669-CA3A-4D42-8E71-0C448EBC4EB1}" type="presOf" srcId="{F90C46EC-6258-44A2-BDDA-4FB18C82DED0}" destId="{79B7080A-8EE7-4AD8-BDEE-3E3B747B181E}" srcOrd="1" destOrd="0" presId="urn:microsoft.com/office/officeart/2005/8/layout/radial5"/>
    <dgm:cxn modelId="{569F6301-B430-4140-B7A5-0B2574F343D5}" srcId="{94FE7670-8758-4151-8A99-A64357937A00}" destId="{A211F9A3-0334-4CFB-8058-8FC39BFEA0A5}" srcOrd="0" destOrd="0" parTransId="{24CE6A16-1B90-4BC1-8492-92384EE84AFD}" sibTransId="{A855A2C6-BCEC-40EA-B245-679C4891F9D2}"/>
    <dgm:cxn modelId="{8AC733ED-CF1B-4C09-A383-5BA9963F550C}" type="presOf" srcId="{4916BEB5-CCEA-48D2-ADEC-0FFFA357DBFD}" destId="{5A5BFBBA-BFA8-4C03-BCAC-D1B9DA1C6B9F}" srcOrd="1" destOrd="0" presId="urn:microsoft.com/office/officeart/2005/8/layout/radial5"/>
    <dgm:cxn modelId="{01094D37-FE72-4F90-81E3-E2D390E80DD4}" type="presOf" srcId="{94FE7670-8758-4151-8A99-A64357937A00}" destId="{885CF43B-8241-46D6-A820-E764A207E638}" srcOrd="0" destOrd="0" presId="urn:microsoft.com/office/officeart/2005/8/layout/radial5"/>
    <dgm:cxn modelId="{5CC246FA-4501-4D78-9942-E5ECA6EF888E}" srcId="{A211F9A3-0334-4CFB-8058-8FC39BFEA0A5}" destId="{B73D6D12-F09F-4867-A621-39251DA51A7F}" srcOrd="4" destOrd="0" parTransId="{B07B733F-1466-4917-A0FE-1EDFE209EAFF}" sibTransId="{3E73C3D9-EC7B-4A1F-9B23-BB40D92B3018}"/>
    <dgm:cxn modelId="{1CB25833-2CD3-4123-95A7-2442AA6D207D}" type="presOf" srcId="{BB02E86C-01B9-4A87-B74B-FCB9BEED75B0}" destId="{46FF9ED3-D392-4BBF-A6BC-415FF4F769B9}" srcOrd="1" destOrd="0" presId="urn:microsoft.com/office/officeart/2005/8/layout/radial5"/>
    <dgm:cxn modelId="{9CC8F153-E9AC-4E48-9D6D-4E65B11BB9A7}" type="presOf" srcId="{04BAC795-EBCD-460D-998F-EC33EE9E504E}" destId="{3D54CE64-DCE8-4928-BCBD-A6381F4798DE}" srcOrd="1" destOrd="0" presId="urn:microsoft.com/office/officeart/2005/8/layout/radial5"/>
    <dgm:cxn modelId="{8577653F-29A1-49F9-BF91-0644D046DD1B}" srcId="{A211F9A3-0334-4CFB-8058-8FC39BFEA0A5}" destId="{393CA368-F887-47D5-B00C-5FE5DDBFF37D}" srcOrd="1" destOrd="0" parTransId="{04BAC795-EBCD-460D-998F-EC33EE9E504E}" sibTransId="{D97135E2-AF85-4A74-8328-2CC607882EFB}"/>
    <dgm:cxn modelId="{83A663FB-C365-4156-A85B-847C2A5C9C41}" type="presOf" srcId="{4916BEB5-CCEA-48D2-ADEC-0FFFA357DBFD}" destId="{BC6D220D-772D-4A5D-A04D-585AD80522A1}" srcOrd="0" destOrd="0" presId="urn:microsoft.com/office/officeart/2005/8/layout/radial5"/>
    <dgm:cxn modelId="{C19B7A98-782C-47C4-9239-58DCBE45F3D2}" type="presOf" srcId="{BB02E86C-01B9-4A87-B74B-FCB9BEED75B0}" destId="{4FB547AA-7570-4A50-B87B-31833D23C646}" srcOrd="0" destOrd="0" presId="urn:microsoft.com/office/officeart/2005/8/layout/radial5"/>
    <dgm:cxn modelId="{122EE6F2-B78B-4D57-ADE1-7936678FF3DA}" type="presOf" srcId="{A211F9A3-0334-4CFB-8058-8FC39BFEA0A5}" destId="{C9D5B5F2-E327-4897-A4B7-5B45514BCF9B}" srcOrd="0" destOrd="0" presId="urn:microsoft.com/office/officeart/2005/8/layout/radial5"/>
    <dgm:cxn modelId="{D1D7223F-76AB-4814-89E4-62AC1B6352C2}" type="presOf" srcId="{5E97D69D-7B8E-433A-A010-1182868FFE22}" destId="{359400AB-2676-4A5E-918D-0B0CED49F17D}" srcOrd="0" destOrd="0" presId="urn:microsoft.com/office/officeart/2005/8/layout/radial5"/>
    <dgm:cxn modelId="{6B0B1068-D799-451F-9D11-DF9735689EB2}" type="presOf" srcId="{B73D6D12-F09F-4867-A621-39251DA51A7F}" destId="{7087F7A9-9978-49A2-9BE3-7095EE3DD5B7}" srcOrd="0" destOrd="0" presId="urn:microsoft.com/office/officeart/2005/8/layout/radial5"/>
    <dgm:cxn modelId="{414F5264-40E9-4050-8EED-D626EE7382D9}" srcId="{A211F9A3-0334-4CFB-8058-8FC39BFEA0A5}" destId="{37DEEE05-3940-4FFA-8809-E8512A0C87EC}" srcOrd="5" destOrd="0" parTransId="{F90C46EC-6258-44A2-BDDA-4FB18C82DED0}" sibTransId="{C157F717-CA9B-4C4D-8371-A53A1ECC5A0E}"/>
    <dgm:cxn modelId="{FC4AB7EC-ADB1-4BA7-B3A2-E35EE139AAD4}" srcId="{A211F9A3-0334-4CFB-8058-8FC39BFEA0A5}" destId="{53FC92C9-56E0-4A63-8E03-19D86A617FC2}" srcOrd="3" destOrd="0" parTransId="{685A3E5E-3D90-42BF-8B05-C2F67A7EA850}" sibTransId="{D5C0C25E-F7FB-4761-8987-F69DD56B4A7F}"/>
    <dgm:cxn modelId="{10EB0CCE-8D32-45E0-9143-44A1A2C39522}" type="presOf" srcId="{685A3E5E-3D90-42BF-8B05-C2F67A7EA850}" destId="{5FD51B25-0AAB-4422-9E72-F60DB0588E95}" srcOrd="1" destOrd="0" presId="urn:microsoft.com/office/officeart/2005/8/layout/radial5"/>
    <dgm:cxn modelId="{7FE0B1E4-E84F-481D-8C97-3430156595A8}" srcId="{A211F9A3-0334-4CFB-8058-8FC39BFEA0A5}" destId="{9F9964DB-1F94-4158-83A3-DC01C1130ADA}" srcOrd="2" destOrd="0" parTransId="{5E97D69D-7B8E-433A-A010-1182868FFE22}" sibTransId="{6B8746BE-B24A-4904-9E1C-E58649E5D2FF}"/>
    <dgm:cxn modelId="{5043A234-15F0-4211-A6F5-4183C1BE9271}" type="presOf" srcId="{F90C46EC-6258-44A2-BDDA-4FB18C82DED0}" destId="{279ABCD1-CADE-4E28-A5D0-B30CD7AD4CEB}" srcOrd="0" destOrd="0" presId="urn:microsoft.com/office/officeart/2005/8/layout/radial5"/>
    <dgm:cxn modelId="{87CD0D86-6EF7-4A91-A213-C2E5B8FA94B7}" type="presOf" srcId="{62D47818-EA8A-48B7-A1C9-BC406C294D8D}" destId="{B0C25DF0-BB2D-4297-BECA-1D2FB74751F2}" srcOrd="0" destOrd="0" presId="urn:microsoft.com/office/officeart/2005/8/layout/radial5"/>
    <dgm:cxn modelId="{1D888119-D243-466F-B291-926A83F95482}" type="presOf" srcId="{37ED62F8-837C-4B3B-A9BB-AE0F727822AB}" destId="{984D96CE-383F-4653-97E8-ED486332EB73}" srcOrd="0" destOrd="0" presId="urn:microsoft.com/office/officeart/2005/8/layout/radial5"/>
    <dgm:cxn modelId="{85BFBDED-FC21-4E8C-A289-74341EC91D63}" srcId="{A211F9A3-0334-4CFB-8058-8FC39BFEA0A5}" destId="{37ED62F8-837C-4B3B-A9BB-AE0F727822AB}" srcOrd="6" destOrd="0" parTransId="{BB02E86C-01B9-4A87-B74B-FCB9BEED75B0}" sibTransId="{2B18B2A3-56EC-43D6-81AB-3D1B1BCDEC71}"/>
    <dgm:cxn modelId="{B023D98B-C1D2-4C21-A03C-EFE1530F1310}" type="presOf" srcId="{53FC92C9-56E0-4A63-8E03-19D86A617FC2}" destId="{8FB973B1-9B1B-48A5-8BA6-4089B05333A2}" srcOrd="0" destOrd="0" presId="urn:microsoft.com/office/officeart/2005/8/layout/radial5"/>
    <dgm:cxn modelId="{035A37D9-AEB5-4A52-BC40-24D0BA3FC01B}" type="presOf" srcId="{B07B733F-1466-4917-A0FE-1EDFE209EAFF}" destId="{CA54DB41-508A-414A-B045-10FC33E5E25A}" srcOrd="0" destOrd="0" presId="urn:microsoft.com/office/officeart/2005/8/layout/radial5"/>
    <dgm:cxn modelId="{488B856E-BE9F-4B40-8471-E2F8564DA709}" type="presOf" srcId="{04BAC795-EBCD-460D-998F-EC33EE9E504E}" destId="{5D1E6C96-C390-475E-BF9D-748EE532FE4C}" srcOrd="0" destOrd="0" presId="urn:microsoft.com/office/officeart/2005/8/layout/radial5"/>
    <dgm:cxn modelId="{25E07E79-18D4-43E9-ACAF-36FDDB8AE7E9}" srcId="{A211F9A3-0334-4CFB-8058-8FC39BFEA0A5}" destId="{62D47818-EA8A-48B7-A1C9-BC406C294D8D}" srcOrd="0" destOrd="0" parTransId="{4916BEB5-CCEA-48D2-ADEC-0FFFA357DBFD}" sibTransId="{A553F76A-4E7F-49EA-8407-5B2978AA9AE7}"/>
    <dgm:cxn modelId="{30E8AC47-E847-4FBC-BD25-59303773669D}" type="presOf" srcId="{37DEEE05-3940-4FFA-8809-E8512A0C87EC}" destId="{FD7FF3AD-ACD1-4718-BEF4-DA232176D3D6}" srcOrd="0" destOrd="0" presId="urn:microsoft.com/office/officeart/2005/8/layout/radial5"/>
    <dgm:cxn modelId="{050B06A8-AF60-4611-B343-BF9C697105C0}" type="presOf" srcId="{393CA368-F887-47D5-B00C-5FE5DDBFF37D}" destId="{E28E78E5-52EC-411A-9322-5E58BA72BD93}" srcOrd="0" destOrd="0" presId="urn:microsoft.com/office/officeart/2005/8/layout/radial5"/>
    <dgm:cxn modelId="{F923B7F9-95E8-4439-B121-050CC5F726B4}" type="presOf" srcId="{9F9964DB-1F94-4158-83A3-DC01C1130ADA}" destId="{26097D4E-9B75-4000-A66F-BB637EAA78E3}" srcOrd="0" destOrd="0" presId="urn:microsoft.com/office/officeart/2005/8/layout/radial5"/>
    <dgm:cxn modelId="{FBC68C7F-12A4-44EE-8F79-CC3E58A18A2A}" type="presParOf" srcId="{885CF43B-8241-46D6-A820-E764A207E638}" destId="{C9D5B5F2-E327-4897-A4B7-5B45514BCF9B}" srcOrd="0" destOrd="0" presId="urn:microsoft.com/office/officeart/2005/8/layout/radial5"/>
    <dgm:cxn modelId="{C942A753-2673-4CB0-953E-5C89D972773B}" type="presParOf" srcId="{885CF43B-8241-46D6-A820-E764A207E638}" destId="{BC6D220D-772D-4A5D-A04D-585AD80522A1}" srcOrd="1" destOrd="0" presId="urn:microsoft.com/office/officeart/2005/8/layout/radial5"/>
    <dgm:cxn modelId="{248D8C54-EB8B-41F6-9AC7-2D946006948A}" type="presParOf" srcId="{BC6D220D-772D-4A5D-A04D-585AD80522A1}" destId="{5A5BFBBA-BFA8-4C03-BCAC-D1B9DA1C6B9F}" srcOrd="0" destOrd="0" presId="urn:microsoft.com/office/officeart/2005/8/layout/radial5"/>
    <dgm:cxn modelId="{CCAA8B43-0061-4EA2-BFA4-2CC14ECD1F88}" type="presParOf" srcId="{885CF43B-8241-46D6-A820-E764A207E638}" destId="{B0C25DF0-BB2D-4297-BECA-1D2FB74751F2}" srcOrd="2" destOrd="0" presId="urn:microsoft.com/office/officeart/2005/8/layout/radial5"/>
    <dgm:cxn modelId="{E50328ED-5AD7-4DF3-AD36-A5B7562DE1C1}" type="presParOf" srcId="{885CF43B-8241-46D6-A820-E764A207E638}" destId="{5D1E6C96-C390-475E-BF9D-748EE532FE4C}" srcOrd="3" destOrd="0" presId="urn:microsoft.com/office/officeart/2005/8/layout/radial5"/>
    <dgm:cxn modelId="{D231ACD1-C88D-4E8A-AEBE-8892FCEED4D0}" type="presParOf" srcId="{5D1E6C96-C390-475E-BF9D-748EE532FE4C}" destId="{3D54CE64-DCE8-4928-BCBD-A6381F4798DE}" srcOrd="0" destOrd="0" presId="urn:microsoft.com/office/officeart/2005/8/layout/radial5"/>
    <dgm:cxn modelId="{9C6C6B83-1ED7-4467-AD17-87875CDB2089}" type="presParOf" srcId="{885CF43B-8241-46D6-A820-E764A207E638}" destId="{E28E78E5-52EC-411A-9322-5E58BA72BD93}" srcOrd="4" destOrd="0" presId="urn:microsoft.com/office/officeart/2005/8/layout/radial5"/>
    <dgm:cxn modelId="{F501EB8F-AD1C-4306-B938-389995E691F7}" type="presParOf" srcId="{885CF43B-8241-46D6-A820-E764A207E638}" destId="{359400AB-2676-4A5E-918D-0B0CED49F17D}" srcOrd="5" destOrd="0" presId="urn:microsoft.com/office/officeart/2005/8/layout/radial5"/>
    <dgm:cxn modelId="{554CE555-AF8F-4369-9BC3-AC9811460CC6}" type="presParOf" srcId="{359400AB-2676-4A5E-918D-0B0CED49F17D}" destId="{60D6EB65-BB1B-4907-AD56-C6FE474E852A}" srcOrd="0" destOrd="0" presId="urn:microsoft.com/office/officeart/2005/8/layout/radial5"/>
    <dgm:cxn modelId="{E472FECB-04B1-49CF-9A61-1A9EA2E2F085}" type="presParOf" srcId="{885CF43B-8241-46D6-A820-E764A207E638}" destId="{26097D4E-9B75-4000-A66F-BB637EAA78E3}" srcOrd="6" destOrd="0" presId="urn:microsoft.com/office/officeart/2005/8/layout/radial5"/>
    <dgm:cxn modelId="{549F2C5F-D782-47E1-BAC6-A79FE78FF09C}" type="presParOf" srcId="{885CF43B-8241-46D6-A820-E764A207E638}" destId="{8E7214F8-CB46-49EF-BF87-EB3E51C358AA}" srcOrd="7" destOrd="0" presId="urn:microsoft.com/office/officeart/2005/8/layout/radial5"/>
    <dgm:cxn modelId="{D4AA1B7F-2A45-4EAC-B430-37789B6670A3}" type="presParOf" srcId="{8E7214F8-CB46-49EF-BF87-EB3E51C358AA}" destId="{5FD51B25-0AAB-4422-9E72-F60DB0588E95}" srcOrd="0" destOrd="0" presId="urn:microsoft.com/office/officeart/2005/8/layout/radial5"/>
    <dgm:cxn modelId="{BA3CEEDE-6600-4FD9-ABC4-944C4582A16E}" type="presParOf" srcId="{885CF43B-8241-46D6-A820-E764A207E638}" destId="{8FB973B1-9B1B-48A5-8BA6-4089B05333A2}" srcOrd="8" destOrd="0" presId="urn:microsoft.com/office/officeart/2005/8/layout/radial5"/>
    <dgm:cxn modelId="{E785A6E7-35F2-4405-98C1-EA132C21860B}" type="presParOf" srcId="{885CF43B-8241-46D6-A820-E764A207E638}" destId="{CA54DB41-508A-414A-B045-10FC33E5E25A}" srcOrd="9" destOrd="0" presId="urn:microsoft.com/office/officeart/2005/8/layout/radial5"/>
    <dgm:cxn modelId="{451688D3-B119-4931-8406-76048E6E6017}" type="presParOf" srcId="{CA54DB41-508A-414A-B045-10FC33E5E25A}" destId="{8A4B387A-4AA3-484F-8A13-880DFFECF4C4}" srcOrd="0" destOrd="0" presId="urn:microsoft.com/office/officeart/2005/8/layout/radial5"/>
    <dgm:cxn modelId="{CCDC8452-A0BF-49B9-9224-ABC079B6E242}" type="presParOf" srcId="{885CF43B-8241-46D6-A820-E764A207E638}" destId="{7087F7A9-9978-49A2-9BE3-7095EE3DD5B7}" srcOrd="10" destOrd="0" presId="urn:microsoft.com/office/officeart/2005/8/layout/radial5"/>
    <dgm:cxn modelId="{CCCCE5DB-9F47-42A3-9DA0-2F729A2D3335}" type="presParOf" srcId="{885CF43B-8241-46D6-A820-E764A207E638}" destId="{279ABCD1-CADE-4E28-A5D0-B30CD7AD4CEB}" srcOrd="11" destOrd="0" presId="urn:microsoft.com/office/officeart/2005/8/layout/radial5"/>
    <dgm:cxn modelId="{371D74DB-DA89-4E35-AAD0-C9DD943E8D2B}" type="presParOf" srcId="{279ABCD1-CADE-4E28-A5D0-B30CD7AD4CEB}" destId="{79B7080A-8EE7-4AD8-BDEE-3E3B747B181E}" srcOrd="0" destOrd="0" presId="urn:microsoft.com/office/officeart/2005/8/layout/radial5"/>
    <dgm:cxn modelId="{EAFCBD9D-E1AE-4FCE-BE00-B7538019F591}" type="presParOf" srcId="{885CF43B-8241-46D6-A820-E764A207E638}" destId="{FD7FF3AD-ACD1-4718-BEF4-DA232176D3D6}" srcOrd="12" destOrd="0" presId="urn:microsoft.com/office/officeart/2005/8/layout/radial5"/>
    <dgm:cxn modelId="{6668F0EA-BAF7-4496-AD4C-97518BA5732C}" type="presParOf" srcId="{885CF43B-8241-46D6-A820-E764A207E638}" destId="{4FB547AA-7570-4A50-B87B-31833D23C646}" srcOrd="13" destOrd="0" presId="urn:microsoft.com/office/officeart/2005/8/layout/radial5"/>
    <dgm:cxn modelId="{B3688547-EC67-4D78-96A4-E7385101F39E}" type="presParOf" srcId="{4FB547AA-7570-4A50-B87B-31833D23C646}" destId="{46FF9ED3-D392-4BBF-A6BC-415FF4F769B9}" srcOrd="0" destOrd="0" presId="urn:microsoft.com/office/officeart/2005/8/layout/radial5"/>
    <dgm:cxn modelId="{3911897A-B2A9-4CAE-BAE0-30AAF200859D}" type="presParOf" srcId="{885CF43B-8241-46D6-A820-E764A207E638}" destId="{984D96CE-383F-4653-97E8-ED486332EB73}"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5C24D9-46AA-4F59-A8E0-3D2948D910EE}" type="doc">
      <dgm:prSet loTypeId="urn:microsoft.com/office/officeart/2005/8/layout/radial6" loCatId="cycle" qsTypeId="urn:microsoft.com/office/officeart/2005/8/quickstyle/simple1" qsCatId="simple" csTypeId="urn:microsoft.com/office/officeart/2005/8/colors/colorful3" csCatId="colorful" phldr="1"/>
      <dgm:spPr/>
      <dgm:t>
        <a:bodyPr/>
        <a:lstStyle/>
        <a:p>
          <a:endParaRPr lang="en-US"/>
        </a:p>
      </dgm:t>
    </dgm:pt>
    <dgm:pt modelId="{B2D67184-62BB-44D2-977A-6E20B12D3443}">
      <dgm:prSet phldrT="[Text]"/>
      <dgm:spPr/>
      <dgm:t>
        <a:bodyPr/>
        <a:lstStyle/>
        <a:p>
          <a:r>
            <a:rPr lang="ar-LB" b="1" dirty="0" smtClean="0">
              <a:effectLst>
                <a:outerShdw blurRad="38100" dist="38100" dir="2700000" algn="tl">
                  <a:srgbClr val="000000">
                    <a:alpha val="43137"/>
                  </a:srgbClr>
                </a:outerShdw>
              </a:effectLst>
            </a:rPr>
            <a:t>المحاور الرئيسية لقياس الاداء</a:t>
          </a:r>
          <a:endParaRPr lang="en-US" b="1" dirty="0">
            <a:effectLst>
              <a:outerShdw blurRad="38100" dist="38100" dir="2700000" algn="tl">
                <a:srgbClr val="000000">
                  <a:alpha val="43137"/>
                </a:srgbClr>
              </a:outerShdw>
            </a:effectLst>
          </a:endParaRPr>
        </a:p>
      </dgm:t>
    </dgm:pt>
    <dgm:pt modelId="{695E9B60-8DF9-41FB-8EEF-0FDAF49AA65C}" type="parTrans" cxnId="{68F12A27-486D-4435-AE5D-AE590A343A97}">
      <dgm:prSet/>
      <dgm:spPr/>
      <dgm:t>
        <a:bodyPr/>
        <a:lstStyle/>
        <a:p>
          <a:endParaRPr lang="en-US"/>
        </a:p>
      </dgm:t>
    </dgm:pt>
    <dgm:pt modelId="{4FDAFB28-7B89-42F5-A0A7-479B60FD34F2}" type="sibTrans" cxnId="{68F12A27-486D-4435-AE5D-AE590A343A97}">
      <dgm:prSet/>
      <dgm:spPr/>
      <dgm:t>
        <a:bodyPr/>
        <a:lstStyle/>
        <a:p>
          <a:endParaRPr lang="en-US"/>
        </a:p>
      </dgm:t>
    </dgm:pt>
    <dgm:pt modelId="{04FB41D2-48B4-4114-89C1-8A80F0DC710B}">
      <dgm:prSet phldrT="[Text]"/>
      <dgm:spPr/>
      <dgm:t>
        <a:bodyPr/>
        <a:lstStyle/>
        <a:p>
          <a:pPr rtl="1"/>
          <a:r>
            <a:rPr lang="ar-LB" dirty="0" smtClean="0"/>
            <a:t>قياس الاداء المؤسسي </a:t>
          </a:r>
          <a:endParaRPr lang="en-US" dirty="0"/>
        </a:p>
      </dgm:t>
    </dgm:pt>
    <dgm:pt modelId="{D50C17FC-6DE3-4B3A-82D1-6B343B9E48ED}" type="parTrans" cxnId="{CBC5473D-BDC4-4334-BC74-D97775AAEED2}">
      <dgm:prSet/>
      <dgm:spPr/>
      <dgm:t>
        <a:bodyPr/>
        <a:lstStyle/>
        <a:p>
          <a:endParaRPr lang="en-US"/>
        </a:p>
      </dgm:t>
    </dgm:pt>
    <dgm:pt modelId="{BE9B26AB-D579-47A1-915B-A610E5A1A2D0}" type="sibTrans" cxnId="{CBC5473D-BDC4-4334-BC74-D97775AAEED2}">
      <dgm:prSet/>
      <dgm:spPr/>
      <dgm:t>
        <a:bodyPr/>
        <a:lstStyle/>
        <a:p>
          <a:endParaRPr lang="en-US"/>
        </a:p>
      </dgm:t>
    </dgm:pt>
    <dgm:pt modelId="{79875B6B-357B-40B1-9566-B12D06390447}">
      <dgm:prSet phldrT="[Text]"/>
      <dgm:spPr/>
      <dgm:t>
        <a:bodyPr/>
        <a:lstStyle/>
        <a:p>
          <a:pPr rtl="1"/>
          <a:r>
            <a:rPr lang="ar-LB" dirty="0" smtClean="0"/>
            <a:t>قياس الاداء البشري </a:t>
          </a:r>
          <a:endParaRPr lang="en-US" dirty="0"/>
        </a:p>
      </dgm:t>
    </dgm:pt>
    <dgm:pt modelId="{3BA21FD7-F4AF-4D6E-BDF4-9FE3B5D548ED}" type="parTrans" cxnId="{BAFBDF62-AE7E-4719-8BE7-7A4F39E417C2}">
      <dgm:prSet/>
      <dgm:spPr/>
      <dgm:t>
        <a:bodyPr/>
        <a:lstStyle/>
        <a:p>
          <a:endParaRPr lang="en-US"/>
        </a:p>
      </dgm:t>
    </dgm:pt>
    <dgm:pt modelId="{B772BCC5-E5D1-42C1-A0DC-810A5B90905C}" type="sibTrans" cxnId="{BAFBDF62-AE7E-4719-8BE7-7A4F39E417C2}">
      <dgm:prSet/>
      <dgm:spPr/>
      <dgm:t>
        <a:bodyPr/>
        <a:lstStyle/>
        <a:p>
          <a:endParaRPr lang="en-US"/>
        </a:p>
      </dgm:t>
    </dgm:pt>
    <dgm:pt modelId="{78C85C35-C715-42B4-8F25-9851E7E58077}">
      <dgm:prSet phldrT="[Text]"/>
      <dgm:spPr/>
      <dgm:t>
        <a:bodyPr/>
        <a:lstStyle/>
        <a:p>
          <a:pPr rtl="1"/>
          <a:r>
            <a:rPr lang="ar-LB" dirty="0" smtClean="0"/>
            <a:t>قياس النتائج</a:t>
          </a:r>
          <a:endParaRPr lang="en-US" dirty="0"/>
        </a:p>
      </dgm:t>
    </dgm:pt>
    <dgm:pt modelId="{99AD391C-B46D-437A-8092-E12D87110CA2}" type="parTrans" cxnId="{E680B817-8B28-442E-AB56-6D707B3347A0}">
      <dgm:prSet/>
      <dgm:spPr/>
      <dgm:t>
        <a:bodyPr/>
        <a:lstStyle/>
        <a:p>
          <a:endParaRPr lang="en-US"/>
        </a:p>
      </dgm:t>
    </dgm:pt>
    <dgm:pt modelId="{38B5EA94-0509-461F-9D1B-EFA8CA41E677}" type="sibTrans" cxnId="{E680B817-8B28-442E-AB56-6D707B3347A0}">
      <dgm:prSet/>
      <dgm:spPr/>
      <dgm:t>
        <a:bodyPr/>
        <a:lstStyle/>
        <a:p>
          <a:endParaRPr lang="en-US"/>
        </a:p>
      </dgm:t>
    </dgm:pt>
    <dgm:pt modelId="{1825BF9C-C9F1-4E71-9914-EFF25E479FFB}">
      <dgm:prSet phldrT="[Text]"/>
      <dgm:spPr/>
      <dgm:t>
        <a:bodyPr/>
        <a:lstStyle/>
        <a:p>
          <a:pPr rtl="1"/>
          <a:r>
            <a:rPr lang="ar-LB" dirty="0" smtClean="0"/>
            <a:t>قياس ادوات العمل (الملائمة / الجودة...)</a:t>
          </a:r>
          <a:endParaRPr lang="en-US" dirty="0"/>
        </a:p>
      </dgm:t>
    </dgm:pt>
    <dgm:pt modelId="{7561650A-A1E4-460B-8232-DE6A6B32034E}" type="parTrans" cxnId="{357A370C-7382-4A67-AE61-9FDF5C5B9259}">
      <dgm:prSet/>
      <dgm:spPr/>
      <dgm:t>
        <a:bodyPr/>
        <a:lstStyle/>
        <a:p>
          <a:endParaRPr lang="en-US"/>
        </a:p>
      </dgm:t>
    </dgm:pt>
    <dgm:pt modelId="{B90C9231-3540-4B79-965A-92230EC19AF4}" type="sibTrans" cxnId="{357A370C-7382-4A67-AE61-9FDF5C5B9259}">
      <dgm:prSet/>
      <dgm:spPr/>
      <dgm:t>
        <a:bodyPr/>
        <a:lstStyle/>
        <a:p>
          <a:endParaRPr lang="en-US"/>
        </a:p>
      </dgm:t>
    </dgm:pt>
    <dgm:pt modelId="{E0682378-E054-4216-9C90-25542F9E24AD}" type="pres">
      <dgm:prSet presAssocID="{435C24D9-46AA-4F59-A8E0-3D2948D910EE}" presName="Name0" presStyleCnt="0">
        <dgm:presLayoutVars>
          <dgm:chMax val="1"/>
          <dgm:dir/>
          <dgm:animLvl val="ctr"/>
          <dgm:resizeHandles val="exact"/>
        </dgm:presLayoutVars>
      </dgm:prSet>
      <dgm:spPr/>
      <dgm:t>
        <a:bodyPr/>
        <a:lstStyle/>
        <a:p>
          <a:endParaRPr lang="en-US"/>
        </a:p>
      </dgm:t>
    </dgm:pt>
    <dgm:pt modelId="{CF0C2B83-CA76-4936-AABF-241A8C8412E9}" type="pres">
      <dgm:prSet presAssocID="{B2D67184-62BB-44D2-977A-6E20B12D3443}" presName="centerShape" presStyleLbl="node0" presStyleIdx="0" presStyleCnt="1"/>
      <dgm:spPr/>
      <dgm:t>
        <a:bodyPr/>
        <a:lstStyle/>
        <a:p>
          <a:endParaRPr lang="en-US"/>
        </a:p>
      </dgm:t>
    </dgm:pt>
    <dgm:pt modelId="{F8EB3ECC-F3BF-46D6-98C8-2FD11C87CB4D}" type="pres">
      <dgm:prSet presAssocID="{04FB41D2-48B4-4114-89C1-8A80F0DC710B}" presName="node" presStyleLbl="node1" presStyleIdx="0" presStyleCnt="4">
        <dgm:presLayoutVars>
          <dgm:bulletEnabled val="1"/>
        </dgm:presLayoutVars>
      </dgm:prSet>
      <dgm:spPr/>
      <dgm:t>
        <a:bodyPr/>
        <a:lstStyle/>
        <a:p>
          <a:endParaRPr lang="en-US"/>
        </a:p>
      </dgm:t>
    </dgm:pt>
    <dgm:pt modelId="{7665ACF1-022E-489D-95F8-F501F7121A5D}" type="pres">
      <dgm:prSet presAssocID="{04FB41D2-48B4-4114-89C1-8A80F0DC710B}" presName="dummy" presStyleCnt="0"/>
      <dgm:spPr/>
    </dgm:pt>
    <dgm:pt modelId="{19E14549-ADE3-4351-9855-91F8E46C7752}" type="pres">
      <dgm:prSet presAssocID="{BE9B26AB-D579-47A1-915B-A610E5A1A2D0}" presName="sibTrans" presStyleLbl="sibTrans2D1" presStyleIdx="0" presStyleCnt="4"/>
      <dgm:spPr/>
      <dgm:t>
        <a:bodyPr/>
        <a:lstStyle/>
        <a:p>
          <a:endParaRPr lang="en-US"/>
        </a:p>
      </dgm:t>
    </dgm:pt>
    <dgm:pt modelId="{FF419C94-CC52-4C1B-8DB1-B05D8C25FC1B}" type="pres">
      <dgm:prSet presAssocID="{79875B6B-357B-40B1-9566-B12D06390447}" presName="node" presStyleLbl="node1" presStyleIdx="1" presStyleCnt="4">
        <dgm:presLayoutVars>
          <dgm:bulletEnabled val="1"/>
        </dgm:presLayoutVars>
      </dgm:prSet>
      <dgm:spPr/>
      <dgm:t>
        <a:bodyPr/>
        <a:lstStyle/>
        <a:p>
          <a:endParaRPr lang="en-US"/>
        </a:p>
      </dgm:t>
    </dgm:pt>
    <dgm:pt modelId="{2E9FF441-B7E1-4817-A31B-8B0220DC3102}" type="pres">
      <dgm:prSet presAssocID="{79875B6B-357B-40B1-9566-B12D06390447}" presName="dummy" presStyleCnt="0"/>
      <dgm:spPr/>
    </dgm:pt>
    <dgm:pt modelId="{17D413B4-0BE8-41EA-AF50-6509DB2C8CC4}" type="pres">
      <dgm:prSet presAssocID="{B772BCC5-E5D1-42C1-A0DC-810A5B90905C}" presName="sibTrans" presStyleLbl="sibTrans2D1" presStyleIdx="1" presStyleCnt="4"/>
      <dgm:spPr/>
      <dgm:t>
        <a:bodyPr/>
        <a:lstStyle/>
        <a:p>
          <a:endParaRPr lang="en-US"/>
        </a:p>
      </dgm:t>
    </dgm:pt>
    <dgm:pt modelId="{0E75EB2A-E8DE-46F7-A86B-94E129379727}" type="pres">
      <dgm:prSet presAssocID="{78C85C35-C715-42B4-8F25-9851E7E58077}" presName="node" presStyleLbl="node1" presStyleIdx="2" presStyleCnt="4">
        <dgm:presLayoutVars>
          <dgm:bulletEnabled val="1"/>
        </dgm:presLayoutVars>
      </dgm:prSet>
      <dgm:spPr/>
      <dgm:t>
        <a:bodyPr/>
        <a:lstStyle/>
        <a:p>
          <a:endParaRPr lang="en-US"/>
        </a:p>
      </dgm:t>
    </dgm:pt>
    <dgm:pt modelId="{8C700EFE-C784-4227-AEC5-7B0E05C2C235}" type="pres">
      <dgm:prSet presAssocID="{78C85C35-C715-42B4-8F25-9851E7E58077}" presName="dummy" presStyleCnt="0"/>
      <dgm:spPr/>
    </dgm:pt>
    <dgm:pt modelId="{B2A2AB31-4D47-4CBD-A36E-D3BAC5B933B8}" type="pres">
      <dgm:prSet presAssocID="{38B5EA94-0509-461F-9D1B-EFA8CA41E677}" presName="sibTrans" presStyleLbl="sibTrans2D1" presStyleIdx="2" presStyleCnt="4"/>
      <dgm:spPr/>
      <dgm:t>
        <a:bodyPr/>
        <a:lstStyle/>
        <a:p>
          <a:endParaRPr lang="en-US"/>
        </a:p>
      </dgm:t>
    </dgm:pt>
    <dgm:pt modelId="{5440B842-6441-4DD1-90A1-D965AA6829E8}" type="pres">
      <dgm:prSet presAssocID="{1825BF9C-C9F1-4E71-9914-EFF25E479FFB}" presName="node" presStyleLbl="node1" presStyleIdx="3" presStyleCnt="4">
        <dgm:presLayoutVars>
          <dgm:bulletEnabled val="1"/>
        </dgm:presLayoutVars>
      </dgm:prSet>
      <dgm:spPr/>
      <dgm:t>
        <a:bodyPr/>
        <a:lstStyle/>
        <a:p>
          <a:endParaRPr lang="en-US"/>
        </a:p>
      </dgm:t>
    </dgm:pt>
    <dgm:pt modelId="{AC74401A-906C-40B4-A700-E75EF17295D5}" type="pres">
      <dgm:prSet presAssocID="{1825BF9C-C9F1-4E71-9914-EFF25E479FFB}" presName="dummy" presStyleCnt="0"/>
      <dgm:spPr/>
    </dgm:pt>
    <dgm:pt modelId="{14691214-8769-4C5C-8E79-73A858D2B92F}" type="pres">
      <dgm:prSet presAssocID="{B90C9231-3540-4B79-965A-92230EC19AF4}" presName="sibTrans" presStyleLbl="sibTrans2D1" presStyleIdx="3" presStyleCnt="4"/>
      <dgm:spPr/>
      <dgm:t>
        <a:bodyPr/>
        <a:lstStyle/>
        <a:p>
          <a:endParaRPr lang="en-US"/>
        </a:p>
      </dgm:t>
    </dgm:pt>
  </dgm:ptLst>
  <dgm:cxnLst>
    <dgm:cxn modelId="{68F12A27-486D-4435-AE5D-AE590A343A97}" srcId="{435C24D9-46AA-4F59-A8E0-3D2948D910EE}" destId="{B2D67184-62BB-44D2-977A-6E20B12D3443}" srcOrd="0" destOrd="0" parTransId="{695E9B60-8DF9-41FB-8EEF-0FDAF49AA65C}" sibTransId="{4FDAFB28-7B89-42F5-A0A7-479B60FD34F2}"/>
    <dgm:cxn modelId="{E680B817-8B28-442E-AB56-6D707B3347A0}" srcId="{B2D67184-62BB-44D2-977A-6E20B12D3443}" destId="{78C85C35-C715-42B4-8F25-9851E7E58077}" srcOrd="2" destOrd="0" parTransId="{99AD391C-B46D-437A-8092-E12D87110CA2}" sibTransId="{38B5EA94-0509-461F-9D1B-EFA8CA41E677}"/>
    <dgm:cxn modelId="{BB9B7E39-95D7-4BBC-B5B4-1605063AD692}" type="presOf" srcId="{78C85C35-C715-42B4-8F25-9851E7E58077}" destId="{0E75EB2A-E8DE-46F7-A86B-94E129379727}" srcOrd="0" destOrd="0" presId="urn:microsoft.com/office/officeart/2005/8/layout/radial6"/>
    <dgm:cxn modelId="{66D8F53B-CB00-4E5C-B8DD-2EC63F7032C0}" type="presOf" srcId="{BE9B26AB-D579-47A1-915B-A610E5A1A2D0}" destId="{19E14549-ADE3-4351-9855-91F8E46C7752}" srcOrd="0" destOrd="0" presId="urn:microsoft.com/office/officeart/2005/8/layout/radial6"/>
    <dgm:cxn modelId="{91CC7064-1460-4248-96E1-718B1362BC83}" type="presOf" srcId="{435C24D9-46AA-4F59-A8E0-3D2948D910EE}" destId="{E0682378-E054-4216-9C90-25542F9E24AD}" srcOrd="0" destOrd="0" presId="urn:microsoft.com/office/officeart/2005/8/layout/radial6"/>
    <dgm:cxn modelId="{6CF40017-C9BB-483F-BC4B-7688C6B5B86D}" type="presOf" srcId="{1825BF9C-C9F1-4E71-9914-EFF25E479FFB}" destId="{5440B842-6441-4DD1-90A1-D965AA6829E8}" srcOrd="0" destOrd="0" presId="urn:microsoft.com/office/officeart/2005/8/layout/radial6"/>
    <dgm:cxn modelId="{3EAC4B5F-B6DA-4A05-8B39-531D38AEF353}" type="presOf" srcId="{B2D67184-62BB-44D2-977A-6E20B12D3443}" destId="{CF0C2B83-CA76-4936-AABF-241A8C8412E9}" srcOrd="0" destOrd="0" presId="urn:microsoft.com/office/officeart/2005/8/layout/radial6"/>
    <dgm:cxn modelId="{357A370C-7382-4A67-AE61-9FDF5C5B9259}" srcId="{B2D67184-62BB-44D2-977A-6E20B12D3443}" destId="{1825BF9C-C9F1-4E71-9914-EFF25E479FFB}" srcOrd="3" destOrd="0" parTransId="{7561650A-A1E4-460B-8232-DE6A6B32034E}" sibTransId="{B90C9231-3540-4B79-965A-92230EC19AF4}"/>
    <dgm:cxn modelId="{77E177AD-465B-4E90-8632-545049E956AC}" type="presOf" srcId="{38B5EA94-0509-461F-9D1B-EFA8CA41E677}" destId="{B2A2AB31-4D47-4CBD-A36E-D3BAC5B933B8}" srcOrd="0" destOrd="0" presId="urn:microsoft.com/office/officeart/2005/8/layout/radial6"/>
    <dgm:cxn modelId="{BAFBDF62-AE7E-4719-8BE7-7A4F39E417C2}" srcId="{B2D67184-62BB-44D2-977A-6E20B12D3443}" destId="{79875B6B-357B-40B1-9566-B12D06390447}" srcOrd="1" destOrd="0" parTransId="{3BA21FD7-F4AF-4D6E-BDF4-9FE3B5D548ED}" sibTransId="{B772BCC5-E5D1-42C1-A0DC-810A5B90905C}"/>
    <dgm:cxn modelId="{9F78A199-1DE8-4708-BF06-5EF71C08C593}" type="presOf" srcId="{B772BCC5-E5D1-42C1-A0DC-810A5B90905C}" destId="{17D413B4-0BE8-41EA-AF50-6509DB2C8CC4}" srcOrd="0" destOrd="0" presId="urn:microsoft.com/office/officeart/2005/8/layout/radial6"/>
    <dgm:cxn modelId="{CBC5473D-BDC4-4334-BC74-D97775AAEED2}" srcId="{B2D67184-62BB-44D2-977A-6E20B12D3443}" destId="{04FB41D2-48B4-4114-89C1-8A80F0DC710B}" srcOrd="0" destOrd="0" parTransId="{D50C17FC-6DE3-4B3A-82D1-6B343B9E48ED}" sibTransId="{BE9B26AB-D579-47A1-915B-A610E5A1A2D0}"/>
    <dgm:cxn modelId="{A00749BD-AD00-45C8-B992-DF3B644BA178}" type="presOf" srcId="{B90C9231-3540-4B79-965A-92230EC19AF4}" destId="{14691214-8769-4C5C-8E79-73A858D2B92F}" srcOrd="0" destOrd="0" presId="urn:microsoft.com/office/officeart/2005/8/layout/radial6"/>
    <dgm:cxn modelId="{625119A2-85B5-45F9-B151-C126047EC631}" type="presOf" srcId="{79875B6B-357B-40B1-9566-B12D06390447}" destId="{FF419C94-CC52-4C1B-8DB1-B05D8C25FC1B}" srcOrd="0" destOrd="0" presId="urn:microsoft.com/office/officeart/2005/8/layout/radial6"/>
    <dgm:cxn modelId="{C94522C0-64FB-4F7C-9025-74E6BFE54417}" type="presOf" srcId="{04FB41D2-48B4-4114-89C1-8A80F0DC710B}" destId="{F8EB3ECC-F3BF-46D6-98C8-2FD11C87CB4D}" srcOrd="0" destOrd="0" presId="urn:microsoft.com/office/officeart/2005/8/layout/radial6"/>
    <dgm:cxn modelId="{A4DF449A-6BD6-4143-A2DD-D04E25A34E65}" type="presParOf" srcId="{E0682378-E054-4216-9C90-25542F9E24AD}" destId="{CF0C2B83-CA76-4936-AABF-241A8C8412E9}" srcOrd="0" destOrd="0" presId="urn:microsoft.com/office/officeart/2005/8/layout/radial6"/>
    <dgm:cxn modelId="{C409347B-2B64-480F-ABD2-B266D5B70611}" type="presParOf" srcId="{E0682378-E054-4216-9C90-25542F9E24AD}" destId="{F8EB3ECC-F3BF-46D6-98C8-2FD11C87CB4D}" srcOrd="1" destOrd="0" presId="urn:microsoft.com/office/officeart/2005/8/layout/radial6"/>
    <dgm:cxn modelId="{AFE28F0E-A00E-4D2E-89E7-F0EF776B26AC}" type="presParOf" srcId="{E0682378-E054-4216-9C90-25542F9E24AD}" destId="{7665ACF1-022E-489D-95F8-F501F7121A5D}" srcOrd="2" destOrd="0" presId="urn:microsoft.com/office/officeart/2005/8/layout/radial6"/>
    <dgm:cxn modelId="{72127B13-0009-4207-8F9E-CB1E5EB6AEB1}" type="presParOf" srcId="{E0682378-E054-4216-9C90-25542F9E24AD}" destId="{19E14549-ADE3-4351-9855-91F8E46C7752}" srcOrd="3" destOrd="0" presId="urn:microsoft.com/office/officeart/2005/8/layout/radial6"/>
    <dgm:cxn modelId="{0F192020-0980-4DD2-B9AC-7BAF2A3387DD}" type="presParOf" srcId="{E0682378-E054-4216-9C90-25542F9E24AD}" destId="{FF419C94-CC52-4C1B-8DB1-B05D8C25FC1B}" srcOrd="4" destOrd="0" presId="urn:microsoft.com/office/officeart/2005/8/layout/radial6"/>
    <dgm:cxn modelId="{F4433C43-CE7A-49BD-9F4F-8EBC1D4845A7}" type="presParOf" srcId="{E0682378-E054-4216-9C90-25542F9E24AD}" destId="{2E9FF441-B7E1-4817-A31B-8B0220DC3102}" srcOrd="5" destOrd="0" presId="urn:microsoft.com/office/officeart/2005/8/layout/radial6"/>
    <dgm:cxn modelId="{8F66EB9A-94B3-4CC2-9CE0-4CA34365B3B8}" type="presParOf" srcId="{E0682378-E054-4216-9C90-25542F9E24AD}" destId="{17D413B4-0BE8-41EA-AF50-6509DB2C8CC4}" srcOrd="6" destOrd="0" presId="urn:microsoft.com/office/officeart/2005/8/layout/radial6"/>
    <dgm:cxn modelId="{0DB894F6-ECE0-4E75-8BBC-1296A6ED8ADC}" type="presParOf" srcId="{E0682378-E054-4216-9C90-25542F9E24AD}" destId="{0E75EB2A-E8DE-46F7-A86B-94E129379727}" srcOrd="7" destOrd="0" presId="urn:microsoft.com/office/officeart/2005/8/layout/radial6"/>
    <dgm:cxn modelId="{ED5C3D13-98AD-456F-B5E3-4511094C89D6}" type="presParOf" srcId="{E0682378-E054-4216-9C90-25542F9E24AD}" destId="{8C700EFE-C784-4227-AEC5-7B0E05C2C235}" srcOrd="8" destOrd="0" presId="urn:microsoft.com/office/officeart/2005/8/layout/radial6"/>
    <dgm:cxn modelId="{71BA85CB-7372-4BBD-96DA-8E4993678634}" type="presParOf" srcId="{E0682378-E054-4216-9C90-25542F9E24AD}" destId="{B2A2AB31-4D47-4CBD-A36E-D3BAC5B933B8}" srcOrd="9" destOrd="0" presId="urn:microsoft.com/office/officeart/2005/8/layout/radial6"/>
    <dgm:cxn modelId="{CF6C7147-F2F6-4AA4-855A-99A60704A495}" type="presParOf" srcId="{E0682378-E054-4216-9C90-25542F9E24AD}" destId="{5440B842-6441-4DD1-90A1-D965AA6829E8}" srcOrd="10" destOrd="0" presId="urn:microsoft.com/office/officeart/2005/8/layout/radial6"/>
    <dgm:cxn modelId="{06F9A43D-0BDC-4BA4-9FB8-F96DF9074440}" type="presParOf" srcId="{E0682378-E054-4216-9C90-25542F9E24AD}" destId="{AC74401A-906C-40B4-A700-E75EF17295D5}" srcOrd="11" destOrd="0" presId="urn:microsoft.com/office/officeart/2005/8/layout/radial6"/>
    <dgm:cxn modelId="{DB8BFA3D-45C4-4BA3-B7AA-24B378053E69}" type="presParOf" srcId="{E0682378-E054-4216-9C90-25542F9E24AD}" destId="{14691214-8769-4C5C-8E79-73A858D2B92F}"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A84EF3-FDC7-48B5-88E6-34060D3F3B98}" type="doc">
      <dgm:prSet loTypeId="urn:microsoft.com/office/officeart/2005/8/layout/hierarchy1" loCatId="hierarchy" qsTypeId="urn:microsoft.com/office/officeart/2005/8/quickstyle/3d4" qsCatId="3D" csTypeId="urn:microsoft.com/office/officeart/2005/8/colors/accent1_2" csCatId="accent1" phldr="1"/>
      <dgm:spPr/>
      <dgm:t>
        <a:bodyPr/>
        <a:lstStyle/>
        <a:p>
          <a:endParaRPr lang="en-US"/>
        </a:p>
      </dgm:t>
    </dgm:pt>
    <dgm:pt modelId="{A987332A-9C35-441D-9196-38B841E05D2F}">
      <dgm:prSet phldrT="[Text]" custT="1"/>
      <dgm:spPr/>
      <dgm:t>
        <a:bodyPr/>
        <a:lstStyle/>
        <a:p>
          <a:r>
            <a:rPr lang="ar-LB" sz="1800" b="1"/>
            <a:t>الادارة الرشيدة </a:t>
          </a:r>
          <a:endParaRPr lang="en-US" sz="1800" b="1"/>
        </a:p>
      </dgm:t>
    </dgm:pt>
    <dgm:pt modelId="{92FD8231-44E7-44AA-B930-A372F228AFA7}" type="parTrans" cxnId="{7FBCD299-C906-4088-8A47-1FDE81E82F7B}">
      <dgm:prSet/>
      <dgm:spPr/>
      <dgm:t>
        <a:bodyPr/>
        <a:lstStyle/>
        <a:p>
          <a:endParaRPr lang="en-US"/>
        </a:p>
      </dgm:t>
    </dgm:pt>
    <dgm:pt modelId="{09F0D1A8-7D46-4B2A-80B7-F07BEAF6176B}" type="sibTrans" cxnId="{7FBCD299-C906-4088-8A47-1FDE81E82F7B}">
      <dgm:prSet/>
      <dgm:spPr/>
      <dgm:t>
        <a:bodyPr/>
        <a:lstStyle/>
        <a:p>
          <a:endParaRPr lang="en-US"/>
        </a:p>
      </dgm:t>
    </dgm:pt>
    <dgm:pt modelId="{29946DD6-8DC8-46F1-8E1F-772747ADFCD4}">
      <dgm:prSet phldrT="[Text]" custT="1"/>
      <dgm:spPr/>
      <dgm:t>
        <a:bodyPr/>
        <a:lstStyle/>
        <a:p>
          <a:pPr rtl="1"/>
          <a:r>
            <a:rPr lang="ar-LB" sz="1800" b="1" i="0"/>
            <a:t>البعد الإداري للحوكمة</a:t>
          </a:r>
          <a:endParaRPr lang="en-US" sz="1800" i="0"/>
        </a:p>
      </dgm:t>
    </dgm:pt>
    <dgm:pt modelId="{4D40C1E4-89E1-4285-B9DF-73DDC21C26F7}" type="parTrans" cxnId="{7BF5A5FB-6446-4540-ADFF-7BBC3093D3A9}">
      <dgm:prSet/>
      <dgm:spPr/>
      <dgm:t>
        <a:bodyPr/>
        <a:lstStyle/>
        <a:p>
          <a:endParaRPr lang="en-US"/>
        </a:p>
      </dgm:t>
    </dgm:pt>
    <dgm:pt modelId="{3BFA826D-4B92-4EC9-9DB6-7A728F94C73F}" type="sibTrans" cxnId="{7BF5A5FB-6446-4540-ADFF-7BBC3093D3A9}">
      <dgm:prSet/>
      <dgm:spPr/>
      <dgm:t>
        <a:bodyPr/>
        <a:lstStyle/>
        <a:p>
          <a:endParaRPr lang="en-US"/>
        </a:p>
      </dgm:t>
    </dgm:pt>
    <dgm:pt modelId="{AA9162AE-B018-4B89-A171-EF6D72FCAC59}">
      <dgm:prSet phldrT="[Text]" custT="1"/>
      <dgm:spPr/>
      <dgm:t>
        <a:bodyPr/>
        <a:lstStyle/>
        <a:p>
          <a:pPr algn="r"/>
          <a:r>
            <a:rPr lang="ar-LB" sz="1600" b="1" i="1"/>
            <a:t>- </a:t>
          </a:r>
          <a:r>
            <a:rPr lang="ar-LB" sz="1400" b="1" i="1"/>
            <a:t>المساءلة</a:t>
          </a:r>
          <a:endParaRPr lang="en-US" sz="1400" b="1"/>
        </a:p>
        <a:p>
          <a:pPr algn="r"/>
          <a:r>
            <a:rPr lang="ar-LB" sz="1400" b="1" i="1"/>
            <a:t>- الشفافيّة</a:t>
          </a:r>
          <a:endParaRPr lang="en-US" sz="1400" b="1"/>
        </a:p>
        <a:p>
          <a:pPr algn="r"/>
          <a:r>
            <a:rPr lang="ar-LB" sz="1400" b="1" i="1"/>
            <a:t>- النزاهة</a:t>
          </a:r>
          <a:endParaRPr lang="en-US" sz="1400" b="1"/>
        </a:p>
        <a:p>
          <a:pPr algn="r"/>
          <a:r>
            <a:rPr lang="ar-LB" sz="1400" b="1" i="1"/>
            <a:t>- الجدارة</a:t>
          </a:r>
          <a:endParaRPr lang="en-US" sz="1400" b="1"/>
        </a:p>
        <a:p>
          <a:pPr algn="r" rtl="1"/>
          <a:r>
            <a:rPr lang="ar-LB" sz="1400" b="1"/>
            <a:t>- </a:t>
          </a:r>
          <a:r>
            <a:rPr lang="ar-LB" sz="1400" b="1" i="1"/>
            <a:t>العدالة والمساواة</a:t>
          </a:r>
          <a:endParaRPr lang="en-US" sz="1400" b="1"/>
        </a:p>
        <a:p>
          <a:pPr algn="r" rtl="1"/>
          <a:r>
            <a:rPr lang="ar-LB" sz="1400" b="1"/>
            <a:t>- </a:t>
          </a:r>
          <a:r>
            <a:rPr lang="ar-LB" sz="1400" b="1" i="1"/>
            <a:t>مشاركة الجمهور</a:t>
          </a:r>
          <a:endParaRPr lang="en-US" sz="1400" b="1"/>
        </a:p>
        <a:p>
          <a:pPr algn="r" rtl="1"/>
          <a:r>
            <a:rPr lang="ar-LB" sz="1400" b="1"/>
            <a:t>- </a:t>
          </a:r>
          <a:r>
            <a:rPr lang="ar-LB" sz="1400" b="1" i="1"/>
            <a:t>الفعالية والكفاءة المؤسساتيّة</a:t>
          </a:r>
          <a:endParaRPr lang="en-US" sz="1000" b="1"/>
        </a:p>
      </dgm:t>
    </dgm:pt>
    <dgm:pt modelId="{9FA3E86A-B009-427A-8E96-A667F7C1938A}" type="parTrans" cxnId="{1204A6D8-9C23-48BB-87BB-415FD4A98593}">
      <dgm:prSet/>
      <dgm:spPr/>
      <dgm:t>
        <a:bodyPr/>
        <a:lstStyle/>
        <a:p>
          <a:endParaRPr lang="en-US"/>
        </a:p>
      </dgm:t>
    </dgm:pt>
    <dgm:pt modelId="{3E31D574-69F2-4387-88CC-549DF195FF7F}" type="sibTrans" cxnId="{1204A6D8-9C23-48BB-87BB-415FD4A98593}">
      <dgm:prSet/>
      <dgm:spPr/>
      <dgm:t>
        <a:bodyPr/>
        <a:lstStyle/>
        <a:p>
          <a:endParaRPr lang="en-US"/>
        </a:p>
      </dgm:t>
    </dgm:pt>
    <dgm:pt modelId="{E48B7B44-7C1A-4964-92D1-049621A2901C}">
      <dgm:prSet custT="1"/>
      <dgm:spPr/>
      <dgm:t>
        <a:bodyPr/>
        <a:lstStyle/>
        <a:p>
          <a:pPr algn="just" rtl="1"/>
          <a:r>
            <a:rPr lang="ar-LB" sz="1400" b="1" i="1" u="none"/>
            <a:t>- الديمقراطية</a:t>
          </a:r>
          <a:endParaRPr lang="en-US" sz="1400" b="1" i="1" u="none"/>
        </a:p>
        <a:p>
          <a:pPr algn="just" rtl="1"/>
          <a:r>
            <a:rPr lang="ar-LB" sz="1400" b="1" i="1" u="none"/>
            <a:t>- مجتمع مدني ناشط</a:t>
          </a:r>
          <a:endParaRPr lang="en-US" sz="1400" b="1" i="1" u="none"/>
        </a:p>
        <a:p>
          <a:pPr algn="just" rtl="1"/>
          <a:r>
            <a:rPr lang="ar-LB" sz="1400" b="1" i="1" u="none"/>
            <a:t>- إحترام حقوق الإنسان</a:t>
          </a:r>
          <a:endParaRPr lang="en-US" sz="1400" b="1" i="1" u="none"/>
        </a:p>
        <a:p>
          <a:pPr algn="just" rtl="1"/>
          <a:r>
            <a:rPr lang="ar-LB" sz="1400" b="1" i="1" u="none"/>
            <a:t>- حكم القانون</a:t>
          </a:r>
          <a:endParaRPr lang="en-US" sz="1400" b="1" i="1" u="none"/>
        </a:p>
      </dgm:t>
    </dgm:pt>
    <dgm:pt modelId="{D0530F68-588B-4008-9847-5C9FFD30EE4A}" type="parTrans" cxnId="{01E40443-FC0B-4F9F-BDE4-CD16EF1199E8}">
      <dgm:prSet/>
      <dgm:spPr/>
      <dgm:t>
        <a:bodyPr/>
        <a:lstStyle/>
        <a:p>
          <a:endParaRPr lang="en-US"/>
        </a:p>
      </dgm:t>
    </dgm:pt>
    <dgm:pt modelId="{E3A5EE31-CC2D-4D20-A939-7EB3EB0009EC}" type="sibTrans" cxnId="{01E40443-FC0B-4F9F-BDE4-CD16EF1199E8}">
      <dgm:prSet/>
      <dgm:spPr/>
      <dgm:t>
        <a:bodyPr/>
        <a:lstStyle/>
        <a:p>
          <a:endParaRPr lang="en-US"/>
        </a:p>
      </dgm:t>
    </dgm:pt>
    <dgm:pt modelId="{0DA03213-F1A9-421D-925B-45DD57723EE7}">
      <dgm:prSet custT="1"/>
      <dgm:spPr/>
      <dgm:t>
        <a:bodyPr/>
        <a:lstStyle/>
        <a:p>
          <a:r>
            <a:rPr lang="ar-SA" sz="1800" b="1" i="0" u="none"/>
            <a:t>البعد السياسي للحوكمة</a:t>
          </a:r>
          <a:endParaRPr lang="en-US" sz="1800" i="0" u="none"/>
        </a:p>
      </dgm:t>
    </dgm:pt>
    <dgm:pt modelId="{F38CC1D6-224E-456C-8197-155FAD7B8830}" type="sibTrans" cxnId="{CD813992-533E-46DF-BF7D-A52D2E5CBAA8}">
      <dgm:prSet/>
      <dgm:spPr/>
      <dgm:t>
        <a:bodyPr/>
        <a:lstStyle/>
        <a:p>
          <a:endParaRPr lang="en-US"/>
        </a:p>
      </dgm:t>
    </dgm:pt>
    <dgm:pt modelId="{A65698DB-750C-40CF-B1BE-C795767EF0DD}" type="parTrans" cxnId="{CD813992-533E-46DF-BF7D-A52D2E5CBAA8}">
      <dgm:prSet/>
      <dgm:spPr/>
      <dgm:t>
        <a:bodyPr/>
        <a:lstStyle/>
        <a:p>
          <a:endParaRPr lang="en-US"/>
        </a:p>
      </dgm:t>
    </dgm:pt>
    <dgm:pt modelId="{16602140-F2C2-4287-AF4A-858F0BC42481}" type="pres">
      <dgm:prSet presAssocID="{7AA84EF3-FDC7-48B5-88E6-34060D3F3B98}" presName="hierChild1" presStyleCnt="0">
        <dgm:presLayoutVars>
          <dgm:chPref val="1"/>
          <dgm:dir/>
          <dgm:animOne val="branch"/>
          <dgm:animLvl val="lvl"/>
          <dgm:resizeHandles/>
        </dgm:presLayoutVars>
      </dgm:prSet>
      <dgm:spPr/>
      <dgm:t>
        <a:bodyPr/>
        <a:lstStyle/>
        <a:p>
          <a:endParaRPr lang="en-US"/>
        </a:p>
      </dgm:t>
    </dgm:pt>
    <dgm:pt modelId="{B2D5251E-B66B-4410-BDC4-F4A9AA56B25B}" type="pres">
      <dgm:prSet presAssocID="{A987332A-9C35-441D-9196-38B841E05D2F}" presName="hierRoot1" presStyleCnt="0"/>
      <dgm:spPr/>
      <dgm:t>
        <a:bodyPr/>
        <a:lstStyle/>
        <a:p>
          <a:endParaRPr lang="en-US"/>
        </a:p>
      </dgm:t>
    </dgm:pt>
    <dgm:pt modelId="{90CCC09E-D4D3-4443-B49E-AADCB787D935}" type="pres">
      <dgm:prSet presAssocID="{A987332A-9C35-441D-9196-38B841E05D2F}" presName="composite" presStyleCnt="0"/>
      <dgm:spPr/>
      <dgm:t>
        <a:bodyPr/>
        <a:lstStyle/>
        <a:p>
          <a:endParaRPr lang="en-US"/>
        </a:p>
      </dgm:t>
    </dgm:pt>
    <dgm:pt modelId="{C435CD0B-4D45-4426-AC7E-C7FE8D816ACB}" type="pres">
      <dgm:prSet presAssocID="{A987332A-9C35-441D-9196-38B841E05D2F}" presName="background" presStyleLbl="node0" presStyleIdx="0" presStyleCnt="1"/>
      <dgm:spPr/>
      <dgm:t>
        <a:bodyPr/>
        <a:lstStyle/>
        <a:p>
          <a:endParaRPr lang="en-US"/>
        </a:p>
      </dgm:t>
    </dgm:pt>
    <dgm:pt modelId="{3C15295F-C5E6-4F99-B6BD-4EBB0E9C3057}" type="pres">
      <dgm:prSet presAssocID="{A987332A-9C35-441D-9196-38B841E05D2F}" presName="text" presStyleLbl="fgAcc0" presStyleIdx="0" presStyleCnt="1">
        <dgm:presLayoutVars>
          <dgm:chPref val="3"/>
        </dgm:presLayoutVars>
      </dgm:prSet>
      <dgm:spPr/>
      <dgm:t>
        <a:bodyPr/>
        <a:lstStyle/>
        <a:p>
          <a:endParaRPr lang="en-US"/>
        </a:p>
      </dgm:t>
    </dgm:pt>
    <dgm:pt modelId="{F291C789-63C9-4229-96AA-934A944F3F05}" type="pres">
      <dgm:prSet presAssocID="{A987332A-9C35-441D-9196-38B841E05D2F}" presName="hierChild2" presStyleCnt="0"/>
      <dgm:spPr/>
      <dgm:t>
        <a:bodyPr/>
        <a:lstStyle/>
        <a:p>
          <a:endParaRPr lang="en-US"/>
        </a:p>
      </dgm:t>
    </dgm:pt>
    <dgm:pt modelId="{A889D701-0D94-468A-A2CE-14A365117919}" type="pres">
      <dgm:prSet presAssocID="{4D40C1E4-89E1-4285-B9DF-73DDC21C26F7}" presName="Name10" presStyleLbl="parChTrans1D2" presStyleIdx="0" presStyleCnt="2"/>
      <dgm:spPr/>
      <dgm:t>
        <a:bodyPr/>
        <a:lstStyle/>
        <a:p>
          <a:endParaRPr lang="en-US"/>
        </a:p>
      </dgm:t>
    </dgm:pt>
    <dgm:pt modelId="{B38BB3DC-3DD3-4B68-82F0-39F04372FB4B}" type="pres">
      <dgm:prSet presAssocID="{29946DD6-8DC8-46F1-8E1F-772747ADFCD4}" presName="hierRoot2" presStyleCnt="0"/>
      <dgm:spPr/>
      <dgm:t>
        <a:bodyPr/>
        <a:lstStyle/>
        <a:p>
          <a:endParaRPr lang="en-US"/>
        </a:p>
      </dgm:t>
    </dgm:pt>
    <dgm:pt modelId="{A500C07E-8888-4928-ACDA-07021F216348}" type="pres">
      <dgm:prSet presAssocID="{29946DD6-8DC8-46F1-8E1F-772747ADFCD4}" presName="composite2" presStyleCnt="0"/>
      <dgm:spPr/>
      <dgm:t>
        <a:bodyPr/>
        <a:lstStyle/>
        <a:p>
          <a:endParaRPr lang="en-US"/>
        </a:p>
      </dgm:t>
    </dgm:pt>
    <dgm:pt modelId="{8D43AE16-A43E-4EF5-94A2-6B5B7139808B}" type="pres">
      <dgm:prSet presAssocID="{29946DD6-8DC8-46F1-8E1F-772747ADFCD4}" presName="background2" presStyleLbl="node2" presStyleIdx="0" presStyleCnt="2"/>
      <dgm:spPr/>
      <dgm:t>
        <a:bodyPr/>
        <a:lstStyle/>
        <a:p>
          <a:endParaRPr lang="en-US"/>
        </a:p>
      </dgm:t>
    </dgm:pt>
    <dgm:pt modelId="{036178ED-3556-41AB-94BA-002EF5C61869}" type="pres">
      <dgm:prSet presAssocID="{29946DD6-8DC8-46F1-8E1F-772747ADFCD4}" presName="text2" presStyleLbl="fgAcc2" presStyleIdx="0" presStyleCnt="2" custScaleX="129718" custScaleY="67479">
        <dgm:presLayoutVars>
          <dgm:chPref val="3"/>
        </dgm:presLayoutVars>
      </dgm:prSet>
      <dgm:spPr/>
      <dgm:t>
        <a:bodyPr/>
        <a:lstStyle/>
        <a:p>
          <a:endParaRPr lang="en-US"/>
        </a:p>
      </dgm:t>
    </dgm:pt>
    <dgm:pt modelId="{FC3040F7-904A-4E2A-BC4B-A08CA3385DB8}" type="pres">
      <dgm:prSet presAssocID="{29946DD6-8DC8-46F1-8E1F-772747ADFCD4}" presName="hierChild3" presStyleCnt="0"/>
      <dgm:spPr/>
      <dgm:t>
        <a:bodyPr/>
        <a:lstStyle/>
        <a:p>
          <a:endParaRPr lang="en-US"/>
        </a:p>
      </dgm:t>
    </dgm:pt>
    <dgm:pt modelId="{D10F4DAC-70B7-4A88-B40D-087B50CC806B}" type="pres">
      <dgm:prSet presAssocID="{9FA3E86A-B009-427A-8E96-A667F7C1938A}" presName="Name17" presStyleLbl="parChTrans1D3" presStyleIdx="0" presStyleCnt="2"/>
      <dgm:spPr/>
      <dgm:t>
        <a:bodyPr/>
        <a:lstStyle/>
        <a:p>
          <a:endParaRPr lang="en-US"/>
        </a:p>
      </dgm:t>
    </dgm:pt>
    <dgm:pt modelId="{ED9114AC-B749-401F-AF5C-6689350FF7D1}" type="pres">
      <dgm:prSet presAssocID="{AA9162AE-B018-4B89-A171-EF6D72FCAC59}" presName="hierRoot3" presStyleCnt="0"/>
      <dgm:spPr/>
      <dgm:t>
        <a:bodyPr/>
        <a:lstStyle/>
        <a:p>
          <a:endParaRPr lang="en-US"/>
        </a:p>
      </dgm:t>
    </dgm:pt>
    <dgm:pt modelId="{B611C587-DF95-48B9-A34E-F447D32A418C}" type="pres">
      <dgm:prSet presAssocID="{AA9162AE-B018-4B89-A171-EF6D72FCAC59}" presName="composite3" presStyleCnt="0"/>
      <dgm:spPr/>
      <dgm:t>
        <a:bodyPr/>
        <a:lstStyle/>
        <a:p>
          <a:endParaRPr lang="en-US"/>
        </a:p>
      </dgm:t>
    </dgm:pt>
    <dgm:pt modelId="{27FB1BA3-29D6-4223-AE9B-967FD0053546}" type="pres">
      <dgm:prSet presAssocID="{AA9162AE-B018-4B89-A171-EF6D72FCAC59}" presName="background3" presStyleLbl="node3" presStyleIdx="0" presStyleCnt="2"/>
      <dgm:spPr/>
      <dgm:t>
        <a:bodyPr/>
        <a:lstStyle/>
        <a:p>
          <a:endParaRPr lang="en-US"/>
        </a:p>
      </dgm:t>
    </dgm:pt>
    <dgm:pt modelId="{507F5430-4852-47D2-8100-CA7EAE5A00F4}" type="pres">
      <dgm:prSet presAssocID="{AA9162AE-B018-4B89-A171-EF6D72FCAC59}" presName="text3" presStyleLbl="fgAcc3" presStyleIdx="0" presStyleCnt="2" custScaleX="132621" custScaleY="191677">
        <dgm:presLayoutVars>
          <dgm:chPref val="3"/>
        </dgm:presLayoutVars>
      </dgm:prSet>
      <dgm:spPr/>
      <dgm:t>
        <a:bodyPr/>
        <a:lstStyle/>
        <a:p>
          <a:endParaRPr lang="en-US"/>
        </a:p>
      </dgm:t>
    </dgm:pt>
    <dgm:pt modelId="{28667CC6-0B5C-4C6D-81B0-6117A3CBD9CC}" type="pres">
      <dgm:prSet presAssocID="{AA9162AE-B018-4B89-A171-EF6D72FCAC59}" presName="hierChild4" presStyleCnt="0"/>
      <dgm:spPr/>
      <dgm:t>
        <a:bodyPr/>
        <a:lstStyle/>
        <a:p>
          <a:endParaRPr lang="en-US"/>
        </a:p>
      </dgm:t>
    </dgm:pt>
    <dgm:pt modelId="{909638CD-FD7B-4FAA-B6F2-3AF28B8A9204}" type="pres">
      <dgm:prSet presAssocID="{A65698DB-750C-40CF-B1BE-C795767EF0DD}" presName="Name10" presStyleLbl="parChTrans1D2" presStyleIdx="1" presStyleCnt="2"/>
      <dgm:spPr/>
      <dgm:t>
        <a:bodyPr/>
        <a:lstStyle/>
        <a:p>
          <a:endParaRPr lang="en-US"/>
        </a:p>
      </dgm:t>
    </dgm:pt>
    <dgm:pt modelId="{5E73E1B2-3AC8-4C2A-B325-EDC29366E80B}" type="pres">
      <dgm:prSet presAssocID="{0DA03213-F1A9-421D-925B-45DD57723EE7}" presName="hierRoot2" presStyleCnt="0"/>
      <dgm:spPr/>
      <dgm:t>
        <a:bodyPr/>
        <a:lstStyle/>
        <a:p>
          <a:endParaRPr lang="en-US"/>
        </a:p>
      </dgm:t>
    </dgm:pt>
    <dgm:pt modelId="{A8C5FB24-28A9-40B0-923B-68858C100F69}" type="pres">
      <dgm:prSet presAssocID="{0DA03213-F1A9-421D-925B-45DD57723EE7}" presName="composite2" presStyleCnt="0"/>
      <dgm:spPr/>
      <dgm:t>
        <a:bodyPr/>
        <a:lstStyle/>
        <a:p>
          <a:endParaRPr lang="en-US"/>
        </a:p>
      </dgm:t>
    </dgm:pt>
    <dgm:pt modelId="{3669CFC5-C73D-4393-B3F9-979A2ABB90FE}" type="pres">
      <dgm:prSet presAssocID="{0DA03213-F1A9-421D-925B-45DD57723EE7}" presName="background2" presStyleLbl="node2" presStyleIdx="1" presStyleCnt="2"/>
      <dgm:spPr/>
      <dgm:t>
        <a:bodyPr/>
        <a:lstStyle/>
        <a:p>
          <a:endParaRPr lang="en-US"/>
        </a:p>
      </dgm:t>
    </dgm:pt>
    <dgm:pt modelId="{F108995E-BB61-4020-B025-FED648D812AF}" type="pres">
      <dgm:prSet presAssocID="{0DA03213-F1A9-421D-925B-45DD57723EE7}" presName="text2" presStyleLbl="fgAcc2" presStyleIdx="1" presStyleCnt="2" custScaleX="132753" custScaleY="69011">
        <dgm:presLayoutVars>
          <dgm:chPref val="3"/>
        </dgm:presLayoutVars>
      </dgm:prSet>
      <dgm:spPr/>
      <dgm:t>
        <a:bodyPr/>
        <a:lstStyle/>
        <a:p>
          <a:endParaRPr lang="en-US"/>
        </a:p>
      </dgm:t>
    </dgm:pt>
    <dgm:pt modelId="{34FEAA07-35D6-4E2E-9292-BFAA1C50030A}" type="pres">
      <dgm:prSet presAssocID="{0DA03213-F1A9-421D-925B-45DD57723EE7}" presName="hierChild3" presStyleCnt="0"/>
      <dgm:spPr/>
      <dgm:t>
        <a:bodyPr/>
        <a:lstStyle/>
        <a:p>
          <a:endParaRPr lang="en-US"/>
        </a:p>
      </dgm:t>
    </dgm:pt>
    <dgm:pt modelId="{0E0032F2-534E-4293-8811-3D3000467ACD}" type="pres">
      <dgm:prSet presAssocID="{D0530F68-588B-4008-9847-5C9FFD30EE4A}" presName="Name17" presStyleLbl="parChTrans1D3" presStyleIdx="1" presStyleCnt="2"/>
      <dgm:spPr/>
      <dgm:t>
        <a:bodyPr/>
        <a:lstStyle/>
        <a:p>
          <a:endParaRPr lang="en-US"/>
        </a:p>
      </dgm:t>
    </dgm:pt>
    <dgm:pt modelId="{FBB717E9-4FE5-437D-8301-18DF1445A02F}" type="pres">
      <dgm:prSet presAssocID="{E48B7B44-7C1A-4964-92D1-049621A2901C}" presName="hierRoot3" presStyleCnt="0"/>
      <dgm:spPr/>
      <dgm:t>
        <a:bodyPr/>
        <a:lstStyle/>
        <a:p>
          <a:endParaRPr lang="en-US"/>
        </a:p>
      </dgm:t>
    </dgm:pt>
    <dgm:pt modelId="{09F688B5-86BA-449C-881D-7AD9A5CA9131}" type="pres">
      <dgm:prSet presAssocID="{E48B7B44-7C1A-4964-92D1-049621A2901C}" presName="composite3" presStyleCnt="0"/>
      <dgm:spPr/>
      <dgm:t>
        <a:bodyPr/>
        <a:lstStyle/>
        <a:p>
          <a:endParaRPr lang="en-US"/>
        </a:p>
      </dgm:t>
    </dgm:pt>
    <dgm:pt modelId="{948CCFB8-A9A0-4580-ACBF-515EFA2BF7BC}" type="pres">
      <dgm:prSet presAssocID="{E48B7B44-7C1A-4964-92D1-049621A2901C}" presName="background3" presStyleLbl="node3" presStyleIdx="1" presStyleCnt="2"/>
      <dgm:spPr/>
      <dgm:t>
        <a:bodyPr/>
        <a:lstStyle/>
        <a:p>
          <a:endParaRPr lang="en-US"/>
        </a:p>
      </dgm:t>
    </dgm:pt>
    <dgm:pt modelId="{F94E21FF-1827-4434-A45B-8BC27DD39B9F}" type="pres">
      <dgm:prSet presAssocID="{E48B7B44-7C1A-4964-92D1-049621A2901C}" presName="text3" presStyleLbl="fgAcc3" presStyleIdx="1" presStyleCnt="2" custScaleX="132080" custScaleY="190456">
        <dgm:presLayoutVars>
          <dgm:chPref val="3"/>
        </dgm:presLayoutVars>
      </dgm:prSet>
      <dgm:spPr/>
      <dgm:t>
        <a:bodyPr/>
        <a:lstStyle/>
        <a:p>
          <a:endParaRPr lang="en-US"/>
        </a:p>
      </dgm:t>
    </dgm:pt>
    <dgm:pt modelId="{144D4BEF-0F44-4763-A000-BC7136221BB7}" type="pres">
      <dgm:prSet presAssocID="{E48B7B44-7C1A-4964-92D1-049621A2901C}" presName="hierChild4" presStyleCnt="0"/>
      <dgm:spPr/>
      <dgm:t>
        <a:bodyPr/>
        <a:lstStyle/>
        <a:p>
          <a:endParaRPr lang="en-US"/>
        </a:p>
      </dgm:t>
    </dgm:pt>
  </dgm:ptLst>
  <dgm:cxnLst>
    <dgm:cxn modelId="{AF50A58C-D0DB-48D5-96BB-1962476FB2BB}" type="presOf" srcId="{0DA03213-F1A9-421D-925B-45DD57723EE7}" destId="{F108995E-BB61-4020-B025-FED648D812AF}" srcOrd="0" destOrd="0" presId="urn:microsoft.com/office/officeart/2005/8/layout/hierarchy1"/>
    <dgm:cxn modelId="{7FBCD299-C906-4088-8A47-1FDE81E82F7B}" srcId="{7AA84EF3-FDC7-48B5-88E6-34060D3F3B98}" destId="{A987332A-9C35-441D-9196-38B841E05D2F}" srcOrd="0" destOrd="0" parTransId="{92FD8231-44E7-44AA-B930-A372F228AFA7}" sibTransId="{09F0D1A8-7D46-4B2A-80B7-F07BEAF6176B}"/>
    <dgm:cxn modelId="{75D8ECF0-B98C-4F76-9A4A-B8C003F8045A}" type="presOf" srcId="{29946DD6-8DC8-46F1-8E1F-772747ADFCD4}" destId="{036178ED-3556-41AB-94BA-002EF5C61869}" srcOrd="0" destOrd="0" presId="urn:microsoft.com/office/officeart/2005/8/layout/hierarchy1"/>
    <dgm:cxn modelId="{C53140D7-2776-44F2-8F1B-426CD79FF378}" type="presOf" srcId="{D0530F68-588B-4008-9847-5C9FFD30EE4A}" destId="{0E0032F2-534E-4293-8811-3D3000467ACD}" srcOrd="0" destOrd="0" presId="urn:microsoft.com/office/officeart/2005/8/layout/hierarchy1"/>
    <dgm:cxn modelId="{832BF94B-6137-4470-B47D-1E4F311A4A37}" type="presOf" srcId="{A65698DB-750C-40CF-B1BE-C795767EF0DD}" destId="{909638CD-FD7B-4FAA-B6F2-3AF28B8A9204}" srcOrd="0" destOrd="0" presId="urn:microsoft.com/office/officeart/2005/8/layout/hierarchy1"/>
    <dgm:cxn modelId="{442A5687-84FA-4968-93A2-A138E48AE422}" type="presOf" srcId="{AA9162AE-B018-4B89-A171-EF6D72FCAC59}" destId="{507F5430-4852-47D2-8100-CA7EAE5A00F4}" srcOrd="0" destOrd="0" presId="urn:microsoft.com/office/officeart/2005/8/layout/hierarchy1"/>
    <dgm:cxn modelId="{EDBD4061-0C71-4559-A946-1D1338A01F24}" type="presOf" srcId="{E48B7B44-7C1A-4964-92D1-049621A2901C}" destId="{F94E21FF-1827-4434-A45B-8BC27DD39B9F}" srcOrd="0" destOrd="0" presId="urn:microsoft.com/office/officeart/2005/8/layout/hierarchy1"/>
    <dgm:cxn modelId="{01E40443-FC0B-4F9F-BDE4-CD16EF1199E8}" srcId="{0DA03213-F1A9-421D-925B-45DD57723EE7}" destId="{E48B7B44-7C1A-4964-92D1-049621A2901C}" srcOrd="0" destOrd="0" parTransId="{D0530F68-588B-4008-9847-5C9FFD30EE4A}" sibTransId="{E3A5EE31-CC2D-4D20-A939-7EB3EB0009EC}"/>
    <dgm:cxn modelId="{4DBAC591-350C-483B-8476-D6C36A42BC48}" type="presOf" srcId="{A987332A-9C35-441D-9196-38B841E05D2F}" destId="{3C15295F-C5E6-4F99-B6BD-4EBB0E9C3057}" srcOrd="0" destOrd="0" presId="urn:microsoft.com/office/officeart/2005/8/layout/hierarchy1"/>
    <dgm:cxn modelId="{7BF5A5FB-6446-4540-ADFF-7BBC3093D3A9}" srcId="{A987332A-9C35-441D-9196-38B841E05D2F}" destId="{29946DD6-8DC8-46F1-8E1F-772747ADFCD4}" srcOrd="0" destOrd="0" parTransId="{4D40C1E4-89E1-4285-B9DF-73DDC21C26F7}" sibTransId="{3BFA826D-4B92-4EC9-9DB6-7A728F94C73F}"/>
    <dgm:cxn modelId="{BF9B47AC-3E9E-446E-9C77-96B688FF339B}" type="presOf" srcId="{4D40C1E4-89E1-4285-B9DF-73DDC21C26F7}" destId="{A889D701-0D94-468A-A2CE-14A365117919}" srcOrd="0" destOrd="0" presId="urn:microsoft.com/office/officeart/2005/8/layout/hierarchy1"/>
    <dgm:cxn modelId="{CD813992-533E-46DF-BF7D-A52D2E5CBAA8}" srcId="{A987332A-9C35-441D-9196-38B841E05D2F}" destId="{0DA03213-F1A9-421D-925B-45DD57723EE7}" srcOrd="1" destOrd="0" parTransId="{A65698DB-750C-40CF-B1BE-C795767EF0DD}" sibTransId="{F38CC1D6-224E-456C-8197-155FAD7B8830}"/>
    <dgm:cxn modelId="{1204A6D8-9C23-48BB-87BB-415FD4A98593}" srcId="{29946DD6-8DC8-46F1-8E1F-772747ADFCD4}" destId="{AA9162AE-B018-4B89-A171-EF6D72FCAC59}" srcOrd="0" destOrd="0" parTransId="{9FA3E86A-B009-427A-8E96-A667F7C1938A}" sibTransId="{3E31D574-69F2-4387-88CC-549DF195FF7F}"/>
    <dgm:cxn modelId="{B1FD20B8-3AE0-4A81-A533-C91260F1B185}" type="presOf" srcId="{7AA84EF3-FDC7-48B5-88E6-34060D3F3B98}" destId="{16602140-F2C2-4287-AF4A-858F0BC42481}" srcOrd="0" destOrd="0" presId="urn:microsoft.com/office/officeart/2005/8/layout/hierarchy1"/>
    <dgm:cxn modelId="{41801BF1-D4D2-4CD1-8E53-BFDEAB3CD92B}" type="presOf" srcId="{9FA3E86A-B009-427A-8E96-A667F7C1938A}" destId="{D10F4DAC-70B7-4A88-B40D-087B50CC806B}" srcOrd="0" destOrd="0" presId="urn:microsoft.com/office/officeart/2005/8/layout/hierarchy1"/>
    <dgm:cxn modelId="{8DA6A0B1-8E87-4B70-AE95-96424DC7F00F}" type="presParOf" srcId="{16602140-F2C2-4287-AF4A-858F0BC42481}" destId="{B2D5251E-B66B-4410-BDC4-F4A9AA56B25B}" srcOrd="0" destOrd="0" presId="urn:microsoft.com/office/officeart/2005/8/layout/hierarchy1"/>
    <dgm:cxn modelId="{364C0090-0032-4201-9E47-9A675CB1B645}" type="presParOf" srcId="{B2D5251E-B66B-4410-BDC4-F4A9AA56B25B}" destId="{90CCC09E-D4D3-4443-B49E-AADCB787D935}" srcOrd="0" destOrd="0" presId="urn:microsoft.com/office/officeart/2005/8/layout/hierarchy1"/>
    <dgm:cxn modelId="{393BF4F9-8AD1-430C-988E-A508382B3DE3}" type="presParOf" srcId="{90CCC09E-D4D3-4443-B49E-AADCB787D935}" destId="{C435CD0B-4D45-4426-AC7E-C7FE8D816ACB}" srcOrd="0" destOrd="0" presId="urn:microsoft.com/office/officeart/2005/8/layout/hierarchy1"/>
    <dgm:cxn modelId="{80B0610A-C3F3-464B-A2C6-04BC0E080237}" type="presParOf" srcId="{90CCC09E-D4D3-4443-B49E-AADCB787D935}" destId="{3C15295F-C5E6-4F99-B6BD-4EBB0E9C3057}" srcOrd="1" destOrd="0" presId="urn:microsoft.com/office/officeart/2005/8/layout/hierarchy1"/>
    <dgm:cxn modelId="{615ED9E5-CDA4-460E-8A7E-4BAD9EDDCC3A}" type="presParOf" srcId="{B2D5251E-B66B-4410-BDC4-F4A9AA56B25B}" destId="{F291C789-63C9-4229-96AA-934A944F3F05}" srcOrd="1" destOrd="0" presId="urn:microsoft.com/office/officeart/2005/8/layout/hierarchy1"/>
    <dgm:cxn modelId="{358FE821-100F-4419-8126-5036D9B630B1}" type="presParOf" srcId="{F291C789-63C9-4229-96AA-934A944F3F05}" destId="{A889D701-0D94-468A-A2CE-14A365117919}" srcOrd="0" destOrd="0" presId="urn:microsoft.com/office/officeart/2005/8/layout/hierarchy1"/>
    <dgm:cxn modelId="{08A96252-577B-4256-83D9-8E024A65F1E6}" type="presParOf" srcId="{F291C789-63C9-4229-96AA-934A944F3F05}" destId="{B38BB3DC-3DD3-4B68-82F0-39F04372FB4B}" srcOrd="1" destOrd="0" presId="urn:microsoft.com/office/officeart/2005/8/layout/hierarchy1"/>
    <dgm:cxn modelId="{2880CBB7-0623-4CFF-894D-D9014FA34C02}" type="presParOf" srcId="{B38BB3DC-3DD3-4B68-82F0-39F04372FB4B}" destId="{A500C07E-8888-4928-ACDA-07021F216348}" srcOrd="0" destOrd="0" presId="urn:microsoft.com/office/officeart/2005/8/layout/hierarchy1"/>
    <dgm:cxn modelId="{9128280A-1A90-427F-9290-180A46863A16}" type="presParOf" srcId="{A500C07E-8888-4928-ACDA-07021F216348}" destId="{8D43AE16-A43E-4EF5-94A2-6B5B7139808B}" srcOrd="0" destOrd="0" presId="urn:microsoft.com/office/officeart/2005/8/layout/hierarchy1"/>
    <dgm:cxn modelId="{BB949A5A-FD7D-4AE8-B8DA-0C028B858667}" type="presParOf" srcId="{A500C07E-8888-4928-ACDA-07021F216348}" destId="{036178ED-3556-41AB-94BA-002EF5C61869}" srcOrd="1" destOrd="0" presId="urn:microsoft.com/office/officeart/2005/8/layout/hierarchy1"/>
    <dgm:cxn modelId="{FD149BE7-0649-4F34-8249-98D5660244A5}" type="presParOf" srcId="{B38BB3DC-3DD3-4B68-82F0-39F04372FB4B}" destId="{FC3040F7-904A-4E2A-BC4B-A08CA3385DB8}" srcOrd="1" destOrd="0" presId="urn:microsoft.com/office/officeart/2005/8/layout/hierarchy1"/>
    <dgm:cxn modelId="{297779FA-BB8F-4BBF-BBEE-156334D8C50A}" type="presParOf" srcId="{FC3040F7-904A-4E2A-BC4B-A08CA3385DB8}" destId="{D10F4DAC-70B7-4A88-B40D-087B50CC806B}" srcOrd="0" destOrd="0" presId="urn:microsoft.com/office/officeart/2005/8/layout/hierarchy1"/>
    <dgm:cxn modelId="{FB8EFAE6-1DC2-43F9-B351-A5D43BBF9F49}" type="presParOf" srcId="{FC3040F7-904A-4E2A-BC4B-A08CA3385DB8}" destId="{ED9114AC-B749-401F-AF5C-6689350FF7D1}" srcOrd="1" destOrd="0" presId="urn:microsoft.com/office/officeart/2005/8/layout/hierarchy1"/>
    <dgm:cxn modelId="{2E7414A2-C0A1-47F1-B3EF-F45B8B3EF95E}" type="presParOf" srcId="{ED9114AC-B749-401F-AF5C-6689350FF7D1}" destId="{B611C587-DF95-48B9-A34E-F447D32A418C}" srcOrd="0" destOrd="0" presId="urn:microsoft.com/office/officeart/2005/8/layout/hierarchy1"/>
    <dgm:cxn modelId="{7192DBBA-34BF-4970-86F4-EB5D785FBBBE}" type="presParOf" srcId="{B611C587-DF95-48B9-A34E-F447D32A418C}" destId="{27FB1BA3-29D6-4223-AE9B-967FD0053546}" srcOrd="0" destOrd="0" presId="urn:microsoft.com/office/officeart/2005/8/layout/hierarchy1"/>
    <dgm:cxn modelId="{F6743561-E012-4AB8-9964-D6F1D558721A}" type="presParOf" srcId="{B611C587-DF95-48B9-A34E-F447D32A418C}" destId="{507F5430-4852-47D2-8100-CA7EAE5A00F4}" srcOrd="1" destOrd="0" presId="urn:microsoft.com/office/officeart/2005/8/layout/hierarchy1"/>
    <dgm:cxn modelId="{9A0DEEC0-75E2-456A-961C-6EA6F8E43CB3}" type="presParOf" srcId="{ED9114AC-B749-401F-AF5C-6689350FF7D1}" destId="{28667CC6-0B5C-4C6D-81B0-6117A3CBD9CC}" srcOrd="1" destOrd="0" presId="urn:microsoft.com/office/officeart/2005/8/layout/hierarchy1"/>
    <dgm:cxn modelId="{898BF186-6E19-4D2F-B207-10F934FDF0B3}" type="presParOf" srcId="{F291C789-63C9-4229-96AA-934A944F3F05}" destId="{909638CD-FD7B-4FAA-B6F2-3AF28B8A9204}" srcOrd="2" destOrd="0" presId="urn:microsoft.com/office/officeart/2005/8/layout/hierarchy1"/>
    <dgm:cxn modelId="{D4EF81EE-1FAA-4A68-8926-8F6D12262A57}" type="presParOf" srcId="{F291C789-63C9-4229-96AA-934A944F3F05}" destId="{5E73E1B2-3AC8-4C2A-B325-EDC29366E80B}" srcOrd="3" destOrd="0" presId="urn:microsoft.com/office/officeart/2005/8/layout/hierarchy1"/>
    <dgm:cxn modelId="{4FA61104-5997-40F2-9399-E28DF8431D13}" type="presParOf" srcId="{5E73E1B2-3AC8-4C2A-B325-EDC29366E80B}" destId="{A8C5FB24-28A9-40B0-923B-68858C100F69}" srcOrd="0" destOrd="0" presId="urn:microsoft.com/office/officeart/2005/8/layout/hierarchy1"/>
    <dgm:cxn modelId="{CF58B65C-F169-4221-AAD4-F76317E6B456}" type="presParOf" srcId="{A8C5FB24-28A9-40B0-923B-68858C100F69}" destId="{3669CFC5-C73D-4393-B3F9-979A2ABB90FE}" srcOrd="0" destOrd="0" presId="urn:microsoft.com/office/officeart/2005/8/layout/hierarchy1"/>
    <dgm:cxn modelId="{812E62B2-A8DC-4B18-AF50-86F34CF8264A}" type="presParOf" srcId="{A8C5FB24-28A9-40B0-923B-68858C100F69}" destId="{F108995E-BB61-4020-B025-FED648D812AF}" srcOrd="1" destOrd="0" presId="urn:microsoft.com/office/officeart/2005/8/layout/hierarchy1"/>
    <dgm:cxn modelId="{8B6D1ED1-206A-449F-87F6-3DAEDD8CA6E7}" type="presParOf" srcId="{5E73E1B2-3AC8-4C2A-B325-EDC29366E80B}" destId="{34FEAA07-35D6-4E2E-9292-BFAA1C50030A}" srcOrd="1" destOrd="0" presId="urn:microsoft.com/office/officeart/2005/8/layout/hierarchy1"/>
    <dgm:cxn modelId="{86F8E35E-CFA3-4B9C-813E-7BFDCE07CE4F}" type="presParOf" srcId="{34FEAA07-35D6-4E2E-9292-BFAA1C50030A}" destId="{0E0032F2-534E-4293-8811-3D3000467ACD}" srcOrd="0" destOrd="0" presId="urn:microsoft.com/office/officeart/2005/8/layout/hierarchy1"/>
    <dgm:cxn modelId="{8CCB5D0D-DD75-4794-A314-AF7333217281}" type="presParOf" srcId="{34FEAA07-35D6-4E2E-9292-BFAA1C50030A}" destId="{FBB717E9-4FE5-437D-8301-18DF1445A02F}" srcOrd="1" destOrd="0" presId="urn:microsoft.com/office/officeart/2005/8/layout/hierarchy1"/>
    <dgm:cxn modelId="{02390D67-C27A-4883-AE70-D833BC67AF1E}" type="presParOf" srcId="{FBB717E9-4FE5-437D-8301-18DF1445A02F}" destId="{09F688B5-86BA-449C-881D-7AD9A5CA9131}" srcOrd="0" destOrd="0" presId="urn:microsoft.com/office/officeart/2005/8/layout/hierarchy1"/>
    <dgm:cxn modelId="{DC632006-8457-47A9-943E-EFD74CC650DD}" type="presParOf" srcId="{09F688B5-86BA-449C-881D-7AD9A5CA9131}" destId="{948CCFB8-A9A0-4580-ACBF-515EFA2BF7BC}" srcOrd="0" destOrd="0" presId="urn:microsoft.com/office/officeart/2005/8/layout/hierarchy1"/>
    <dgm:cxn modelId="{81021B31-92BA-4CBD-8172-DFB6A7D887A6}" type="presParOf" srcId="{09F688B5-86BA-449C-881D-7AD9A5CA9131}" destId="{F94E21FF-1827-4434-A45B-8BC27DD39B9F}" srcOrd="1" destOrd="0" presId="urn:microsoft.com/office/officeart/2005/8/layout/hierarchy1"/>
    <dgm:cxn modelId="{59E103B1-1B2C-4C0C-917C-92566BD3BB83}" type="presParOf" srcId="{FBB717E9-4FE5-437D-8301-18DF1445A02F}" destId="{144D4BEF-0F44-4763-A000-BC7136221BB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D85705-1DD9-40DD-AE1E-F7B57E15F034}" type="doc">
      <dgm:prSet loTypeId="urn:microsoft.com/office/officeart/2005/8/layout/arrow3" loCatId="relationship" qsTypeId="urn:microsoft.com/office/officeart/2005/8/quickstyle/simple1" qsCatId="simple" csTypeId="urn:microsoft.com/office/officeart/2005/8/colors/colorful5" csCatId="colorful" phldr="1"/>
      <dgm:spPr/>
      <dgm:t>
        <a:bodyPr/>
        <a:lstStyle/>
        <a:p>
          <a:endParaRPr lang="en-US"/>
        </a:p>
      </dgm:t>
    </dgm:pt>
    <dgm:pt modelId="{1EF7EC21-8ADC-41D2-A386-68FDEF2D49CA}">
      <dgm:prSet phldrT="[Text]"/>
      <dgm:spPr/>
      <dgm:t>
        <a:bodyPr/>
        <a:lstStyle/>
        <a:p>
          <a:r>
            <a:rPr lang="ar-SA" dirty="0" smtClean="0"/>
            <a:t>تبادل </a:t>
          </a:r>
          <a:endParaRPr lang="en-US" dirty="0"/>
        </a:p>
      </dgm:t>
    </dgm:pt>
    <dgm:pt modelId="{F824402B-A420-48FD-95A2-27A40535AF60}" type="parTrans" cxnId="{17FF19F4-A4AA-460C-8277-0724B46C1E63}">
      <dgm:prSet/>
      <dgm:spPr/>
      <dgm:t>
        <a:bodyPr/>
        <a:lstStyle/>
        <a:p>
          <a:endParaRPr lang="en-US"/>
        </a:p>
      </dgm:t>
    </dgm:pt>
    <dgm:pt modelId="{0BB46440-3196-41C2-BB02-54F6D8F915F9}" type="sibTrans" cxnId="{17FF19F4-A4AA-460C-8277-0724B46C1E63}">
      <dgm:prSet/>
      <dgm:spPr/>
      <dgm:t>
        <a:bodyPr/>
        <a:lstStyle/>
        <a:p>
          <a:endParaRPr lang="en-US"/>
        </a:p>
      </dgm:t>
    </dgm:pt>
    <dgm:pt modelId="{23CD29E2-DC61-484F-8B39-24894FB0E07E}">
      <dgm:prSet phldrT="[Text]"/>
      <dgm:spPr/>
      <dgm:t>
        <a:bodyPr/>
        <a:lstStyle/>
        <a:p>
          <a:r>
            <a:rPr lang="ar-SA" dirty="0" smtClean="0"/>
            <a:t>المعرفة</a:t>
          </a:r>
          <a:endParaRPr lang="en-US" dirty="0"/>
        </a:p>
      </dgm:t>
    </dgm:pt>
    <dgm:pt modelId="{095AF5A0-45BF-4084-90FA-7B4439D6D94C}" type="parTrans" cxnId="{6EB2C04E-B4C1-4621-A970-D37198F80ACD}">
      <dgm:prSet/>
      <dgm:spPr/>
      <dgm:t>
        <a:bodyPr/>
        <a:lstStyle/>
        <a:p>
          <a:endParaRPr lang="en-US"/>
        </a:p>
      </dgm:t>
    </dgm:pt>
    <dgm:pt modelId="{C7B2FAF8-2DAE-4D72-B5C0-899CB0440FCE}" type="sibTrans" cxnId="{6EB2C04E-B4C1-4621-A970-D37198F80ACD}">
      <dgm:prSet/>
      <dgm:spPr/>
      <dgm:t>
        <a:bodyPr/>
        <a:lstStyle/>
        <a:p>
          <a:endParaRPr lang="en-US"/>
        </a:p>
      </dgm:t>
    </dgm:pt>
    <dgm:pt modelId="{22B29A36-CFEC-4DAD-8808-CAE502821206}" type="pres">
      <dgm:prSet presAssocID="{D9D85705-1DD9-40DD-AE1E-F7B57E15F034}" presName="compositeShape" presStyleCnt="0">
        <dgm:presLayoutVars>
          <dgm:chMax val="2"/>
          <dgm:dir/>
          <dgm:resizeHandles val="exact"/>
        </dgm:presLayoutVars>
      </dgm:prSet>
      <dgm:spPr/>
      <dgm:t>
        <a:bodyPr/>
        <a:lstStyle/>
        <a:p>
          <a:endParaRPr lang="en-US"/>
        </a:p>
      </dgm:t>
    </dgm:pt>
    <dgm:pt modelId="{E8A034DA-6314-4D07-99A3-691F093CE0E3}" type="pres">
      <dgm:prSet presAssocID="{D9D85705-1DD9-40DD-AE1E-F7B57E15F034}" presName="divider" presStyleLbl="fgShp" presStyleIdx="0" presStyleCnt="1"/>
      <dgm:spPr/>
    </dgm:pt>
    <dgm:pt modelId="{8710796D-05B4-40CA-A626-516E74CC7401}" type="pres">
      <dgm:prSet presAssocID="{1EF7EC21-8ADC-41D2-A386-68FDEF2D49CA}" presName="downArrow" presStyleLbl="node1" presStyleIdx="0" presStyleCnt="2" custLinFactNeighborX="-1111" custLinFactNeighborY="3804"/>
      <dgm:spPr/>
    </dgm:pt>
    <dgm:pt modelId="{3CEF5A32-DFA6-43EC-B0E3-6FB9FCE64BAC}" type="pres">
      <dgm:prSet presAssocID="{1EF7EC21-8ADC-41D2-A386-68FDEF2D49CA}" presName="downArrowText" presStyleLbl="revTx" presStyleIdx="0" presStyleCnt="2">
        <dgm:presLayoutVars>
          <dgm:bulletEnabled val="1"/>
        </dgm:presLayoutVars>
      </dgm:prSet>
      <dgm:spPr/>
      <dgm:t>
        <a:bodyPr/>
        <a:lstStyle/>
        <a:p>
          <a:endParaRPr lang="en-US"/>
        </a:p>
      </dgm:t>
    </dgm:pt>
    <dgm:pt modelId="{21E340C2-0C81-4A9A-BA2F-E33181FF2FE7}" type="pres">
      <dgm:prSet presAssocID="{23CD29E2-DC61-484F-8B39-24894FB0E07E}" presName="upArrow" presStyleLbl="node1" presStyleIdx="1" presStyleCnt="2"/>
      <dgm:spPr/>
    </dgm:pt>
    <dgm:pt modelId="{095354C5-A4B9-4BC6-AB65-26BEEDB72E10}" type="pres">
      <dgm:prSet presAssocID="{23CD29E2-DC61-484F-8B39-24894FB0E07E}" presName="upArrowText" presStyleLbl="revTx" presStyleIdx="1" presStyleCnt="2">
        <dgm:presLayoutVars>
          <dgm:bulletEnabled val="1"/>
        </dgm:presLayoutVars>
      </dgm:prSet>
      <dgm:spPr/>
      <dgm:t>
        <a:bodyPr/>
        <a:lstStyle/>
        <a:p>
          <a:endParaRPr lang="en-US"/>
        </a:p>
      </dgm:t>
    </dgm:pt>
  </dgm:ptLst>
  <dgm:cxnLst>
    <dgm:cxn modelId="{17FF19F4-A4AA-460C-8277-0724B46C1E63}" srcId="{D9D85705-1DD9-40DD-AE1E-F7B57E15F034}" destId="{1EF7EC21-8ADC-41D2-A386-68FDEF2D49CA}" srcOrd="0" destOrd="0" parTransId="{F824402B-A420-48FD-95A2-27A40535AF60}" sibTransId="{0BB46440-3196-41C2-BB02-54F6D8F915F9}"/>
    <dgm:cxn modelId="{6EB2C04E-B4C1-4621-A970-D37198F80ACD}" srcId="{D9D85705-1DD9-40DD-AE1E-F7B57E15F034}" destId="{23CD29E2-DC61-484F-8B39-24894FB0E07E}" srcOrd="1" destOrd="0" parTransId="{095AF5A0-45BF-4084-90FA-7B4439D6D94C}" sibTransId="{C7B2FAF8-2DAE-4D72-B5C0-899CB0440FCE}"/>
    <dgm:cxn modelId="{A214EA45-0B1B-42C0-B8EB-9531777D83B7}" type="presOf" srcId="{D9D85705-1DD9-40DD-AE1E-F7B57E15F034}" destId="{22B29A36-CFEC-4DAD-8808-CAE502821206}" srcOrd="0" destOrd="0" presId="urn:microsoft.com/office/officeart/2005/8/layout/arrow3"/>
    <dgm:cxn modelId="{20124B61-D74A-4B17-83FA-7973F18BADBB}" type="presOf" srcId="{23CD29E2-DC61-484F-8B39-24894FB0E07E}" destId="{095354C5-A4B9-4BC6-AB65-26BEEDB72E10}" srcOrd="0" destOrd="0" presId="urn:microsoft.com/office/officeart/2005/8/layout/arrow3"/>
    <dgm:cxn modelId="{31277FCB-5E9C-41A1-BE83-FAF7D1E574C8}" type="presOf" srcId="{1EF7EC21-8ADC-41D2-A386-68FDEF2D49CA}" destId="{3CEF5A32-DFA6-43EC-B0E3-6FB9FCE64BAC}" srcOrd="0" destOrd="0" presId="urn:microsoft.com/office/officeart/2005/8/layout/arrow3"/>
    <dgm:cxn modelId="{03B60A05-A9F5-422D-8983-77E4323A351A}" type="presParOf" srcId="{22B29A36-CFEC-4DAD-8808-CAE502821206}" destId="{E8A034DA-6314-4D07-99A3-691F093CE0E3}" srcOrd="0" destOrd="0" presId="urn:microsoft.com/office/officeart/2005/8/layout/arrow3"/>
    <dgm:cxn modelId="{6B45B7BE-39D6-48BF-A957-933F68951C5F}" type="presParOf" srcId="{22B29A36-CFEC-4DAD-8808-CAE502821206}" destId="{8710796D-05B4-40CA-A626-516E74CC7401}" srcOrd="1" destOrd="0" presId="urn:microsoft.com/office/officeart/2005/8/layout/arrow3"/>
    <dgm:cxn modelId="{80196072-191C-482C-AA34-6496494422B5}" type="presParOf" srcId="{22B29A36-CFEC-4DAD-8808-CAE502821206}" destId="{3CEF5A32-DFA6-43EC-B0E3-6FB9FCE64BAC}" srcOrd="2" destOrd="0" presId="urn:microsoft.com/office/officeart/2005/8/layout/arrow3"/>
    <dgm:cxn modelId="{DF9C072F-4FF1-481C-87DA-7751155B27D6}" type="presParOf" srcId="{22B29A36-CFEC-4DAD-8808-CAE502821206}" destId="{21E340C2-0C81-4A9A-BA2F-E33181FF2FE7}" srcOrd="3" destOrd="0" presId="urn:microsoft.com/office/officeart/2005/8/layout/arrow3"/>
    <dgm:cxn modelId="{372BB047-04F0-48B3-A706-8D824503CDA8}" type="presParOf" srcId="{22B29A36-CFEC-4DAD-8808-CAE502821206}" destId="{095354C5-A4B9-4BC6-AB65-26BEEDB72E10}"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B3152C-8DE0-4C38-B9F2-7B88D545C859}"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endParaRPr lang="en-US"/>
        </a:p>
      </dgm:t>
    </dgm:pt>
    <dgm:pt modelId="{9A8C7E87-0B09-4B3E-BCB9-E831269BFF33}">
      <dgm:prSet phldrT="[Text]" custT="1"/>
      <dgm:spPr/>
      <dgm:t>
        <a:bodyPr/>
        <a:lstStyle/>
        <a:p>
          <a:pPr algn="ctr" rtl="1"/>
          <a:r>
            <a:rPr lang="ar-LB" sz="1800" b="1" dirty="0" smtClean="0">
              <a:solidFill>
                <a:srgbClr val="FF0000"/>
              </a:solidFill>
            </a:rPr>
            <a:t>نقاط خريطة الطريق:</a:t>
          </a:r>
          <a:endParaRPr lang="en-US" sz="1800" b="1" dirty="0">
            <a:solidFill>
              <a:srgbClr val="FF0000"/>
            </a:solidFill>
          </a:endParaRPr>
        </a:p>
      </dgm:t>
    </dgm:pt>
    <dgm:pt modelId="{0D471504-CA9E-41CB-A049-2C1E772CBF44}" type="parTrans" cxnId="{36EDB2B2-A238-4344-9D1C-28678CF3DA06}">
      <dgm:prSet/>
      <dgm:spPr/>
      <dgm:t>
        <a:bodyPr/>
        <a:lstStyle/>
        <a:p>
          <a:pPr algn="ctr"/>
          <a:endParaRPr lang="en-US" sz="3200"/>
        </a:p>
      </dgm:t>
    </dgm:pt>
    <dgm:pt modelId="{BC7A37BF-C053-4905-BEC4-FB4C99D500DA}" type="sibTrans" cxnId="{36EDB2B2-A238-4344-9D1C-28678CF3DA06}">
      <dgm:prSet/>
      <dgm:spPr/>
      <dgm:t>
        <a:bodyPr/>
        <a:lstStyle/>
        <a:p>
          <a:pPr algn="ctr"/>
          <a:endParaRPr lang="en-US" sz="3200"/>
        </a:p>
      </dgm:t>
    </dgm:pt>
    <dgm:pt modelId="{0DB4446F-1481-4F54-B84B-5311AAF3C9C5}">
      <dgm:prSet phldrT="[Text]" custT="1"/>
      <dgm:spPr/>
      <dgm:t>
        <a:bodyPr/>
        <a:lstStyle/>
        <a:p>
          <a:pPr algn="ctr" rtl="1"/>
          <a:r>
            <a:rPr lang="ar-LB" sz="1400" b="1" dirty="0" smtClean="0"/>
            <a:t>تنظيم: استقلالية-هيكلية- انظمة داخلية...</a:t>
          </a:r>
          <a:endParaRPr lang="en-US" sz="1400" b="1" dirty="0"/>
        </a:p>
      </dgm:t>
    </dgm:pt>
    <dgm:pt modelId="{33C69DF4-906D-45B2-A7FB-196E039E04C8}" type="parTrans" cxnId="{E04D2BB4-6218-463D-B7A2-A0FA980894F6}">
      <dgm:prSet/>
      <dgm:spPr/>
      <dgm:t>
        <a:bodyPr/>
        <a:lstStyle/>
        <a:p>
          <a:pPr algn="ctr"/>
          <a:endParaRPr lang="en-US" sz="3200"/>
        </a:p>
      </dgm:t>
    </dgm:pt>
    <dgm:pt modelId="{3B7BEEB2-F0CB-43AE-8669-0E5F8D80DF44}" type="sibTrans" cxnId="{E04D2BB4-6218-463D-B7A2-A0FA980894F6}">
      <dgm:prSet/>
      <dgm:spPr/>
      <dgm:t>
        <a:bodyPr/>
        <a:lstStyle/>
        <a:p>
          <a:pPr algn="ctr"/>
          <a:endParaRPr lang="en-US" sz="3200"/>
        </a:p>
      </dgm:t>
    </dgm:pt>
    <dgm:pt modelId="{7B2F43C2-B4E4-4EE2-8BBF-9F639C083109}">
      <dgm:prSet custT="1"/>
      <dgm:spPr/>
      <dgm:t>
        <a:bodyPr/>
        <a:lstStyle/>
        <a:p>
          <a:pPr algn="ctr" rtl="1"/>
          <a:r>
            <a:rPr lang="ar-LB" sz="1800" dirty="0" smtClean="0"/>
            <a:t>تركيز: وسيط الجمهورية</a:t>
          </a:r>
          <a:endParaRPr lang="en-US" sz="1800" dirty="0"/>
        </a:p>
      </dgm:t>
    </dgm:pt>
    <dgm:pt modelId="{5341CF74-3A9E-47CB-8EA2-BF156891FA29}" type="parTrans" cxnId="{EFC351E9-D43B-4D34-ADAC-1E667B13EDDE}">
      <dgm:prSet/>
      <dgm:spPr/>
      <dgm:t>
        <a:bodyPr/>
        <a:lstStyle/>
        <a:p>
          <a:pPr algn="ctr"/>
          <a:endParaRPr lang="en-US" sz="3200"/>
        </a:p>
      </dgm:t>
    </dgm:pt>
    <dgm:pt modelId="{D3CF5355-126A-4F8D-87F2-1ACE271D45E8}" type="sibTrans" cxnId="{EFC351E9-D43B-4D34-ADAC-1E667B13EDDE}">
      <dgm:prSet/>
      <dgm:spPr/>
      <dgm:t>
        <a:bodyPr/>
        <a:lstStyle/>
        <a:p>
          <a:pPr algn="ctr"/>
          <a:endParaRPr lang="en-US" sz="3200"/>
        </a:p>
      </dgm:t>
    </dgm:pt>
    <dgm:pt modelId="{C5ABEA17-B8A3-4A0B-A719-7EBAE7810525}">
      <dgm:prSet custT="1"/>
      <dgm:spPr/>
      <dgm:t>
        <a:bodyPr/>
        <a:lstStyle/>
        <a:p>
          <a:pPr algn="ctr" rtl="1"/>
          <a:r>
            <a:rPr lang="ar-LB" sz="1400" b="1" dirty="0" smtClean="0"/>
            <a:t>مهام: هندسة المهام والتركيز على المهام بالأولويات لكل منها</a:t>
          </a:r>
          <a:endParaRPr lang="en-US" sz="1400" b="1" dirty="0"/>
        </a:p>
      </dgm:t>
    </dgm:pt>
    <dgm:pt modelId="{BADC5560-256C-4A8E-9D07-40CA79F86668}" type="parTrans" cxnId="{CEDBDB7C-6B8A-4FA1-9186-7C7D347F435B}">
      <dgm:prSet/>
      <dgm:spPr/>
      <dgm:t>
        <a:bodyPr/>
        <a:lstStyle/>
        <a:p>
          <a:pPr algn="ctr"/>
          <a:endParaRPr lang="en-US" sz="3200"/>
        </a:p>
      </dgm:t>
    </dgm:pt>
    <dgm:pt modelId="{7A9CA81F-F7FF-42D4-87B1-AF0D9F52097F}" type="sibTrans" cxnId="{CEDBDB7C-6B8A-4FA1-9186-7C7D347F435B}">
      <dgm:prSet/>
      <dgm:spPr/>
      <dgm:t>
        <a:bodyPr/>
        <a:lstStyle/>
        <a:p>
          <a:pPr algn="ctr"/>
          <a:endParaRPr lang="en-US" sz="3200"/>
        </a:p>
      </dgm:t>
    </dgm:pt>
    <dgm:pt modelId="{02B9F87F-B35A-40DC-A918-9248D90F3E16}">
      <dgm:prSet custT="1"/>
      <dgm:spPr/>
      <dgm:t>
        <a:bodyPr/>
        <a:lstStyle/>
        <a:p>
          <a:pPr algn="ctr" rtl="1"/>
          <a:r>
            <a:rPr lang="ar-LB" sz="1800" dirty="0" smtClean="0"/>
            <a:t>تخطيط قياس الاداء</a:t>
          </a:r>
          <a:endParaRPr lang="en-US" sz="1800" dirty="0"/>
        </a:p>
      </dgm:t>
    </dgm:pt>
    <dgm:pt modelId="{DCAC5902-1ED4-4A6F-AFBB-433DA4A42C16}" type="parTrans" cxnId="{76006FAA-F384-4BE5-BA77-552D9A9B098E}">
      <dgm:prSet/>
      <dgm:spPr/>
      <dgm:t>
        <a:bodyPr/>
        <a:lstStyle/>
        <a:p>
          <a:pPr algn="ctr"/>
          <a:endParaRPr lang="en-US" sz="3200"/>
        </a:p>
      </dgm:t>
    </dgm:pt>
    <dgm:pt modelId="{C02AC6A8-3E89-4769-825D-110E9B2A245F}" type="sibTrans" cxnId="{76006FAA-F384-4BE5-BA77-552D9A9B098E}">
      <dgm:prSet/>
      <dgm:spPr/>
      <dgm:t>
        <a:bodyPr/>
        <a:lstStyle/>
        <a:p>
          <a:pPr algn="ctr"/>
          <a:endParaRPr lang="en-US" sz="3200"/>
        </a:p>
      </dgm:t>
    </dgm:pt>
    <dgm:pt modelId="{D37574DC-7C50-4ED8-A53E-5EA9272A4F57}">
      <dgm:prSet custT="1"/>
      <dgm:spPr/>
      <dgm:t>
        <a:bodyPr/>
        <a:lstStyle/>
        <a:p>
          <a:r>
            <a:rPr lang="ar-SA" sz="1200" b="1" dirty="0" smtClean="0"/>
            <a:t>تنظيم العلاقة مع الوزرات والمؤسسات العامة والنظراء </a:t>
          </a:r>
          <a:endParaRPr lang="en-US" sz="1200" b="1" dirty="0"/>
        </a:p>
      </dgm:t>
    </dgm:pt>
    <dgm:pt modelId="{738103F5-9389-411C-9E5E-77DE0341F72C}" type="parTrans" cxnId="{5CBFB5C1-FBE2-41A3-855A-1B0A95139867}">
      <dgm:prSet/>
      <dgm:spPr/>
      <dgm:t>
        <a:bodyPr/>
        <a:lstStyle/>
        <a:p>
          <a:endParaRPr lang="en-US"/>
        </a:p>
      </dgm:t>
    </dgm:pt>
    <dgm:pt modelId="{B2A37571-774D-4D76-8AB6-61D8568EBE70}" type="sibTrans" cxnId="{5CBFB5C1-FBE2-41A3-855A-1B0A95139867}">
      <dgm:prSet/>
      <dgm:spPr/>
      <dgm:t>
        <a:bodyPr/>
        <a:lstStyle/>
        <a:p>
          <a:endParaRPr lang="en-US"/>
        </a:p>
      </dgm:t>
    </dgm:pt>
    <dgm:pt modelId="{492C10EE-3E05-4088-AA26-C3223D620D45}" type="pres">
      <dgm:prSet presAssocID="{89B3152C-8DE0-4C38-B9F2-7B88D545C859}" presName="Name0" presStyleCnt="0">
        <dgm:presLayoutVars>
          <dgm:chMax val="7"/>
          <dgm:chPref val="7"/>
          <dgm:dir val="rev"/>
        </dgm:presLayoutVars>
      </dgm:prSet>
      <dgm:spPr/>
      <dgm:t>
        <a:bodyPr/>
        <a:lstStyle/>
        <a:p>
          <a:endParaRPr lang="en-US"/>
        </a:p>
      </dgm:t>
    </dgm:pt>
    <dgm:pt modelId="{2C65D066-261F-408B-A0B5-EF32C66602E3}" type="pres">
      <dgm:prSet presAssocID="{89B3152C-8DE0-4C38-B9F2-7B88D545C859}" presName="dot1" presStyleLbl="alignNode1" presStyleIdx="0" presStyleCnt="17"/>
      <dgm:spPr/>
    </dgm:pt>
    <dgm:pt modelId="{51B57521-6C8D-4FCB-9F17-D1BD51DFCAB2}" type="pres">
      <dgm:prSet presAssocID="{89B3152C-8DE0-4C38-B9F2-7B88D545C859}" presName="dot2" presStyleLbl="alignNode1" presStyleIdx="1" presStyleCnt="17"/>
      <dgm:spPr/>
    </dgm:pt>
    <dgm:pt modelId="{4616897A-1367-42B7-AC7C-16C479605301}" type="pres">
      <dgm:prSet presAssocID="{89B3152C-8DE0-4C38-B9F2-7B88D545C859}" presName="dot3" presStyleLbl="alignNode1" presStyleIdx="2" presStyleCnt="17"/>
      <dgm:spPr/>
    </dgm:pt>
    <dgm:pt modelId="{527C50F9-1857-4047-8828-7F383D8D454F}" type="pres">
      <dgm:prSet presAssocID="{89B3152C-8DE0-4C38-B9F2-7B88D545C859}" presName="dot4" presStyleLbl="alignNode1" presStyleIdx="3" presStyleCnt="17"/>
      <dgm:spPr/>
    </dgm:pt>
    <dgm:pt modelId="{71A32060-2E4E-420B-A3D8-5D35B6459C51}" type="pres">
      <dgm:prSet presAssocID="{89B3152C-8DE0-4C38-B9F2-7B88D545C859}" presName="dot5" presStyleLbl="alignNode1" presStyleIdx="4" presStyleCnt="17"/>
      <dgm:spPr/>
    </dgm:pt>
    <dgm:pt modelId="{EFB4F508-6F01-4371-A371-DF125E5F4E71}" type="pres">
      <dgm:prSet presAssocID="{89B3152C-8DE0-4C38-B9F2-7B88D545C859}" presName="dot6" presStyleLbl="alignNode1" presStyleIdx="5" presStyleCnt="17"/>
      <dgm:spPr/>
    </dgm:pt>
    <dgm:pt modelId="{7622B443-D551-4975-97BC-F1D867B51A24}" type="pres">
      <dgm:prSet presAssocID="{89B3152C-8DE0-4C38-B9F2-7B88D545C859}" presName="dot7" presStyleLbl="alignNode1" presStyleIdx="6" presStyleCnt="17"/>
      <dgm:spPr/>
    </dgm:pt>
    <dgm:pt modelId="{A26F752B-4BD5-4E8E-8B9A-C64483224992}" type="pres">
      <dgm:prSet presAssocID="{89B3152C-8DE0-4C38-B9F2-7B88D545C859}" presName="dot8" presStyleLbl="alignNode1" presStyleIdx="7" presStyleCnt="17"/>
      <dgm:spPr/>
    </dgm:pt>
    <dgm:pt modelId="{95617E82-DB7F-4A39-809E-D9276FA48208}" type="pres">
      <dgm:prSet presAssocID="{89B3152C-8DE0-4C38-B9F2-7B88D545C859}" presName="dot9" presStyleLbl="alignNode1" presStyleIdx="8" presStyleCnt="17"/>
      <dgm:spPr/>
    </dgm:pt>
    <dgm:pt modelId="{9CBF09CC-B1A5-4E9B-9943-B989497B998E}" type="pres">
      <dgm:prSet presAssocID="{89B3152C-8DE0-4C38-B9F2-7B88D545C859}" presName="dot10" presStyleLbl="alignNode1" presStyleIdx="9" presStyleCnt="17"/>
      <dgm:spPr/>
    </dgm:pt>
    <dgm:pt modelId="{DA966DB2-6DFD-430D-B810-FD054F4EB13B}" type="pres">
      <dgm:prSet presAssocID="{89B3152C-8DE0-4C38-B9F2-7B88D545C859}" presName="dotArrow1" presStyleLbl="alignNode1" presStyleIdx="10" presStyleCnt="17"/>
      <dgm:spPr/>
    </dgm:pt>
    <dgm:pt modelId="{77E899ED-0A43-43B0-9C80-A7845FC28CCC}" type="pres">
      <dgm:prSet presAssocID="{89B3152C-8DE0-4C38-B9F2-7B88D545C859}" presName="dotArrow2" presStyleLbl="alignNode1" presStyleIdx="11" presStyleCnt="17"/>
      <dgm:spPr/>
    </dgm:pt>
    <dgm:pt modelId="{82BE525A-A194-4611-92FD-143D565B15F4}" type="pres">
      <dgm:prSet presAssocID="{89B3152C-8DE0-4C38-B9F2-7B88D545C859}" presName="dotArrow3" presStyleLbl="alignNode1" presStyleIdx="12" presStyleCnt="17"/>
      <dgm:spPr/>
    </dgm:pt>
    <dgm:pt modelId="{03BABD37-E48B-4058-AD7D-BA193ED4430F}" type="pres">
      <dgm:prSet presAssocID="{89B3152C-8DE0-4C38-B9F2-7B88D545C859}" presName="dotArrow4" presStyleLbl="alignNode1" presStyleIdx="13" presStyleCnt="17"/>
      <dgm:spPr/>
    </dgm:pt>
    <dgm:pt modelId="{77142FC4-5CCD-4874-BA18-AE2FD5A01185}" type="pres">
      <dgm:prSet presAssocID="{89B3152C-8DE0-4C38-B9F2-7B88D545C859}" presName="dotArrow5" presStyleLbl="alignNode1" presStyleIdx="14" presStyleCnt="17"/>
      <dgm:spPr/>
    </dgm:pt>
    <dgm:pt modelId="{FB469AB4-A701-43B9-A3B4-9F429C3D5874}" type="pres">
      <dgm:prSet presAssocID="{89B3152C-8DE0-4C38-B9F2-7B88D545C859}" presName="dotArrow6" presStyleLbl="alignNode1" presStyleIdx="15" presStyleCnt="17"/>
      <dgm:spPr/>
    </dgm:pt>
    <dgm:pt modelId="{A034F052-A0D0-48EE-9260-BCDE0CACE54B}" type="pres">
      <dgm:prSet presAssocID="{89B3152C-8DE0-4C38-B9F2-7B88D545C859}" presName="dotArrow7" presStyleLbl="alignNode1" presStyleIdx="16" presStyleCnt="17"/>
      <dgm:spPr/>
    </dgm:pt>
    <dgm:pt modelId="{2DA4AB3E-7CAB-4B94-BF67-24AD522EE7F3}" type="pres">
      <dgm:prSet presAssocID="{9A8C7E87-0B09-4B3E-BCB9-E831269BFF33}" presName="parTx1" presStyleLbl="node1" presStyleIdx="0" presStyleCnt="6"/>
      <dgm:spPr/>
      <dgm:t>
        <a:bodyPr/>
        <a:lstStyle/>
        <a:p>
          <a:endParaRPr lang="en-US"/>
        </a:p>
      </dgm:t>
    </dgm:pt>
    <dgm:pt modelId="{FBA512A2-1D9B-4967-B4D2-F64F27CEC37D}" type="pres">
      <dgm:prSet presAssocID="{BC7A37BF-C053-4905-BEC4-FB4C99D500DA}" presName="picture1" presStyleCnt="0"/>
      <dgm:spPr/>
    </dgm:pt>
    <dgm:pt modelId="{40C946CE-C81E-436A-ABA9-34071CB06A6C}" type="pres">
      <dgm:prSet presAssocID="{BC7A37BF-C053-4905-BEC4-FB4C99D500DA}" presName="imageRepeatNode" presStyleLbl="fgImgPlace1" presStyleIdx="0" presStyleCnt="6"/>
      <dgm:spPr/>
      <dgm:t>
        <a:bodyPr/>
        <a:lstStyle/>
        <a:p>
          <a:endParaRPr lang="en-US"/>
        </a:p>
      </dgm:t>
    </dgm:pt>
    <dgm:pt modelId="{7153C96F-9308-48A8-A4FD-E0AFAE684E00}" type="pres">
      <dgm:prSet presAssocID="{0DB4446F-1481-4F54-B84B-5311AAF3C9C5}" presName="parTx2" presStyleLbl="node1" presStyleIdx="1" presStyleCnt="6"/>
      <dgm:spPr/>
      <dgm:t>
        <a:bodyPr/>
        <a:lstStyle/>
        <a:p>
          <a:endParaRPr lang="en-US"/>
        </a:p>
      </dgm:t>
    </dgm:pt>
    <dgm:pt modelId="{2EA4E7B6-6919-4E69-A893-7243AB307683}" type="pres">
      <dgm:prSet presAssocID="{3B7BEEB2-F0CB-43AE-8669-0E5F8D80DF44}" presName="picture2" presStyleCnt="0"/>
      <dgm:spPr/>
    </dgm:pt>
    <dgm:pt modelId="{970F0AAE-B6F2-46D3-BA51-6A0729E60C5F}" type="pres">
      <dgm:prSet presAssocID="{3B7BEEB2-F0CB-43AE-8669-0E5F8D80DF44}" presName="imageRepeatNode" presStyleLbl="fgImgPlace1" presStyleIdx="1" presStyleCnt="6"/>
      <dgm:spPr/>
      <dgm:t>
        <a:bodyPr/>
        <a:lstStyle/>
        <a:p>
          <a:endParaRPr lang="en-US"/>
        </a:p>
      </dgm:t>
    </dgm:pt>
    <dgm:pt modelId="{5AA4F13A-79C0-4446-AD14-DF73E93007CC}" type="pres">
      <dgm:prSet presAssocID="{D37574DC-7C50-4ED8-A53E-5EA9272A4F57}" presName="parTx3" presStyleLbl="node1" presStyleIdx="2" presStyleCnt="6"/>
      <dgm:spPr/>
      <dgm:t>
        <a:bodyPr/>
        <a:lstStyle/>
        <a:p>
          <a:endParaRPr lang="en-US"/>
        </a:p>
      </dgm:t>
    </dgm:pt>
    <dgm:pt modelId="{7E415EDF-9F9A-4B00-A5B9-4C2B2E5DA56E}" type="pres">
      <dgm:prSet presAssocID="{B2A37571-774D-4D76-8AB6-61D8568EBE70}" presName="picture3" presStyleCnt="0"/>
      <dgm:spPr/>
    </dgm:pt>
    <dgm:pt modelId="{02F879AC-E197-4141-A252-966D7E2147A6}" type="pres">
      <dgm:prSet presAssocID="{B2A37571-774D-4D76-8AB6-61D8568EBE70}" presName="imageRepeatNode" presStyleLbl="fgImgPlace1" presStyleIdx="2" presStyleCnt="6"/>
      <dgm:spPr/>
      <dgm:t>
        <a:bodyPr/>
        <a:lstStyle/>
        <a:p>
          <a:endParaRPr lang="en-US"/>
        </a:p>
      </dgm:t>
    </dgm:pt>
    <dgm:pt modelId="{88AEF160-84A6-433B-A8D0-CFBB26C7AECE}" type="pres">
      <dgm:prSet presAssocID="{C5ABEA17-B8A3-4A0B-A719-7EBAE7810525}" presName="parTx4" presStyleLbl="node1" presStyleIdx="3" presStyleCnt="6"/>
      <dgm:spPr/>
      <dgm:t>
        <a:bodyPr/>
        <a:lstStyle/>
        <a:p>
          <a:endParaRPr lang="en-US"/>
        </a:p>
      </dgm:t>
    </dgm:pt>
    <dgm:pt modelId="{73737B50-9C8A-4B7C-8E69-006012427CA5}" type="pres">
      <dgm:prSet presAssocID="{7A9CA81F-F7FF-42D4-87B1-AF0D9F52097F}" presName="picture4" presStyleCnt="0"/>
      <dgm:spPr/>
    </dgm:pt>
    <dgm:pt modelId="{D1F97922-3A0D-4BCA-AD3B-E089C510A557}" type="pres">
      <dgm:prSet presAssocID="{7A9CA81F-F7FF-42D4-87B1-AF0D9F52097F}" presName="imageRepeatNode" presStyleLbl="fgImgPlace1" presStyleIdx="3" presStyleCnt="6"/>
      <dgm:spPr/>
      <dgm:t>
        <a:bodyPr/>
        <a:lstStyle/>
        <a:p>
          <a:endParaRPr lang="en-US"/>
        </a:p>
      </dgm:t>
    </dgm:pt>
    <dgm:pt modelId="{130BCCA4-3E9D-49E1-95C4-2C03F029CE2F}" type="pres">
      <dgm:prSet presAssocID="{7B2F43C2-B4E4-4EE2-8BBF-9F639C083109}" presName="parTx5" presStyleLbl="node1" presStyleIdx="4" presStyleCnt="6"/>
      <dgm:spPr/>
      <dgm:t>
        <a:bodyPr/>
        <a:lstStyle/>
        <a:p>
          <a:endParaRPr lang="en-US"/>
        </a:p>
      </dgm:t>
    </dgm:pt>
    <dgm:pt modelId="{0DD9FEB3-DD5E-4264-903C-AC47A13AC0AF}" type="pres">
      <dgm:prSet presAssocID="{D3CF5355-126A-4F8D-87F2-1ACE271D45E8}" presName="picture5" presStyleCnt="0"/>
      <dgm:spPr/>
    </dgm:pt>
    <dgm:pt modelId="{5B1974D4-E4BE-4BA4-93C5-DF52976FB938}" type="pres">
      <dgm:prSet presAssocID="{D3CF5355-126A-4F8D-87F2-1ACE271D45E8}" presName="imageRepeatNode" presStyleLbl="fgImgPlace1" presStyleIdx="4" presStyleCnt="6"/>
      <dgm:spPr/>
      <dgm:t>
        <a:bodyPr/>
        <a:lstStyle/>
        <a:p>
          <a:endParaRPr lang="en-US"/>
        </a:p>
      </dgm:t>
    </dgm:pt>
    <dgm:pt modelId="{9941FB5F-64F0-4791-AA7B-5A5366EFE887}" type="pres">
      <dgm:prSet presAssocID="{02B9F87F-B35A-40DC-A918-9248D90F3E16}" presName="parTx6" presStyleLbl="node1" presStyleIdx="5" presStyleCnt="6"/>
      <dgm:spPr/>
      <dgm:t>
        <a:bodyPr/>
        <a:lstStyle/>
        <a:p>
          <a:endParaRPr lang="en-US"/>
        </a:p>
      </dgm:t>
    </dgm:pt>
    <dgm:pt modelId="{3F3074F3-39BA-4D55-A61A-ADEED9710FBB}" type="pres">
      <dgm:prSet presAssocID="{C02AC6A8-3E89-4769-825D-110E9B2A245F}" presName="picture6" presStyleCnt="0"/>
      <dgm:spPr/>
    </dgm:pt>
    <dgm:pt modelId="{B18BAEB1-B7D4-423C-A26D-F4600CE0AEDF}" type="pres">
      <dgm:prSet presAssocID="{C02AC6A8-3E89-4769-825D-110E9B2A245F}" presName="imageRepeatNode" presStyleLbl="fgImgPlace1" presStyleIdx="5" presStyleCnt="6"/>
      <dgm:spPr/>
      <dgm:t>
        <a:bodyPr/>
        <a:lstStyle/>
        <a:p>
          <a:endParaRPr lang="en-US"/>
        </a:p>
      </dgm:t>
    </dgm:pt>
  </dgm:ptLst>
  <dgm:cxnLst>
    <dgm:cxn modelId="{76006FAA-F384-4BE5-BA77-552D9A9B098E}" srcId="{89B3152C-8DE0-4C38-B9F2-7B88D545C859}" destId="{02B9F87F-B35A-40DC-A918-9248D90F3E16}" srcOrd="5" destOrd="0" parTransId="{DCAC5902-1ED4-4A6F-AFBB-433DA4A42C16}" sibTransId="{C02AC6A8-3E89-4769-825D-110E9B2A245F}"/>
    <dgm:cxn modelId="{D9254904-A74F-4194-BA7A-504FE7547CA8}" type="presOf" srcId="{02B9F87F-B35A-40DC-A918-9248D90F3E16}" destId="{9941FB5F-64F0-4791-AA7B-5A5366EFE887}" srcOrd="0" destOrd="0" presId="urn:microsoft.com/office/officeart/2008/layout/AscendingPictureAccentProcess"/>
    <dgm:cxn modelId="{6C061503-EE97-4336-AE25-F72FCCE74C13}" type="presOf" srcId="{BC7A37BF-C053-4905-BEC4-FB4C99D500DA}" destId="{40C946CE-C81E-436A-ABA9-34071CB06A6C}" srcOrd="0" destOrd="0" presId="urn:microsoft.com/office/officeart/2008/layout/AscendingPictureAccentProcess"/>
    <dgm:cxn modelId="{961C2741-071B-4904-B07E-CD7FEBD2A057}" type="presOf" srcId="{7B2F43C2-B4E4-4EE2-8BBF-9F639C083109}" destId="{130BCCA4-3E9D-49E1-95C4-2C03F029CE2F}" srcOrd="0" destOrd="0" presId="urn:microsoft.com/office/officeart/2008/layout/AscendingPictureAccentProcess"/>
    <dgm:cxn modelId="{8E9869E8-6206-45A3-8CD8-2061F5758528}" type="presOf" srcId="{3B7BEEB2-F0CB-43AE-8669-0E5F8D80DF44}" destId="{970F0AAE-B6F2-46D3-BA51-6A0729E60C5F}" srcOrd="0" destOrd="0" presId="urn:microsoft.com/office/officeart/2008/layout/AscendingPictureAccentProcess"/>
    <dgm:cxn modelId="{08E71E3A-1345-434C-AA3E-1813EB00EACD}" type="presOf" srcId="{89B3152C-8DE0-4C38-B9F2-7B88D545C859}" destId="{492C10EE-3E05-4088-AA26-C3223D620D45}" srcOrd="0" destOrd="0" presId="urn:microsoft.com/office/officeart/2008/layout/AscendingPictureAccentProcess"/>
    <dgm:cxn modelId="{6BBE78E2-DD91-4527-8833-9BBF5A2E5529}" type="presOf" srcId="{B2A37571-774D-4D76-8AB6-61D8568EBE70}" destId="{02F879AC-E197-4141-A252-966D7E2147A6}" srcOrd="0" destOrd="0" presId="urn:microsoft.com/office/officeart/2008/layout/AscendingPictureAccentProcess"/>
    <dgm:cxn modelId="{0B1CACD5-1B01-4D3B-A692-A577A48C7CDC}" type="presOf" srcId="{9A8C7E87-0B09-4B3E-BCB9-E831269BFF33}" destId="{2DA4AB3E-7CAB-4B94-BF67-24AD522EE7F3}" srcOrd="0" destOrd="0" presId="urn:microsoft.com/office/officeart/2008/layout/AscendingPictureAccentProcess"/>
    <dgm:cxn modelId="{D529FBB8-9261-46BF-8803-CE46DE291BC8}" type="presOf" srcId="{C02AC6A8-3E89-4769-825D-110E9B2A245F}" destId="{B18BAEB1-B7D4-423C-A26D-F4600CE0AEDF}" srcOrd="0" destOrd="0" presId="urn:microsoft.com/office/officeart/2008/layout/AscendingPictureAccentProcess"/>
    <dgm:cxn modelId="{BD3D997C-42E4-4113-9529-C797BB1D803D}" type="presOf" srcId="{7A9CA81F-F7FF-42D4-87B1-AF0D9F52097F}" destId="{D1F97922-3A0D-4BCA-AD3B-E089C510A557}" srcOrd="0" destOrd="0" presId="urn:microsoft.com/office/officeart/2008/layout/AscendingPictureAccentProcess"/>
    <dgm:cxn modelId="{36EDB2B2-A238-4344-9D1C-28678CF3DA06}" srcId="{89B3152C-8DE0-4C38-B9F2-7B88D545C859}" destId="{9A8C7E87-0B09-4B3E-BCB9-E831269BFF33}" srcOrd="0" destOrd="0" parTransId="{0D471504-CA9E-41CB-A049-2C1E772CBF44}" sibTransId="{BC7A37BF-C053-4905-BEC4-FB4C99D500DA}"/>
    <dgm:cxn modelId="{68BC8502-A492-4D08-9683-B51492C5B448}" type="presOf" srcId="{C5ABEA17-B8A3-4A0B-A719-7EBAE7810525}" destId="{88AEF160-84A6-433B-A8D0-CFBB26C7AECE}" srcOrd="0" destOrd="0" presId="urn:microsoft.com/office/officeart/2008/layout/AscendingPictureAccentProcess"/>
    <dgm:cxn modelId="{5CBFB5C1-FBE2-41A3-855A-1B0A95139867}" srcId="{89B3152C-8DE0-4C38-B9F2-7B88D545C859}" destId="{D37574DC-7C50-4ED8-A53E-5EA9272A4F57}" srcOrd="2" destOrd="0" parTransId="{738103F5-9389-411C-9E5E-77DE0341F72C}" sibTransId="{B2A37571-774D-4D76-8AB6-61D8568EBE70}"/>
    <dgm:cxn modelId="{B9370362-2AFE-486D-A707-CB4561DDE4FA}" type="presOf" srcId="{D3CF5355-126A-4F8D-87F2-1ACE271D45E8}" destId="{5B1974D4-E4BE-4BA4-93C5-DF52976FB938}" srcOrd="0" destOrd="0" presId="urn:microsoft.com/office/officeart/2008/layout/AscendingPictureAccentProcess"/>
    <dgm:cxn modelId="{E9EA542F-2582-4D54-B79C-D0143DDA6743}" type="presOf" srcId="{0DB4446F-1481-4F54-B84B-5311AAF3C9C5}" destId="{7153C96F-9308-48A8-A4FD-E0AFAE684E00}" srcOrd="0" destOrd="0" presId="urn:microsoft.com/office/officeart/2008/layout/AscendingPictureAccentProcess"/>
    <dgm:cxn modelId="{EFC351E9-D43B-4D34-ADAC-1E667B13EDDE}" srcId="{89B3152C-8DE0-4C38-B9F2-7B88D545C859}" destId="{7B2F43C2-B4E4-4EE2-8BBF-9F639C083109}" srcOrd="4" destOrd="0" parTransId="{5341CF74-3A9E-47CB-8EA2-BF156891FA29}" sibTransId="{D3CF5355-126A-4F8D-87F2-1ACE271D45E8}"/>
    <dgm:cxn modelId="{E04D2BB4-6218-463D-B7A2-A0FA980894F6}" srcId="{89B3152C-8DE0-4C38-B9F2-7B88D545C859}" destId="{0DB4446F-1481-4F54-B84B-5311AAF3C9C5}" srcOrd="1" destOrd="0" parTransId="{33C69DF4-906D-45B2-A7FB-196E039E04C8}" sibTransId="{3B7BEEB2-F0CB-43AE-8669-0E5F8D80DF44}"/>
    <dgm:cxn modelId="{D268D8DB-4FFA-4A4F-A200-62EA03F1BCBF}" type="presOf" srcId="{D37574DC-7C50-4ED8-A53E-5EA9272A4F57}" destId="{5AA4F13A-79C0-4446-AD14-DF73E93007CC}" srcOrd="0" destOrd="0" presId="urn:microsoft.com/office/officeart/2008/layout/AscendingPictureAccentProcess"/>
    <dgm:cxn modelId="{CEDBDB7C-6B8A-4FA1-9186-7C7D347F435B}" srcId="{89B3152C-8DE0-4C38-B9F2-7B88D545C859}" destId="{C5ABEA17-B8A3-4A0B-A719-7EBAE7810525}" srcOrd="3" destOrd="0" parTransId="{BADC5560-256C-4A8E-9D07-40CA79F86668}" sibTransId="{7A9CA81F-F7FF-42D4-87B1-AF0D9F52097F}"/>
    <dgm:cxn modelId="{C528C15A-B411-4943-BEE6-D804E6BCAF20}" type="presParOf" srcId="{492C10EE-3E05-4088-AA26-C3223D620D45}" destId="{2C65D066-261F-408B-A0B5-EF32C66602E3}" srcOrd="0" destOrd="0" presId="urn:microsoft.com/office/officeart/2008/layout/AscendingPictureAccentProcess"/>
    <dgm:cxn modelId="{DEC91921-8A65-4B0A-95FA-56ABE924C186}" type="presParOf" srcId="{492C10EE-3E05-4088-AA26-C3223D620D45}" destId="{51B57521-6C8D-4FCB-9F17-D1BD51DFCAB2}" srcOrd="1" destOrd="0" presId="urn:microsoft.com/office/officeart/2008/layout/AscendingPictureAccentProcess"/>
    <dgm:cxn modelId="{DCC72205-BAB8-4A93-AEEF-8C4F68DD9E5B}" type="presParOf" srcId="{492C10EE-3E05-4088-AA26-C3223D620D45}" destId="{4616897A-1367-42B7-AC7C-16C479605301}" srcOrd="2" destOrd="0" presId="urn:microsoft.com/office/officeart/2008/layout/AscendingPictureAccentProcess"/>
    <dgm:cxn modelId="{E8CA8926-CCDA-4F5E-ABA4-971D9A5C5940}" type="presParOf" srcId="{492C10EE-3E05-4088-AA26-C3223D620D45}" destId="{527C50F9-1857-4047-8828-7F383D8D454F}" srcOrd="3" destOrd="0" presId="urn:microsoft.com/office/officeart/2008/layout/AscendingPictureAccentProcess"/>
    <dgm:cxn modelId="{A01BBF86-4A08-4D89-84C3-F5F90CC42925}" type="presParOf" srcId="{492C10EE-3E05-4088-AA26-C3223D620D45}" destId="{71A32060-2E4E-420B-A3D8-5D35B6459C51}" srcOrd="4" destOrd="0" presId="urn:microsoft.com/office/officeart/2008/layout/AscendingPictureAccentProcess"/>
    <dgm:cxn modelId="{9700407D-0A33-411F-AD2E-85B399ECCF94}" type="presParOf" srcId="{492C10EE-3E05-4088-AA26-C3223D620D45}" destId="{EFB4F508-6F01-4371-A371-DF125E5F4E71}" srcOrd="5" destOrd="0" presId="urn:microsoft.com/office/officeart/2008/layout/AscendingPictureAccentProcess"/>
    <dgm:cxn modelId="{23BF0ABF-1EB8-49C3-9287-526F8EE05172}" type="presParOf" srcId="{492C10EE-3E05-4088-AA26-C3223D620D45}" destId="{7622B443-D551-4975-97BC-F1D867B51A24}" srcOrd="6" destOrd="0" presId="urn:microsoft.com/office/officeart/2008/layout/AscendingPictureAccentProcess"/>
    <dgm:cxn modelId="{37203E3A-15C1-44B8-9DD0-C2EC1B628371}" type="presParOf" srcId="{492C10EE-3E05-4088-AA26-C3223D620D45}" destId="{A26F752B-4BD5-4E8E-8B9A-C64483224992}" srcOrd="7" destOrd="0" presId="urn:microsoft.com/office/officeart/2008/layout/AscendingPictureAccentProcess"/>
    <dgm:cxn modelId="{BAEF70F7-6511-43E8-87A8-54AB08878D0A}" type="presParOf" srcId="{492C10EE-3E05-4088-AA26-C3223D620D45}" destId="{95617E82-DB7F-4A39-809E-D9276FA48208}" srcOrd="8" destOrd="0" presId="urn:microsoft.com/office/officeart/2008/layout/AscendingPictureAccentProcess"/>
    <dgm:cxn modelId="{5C83C28A-1C83-4B7B-8391-7822D1D15A39}" type="presParOf" srcId="{492C10EE-3E05-4088-AA26-C3223D620D45}" destId="{9CBF09CC-B1A5-4E9B-9943-B989497B998E}" srcOrd="9" destOrd="0" presId="urn:microsoft.com/office/officeart/2008/layout/AscendingPictureAccentProcess"/>
    <dgm:cxn modelId="{92881C62-192A-48EF-A95B-761E88A66621}" type="presParOf" srcId="{492C10EE-3E05-4088-AA26-C3223D620D45}" destId="{DA966DB2-6DFD-430D-B810-FD054F4EB13B}" srcOrd="10" destOrd="0" presId="urn:microsoft.com/office/officeart/2008/layout/AscendingPictureAccentProcess"/>
    <dgm:cxn modelId="{363CEE58-C33C-4668-A1AA-0132BCF452EE}" type="presParOf" srcId="{492C10EE-3E05-4088-AA26-C3223D620D45}" destId="{77E899ED-0A43-43B0-9C80-A7845FC28CCC}" srcOrd="11" destOrd="0" presId="urn:microsoft.com/office/officeart/2008/layout/AscendingPictureAccentProcess"/>
    <dgm:cxn modelId="{6BD89AB2-534B-4DCF-A514-D80D68DFF597}" type="presParOf" srcId="{492C10EE-3E05-4088-AA26-C3223D620D45}" destId="{82BE525A-A194-4611-92FD-143D565B15F4}" srcOrd="12" destOrd="0" presId="urn:microsoft.com/office/officeart/2008/layout/AscendingPictureAccentProcess"/>
    <dgm:cxn modelId="{F8CF7E8C-4A99-468E-8F84-BDE6A8253883}" type="presParOf" srcId="{492C10EE-3E05-4088-AA26-C3223D620D45}" destId="{03BABD37-E48B-4058-AD7D-BA193ED4430F}" srcOrd="13" destOrd="0" presId="urn:microsoft.com/office/officeart/2008/layout/AscendingPictureAccentProcess"/>
    <dgm:cxn modelId="{AA60CFE3-E8EA-46CC-BE35-5361AE669040}" type="presParOf" srcId="{492C10EE-3E05-4088-AA26-C3223D620D45}" destId="{77142FC4-5CCD-4874-BA18-AE2FD5A01185}" srcOrd="14" destOrd="0" presId="urn:microsoft.com/office/officeart/2008/layout/AscendingPictureAccentProcess"/>
    <dgm:cxn modelId="{FF11850F-3DEA-485F-B1EB-7AF165D73207}" type="presParOf" srcId="{492C10EE-3E05-4088-AA26-C3223D620D45}" destId="{FB469AB4-A701-43B9-A3B4-9F429C3D5874}" srcOrd="15" destOrd="0" presId="urn:microsoft.com/office/officeart/2008/layout/AscendingPictureAccentProcess"/>
    <dgm:cxn modelId="{0F77BBC6-7E66-4983-AC8E-18EE19814876}" type="presParOf" srcId="{492C10EE-3E05-4088-AA26-C3223D620D45}" destId="{A034F052-A0D0-48EE-9260-BCDE0CACE54B}" srcOrd="16" destOrd="0" presId="urn:microsoft.com/office/officeart/2008/layout/AscendingPictureAccentProcess"/>
    <dgm:cxn modelId="{3EF0D010-C11A-43D5-BEC0-1C82F7435473}" type="presParOf" srcId="{492C10EE-3E05-4088-AA26-C3223D620D45}" destId="{2DA4AB3E-7CAB-4B94-BF67-24AD522EE7F3}" srcOrd="17" destOrd="0" presId="urn:microsoft.com/office/officeart/2008/layout/AscendingPictureAccentProcess"/>
    <dgm:cxn modelId="{E444BF7A-99A2-4571-9D48-FF68EAE8B25A}" type="presParOf" srcId="{492C10EE-3E05-4088-AA26-C3223D620D45}" destId="{FBA512A2-1D9B-4967-B4D2-F64F27CEC37D}" srcOrd="18" destOrd="0" presId="urn:microsoft.com/office/officeart/2008/layout/AscendingPictureAccentProcess"/>
    <dgm:cxn modelId="{401DA56C-26DC-46D9-B7D0-7669C0176FEA}" type="presParOf" srcId="{FBA512A2-1D9B-4967-B4D2-F64F27CEC37D}" destId="{40C946CE-C81E-436A-ABA9-34071CB06A6C}" srcOrd="0" destOrd="0" presId="urn:microsoft.com/office/officeart/2008/layout/AscendingPictureAccentProcess"/>
    <dgm:cxn modelId="{E3811EAB-F422-4304-81FC-2EFF9DD4A519}" type="presParOf" srcId="{492C10EE-3E05-4088-AA26-C3223D620D45}" destId="{7153C96F-9308-48A8-A4FD-E0AFAE684E00}" srcOrd="19" destOrd="0" presId="urn:microsoft.com/office/officeart/2008/layout/AscendingPictureAccentProcess"/>
    <dgm:cxn modelId="{6483A893-2B2A-4836-A5A3-3F31C80F331D}" type="presParOf" srcId="{492C10EE-3E05-4088-AA26-C3223D620D45}" destId="{2EA4E7B6-6919-4E69-A893-7243AB307683}" srcOrd="20" destOrd="0" presId="urn:microsoft.com/office/officeart/2008/layout/AscendingPictureAccentProcess"/>
    <dgm:cxn modelId="{54F1F5A2-3307-4466-9BF3-81FD8849A54B}" type="presParOf" srcId="{2EA4E7B6-6919-4E69-A893-7243AB307683}" destId="{970F0AAE-B6F2-46D3-BA51-6A0729E60C5F}" srcOrd="0" destOrd="0" presId="urn:microsoft.com/office/officeart/2008/layout/AscendingPictureAccentProcess"/>
    <dgm:cxn modelId="{3A3B9738-3E8F-4F16-9CEA-B3AE7D48C3CE}" type="presParOf" srcId="{492C10EE-3E05-4088-AA26-C3223D620D45}" destId="{5AA4F13A-79C0-4446-AD14-DF73E93007CC}" srcOrd="21" destOrd="0" presId="urn:microsoft.com/office/officeart/2008/layout/AscendingPictureAccentProcess"/>
    <dgm:cxn modelId="{F41C7503-348A-437B-B232-855EAB944D01}" type="presParOf" srcId="{492C10EE-3E05-4088-AA26-C3223D620D45}" destId="{7E415EDF-9F9A-4B00-A5B9-4C2B2E5DA56E}" srcOrd="22" destOrd="0" presId="urn:microsoft.com/office/officeart/2008/layout/AscendingPictureAccentProcess"/>
    <dgm:cxn modelId="{09D841A1-D494-4F4E-B932-AE8BA422BDFF}" type="presParOf" srcId="{7E415EDF-9F9A-4B00-A5B9-4C2B2E5DA56E}" destId="{02F879AC-E197-4141-A252-966D7E2147A6}" srcOrd="0" destOrd="0" presId="urn:microsoft.com/office/officeart/2008/layout/AscendingPictureAccentProcess"/>
    <dgm:cxn modelId="{3D419907-8B6C-4D03-8B1B-D4E64AFE3D09}" type="presParOf" srcId="{492C10EE-3E05-4088-AA26-C3223D620D45}" destId="{88AEF160-84A6-433B-A8D0-CFBB26C7AECE}" srcOrd="23" destOrd="0" presId="urn:microsoft.com/office/officeart/2008/layout/AscendingPictureAccentProcess"/>
    <dgm:cxn modelId="{67472E55-08AB-4D57-8D65-0E530BD1B5A8}" type="presParOf" srcId="{492C10EE-3E05-4088-AA26-C3223D620D45}" destId="{73737B50-9C8A-4B7C-8E69-006012427CA5}" srcOrd="24" destOrd="0" presId="urn:microsoft.com/office/officeart/2008/layout/AscendingPictureAccentProcess"/>
    <dgm:cxn modelId="{86B0DC59-2CBD-4F8F-AE1B-2E480283677B}" type="presParOf" srcId="{73737B50-9C8A-4B7C-8E69-006012427CA5}" destId="{D1F97922-3A0D-4BCA-AD3B-E089C510A557}" srcOrd="0" destOrd="0" presId="urn:microsoft.com/office/officeart/2008/layout/AscendingPictureAccentProcess"/>
    <dgm:cxn modelId="{D92F397E-5E36-4C4E-AFDC-084D79442A54}" type="presParOf" srcId="{492C10EE-3E05-4088-AA26-C3223D620D45}" destId="{130BCCA4-3E9D-49E1-95C4-2C03F029CE2F}" srcOrd="25" destOrd="0" presId="urn:microsoft.com/office/officeart/2008/layout/AscendingPictureAccentProcess"/>
    <dgm:cxn modelId="{A1C0C42E-0CF2-4FE5-B7E8-FA6474EAA303}" type="presParOf" srcId="{492C10EE-3E05-4088-AA26-C3223D620D45}" destId="{0DD9FEB3-DD5E-4264-903C-AC47A13AC0AF}" srcOrd="26" destOrd="0" presId="urn:microsoft.com/office/officeart/2008/layout/AscendingPictureAccentProcess"/>
    <dgm:cxn modelId="{4DCF2C50-9117-4009-9DB5-705E4377E217}" type="presParOf" srcId="{0DD9FEB3-DD5E-4264-903C-AC47A13AC0AF}" destId="{5B1974D4-E4BE-4BA4-93C5-DF52976FB938}" srcOrd="0" destOrd="0" presId="urn:microsoft.com/office/officeart/2008/layout/AscendingPictureAccentProcess"/>
    <dgm:cxn modelId="{1468A1F8-D4C8-43DB-B328-9A52308B52DB}" type="presParOf" srcId="{492C10EE-3E05-4088-AA26-C3223D620D45}" destId="{9941FB5F-64F0-4791-AA7B-5A5366EFE887}" srcOrd="27" destOrd="0" presId="urn:microsoft.com/office/officeart/2008/layout/AscendingPictureAccentProcess"/>
    <dgm:cxn modelId="{E37D166D-1E15-4144-BFE9-68A8BF94ADF6}" type="presParOf" srcId="{492C10EE-3E05-4088-AA26-C3223D620D45}" destId="{3F3074F3-39BA-4D55-A61A-ADEED9710FBB}" srcOrd="28" destOrd="0" presId="urn:microsoft.com/office/officeart/2008/layout/AscendingPictureAccentProcess"/>
    <dgm:cxn modelId="{890273F3-4973-4669-8A18-8E7C8E6D90E1}" type="presParOf" srcId="{3F3074F3-39BA-4D55-A61A-ADEED9710FBB}" destId="{B18BAEB1-B7D4-423C-A26D-F4600CE0AEDF}"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1941332-7964-403B-B88E-2DAFB1CC0949}" type="doc">
      <dgm:prSet loTypeId="urn:microsoft.com/office/officeart/2005/8/layout/venn2" loCatId="relationship" qsTypeId="urn:microsoft.com/office/officeart/2005/8/quickstyle/simple1" qsCatId="simple" csTypeId="urn:microsoft.com/office/officeart/2005/8/colors/colorful1" csCatId="colorful" phldr="1"/>
      <dgm:spPr/>
      <dgm:t>
        <a:bodyPr/>
        <a:lstStyle/>
        <a:p>
          <a:endParaRPr lang="en-US"/>
        </a:p>
      </dgm:t>
    </dgm:pt>
    <dgm:pt modelId="{997D9AED-38CB-43AA-BB64-359850734898}">
      <dgm:prSet phldrT="[Text]" custT="1"/>
      <dgm:spPr/>
      <dgm:t>
        <a:bodyPr/>
        <a:lstStyle/>
        <a:p>
          <a:pPr rtl="1"/>
          <a:r>
            <a:rPr lang="ar-LB" sz="1100" b="1" dirty="0"/>
            <a:t>الهدف </a:t>
          </a:r>
          <a:r>
            <a:rPr lang="ar-LB" sz="1100" b="1" dirty="0" err="1"/>
            <a:t>أوالغاية</a:t>
          </a:r>
          <a:endParaRPr lang="ar-LB" sz="1100" b="1" dirty="0"/>
        </a:p>
        <a:p>
          <a:pPr rtl="1"/>
          <a:r>
            <a:rPr lang="ar-LB" sz="1100" b="1" dirty="0"/>
            <a:t> ( </a:t>
          </a:r>
          <a:r>
            <a:rPr lang="en-US" sz="1100" b="1" dirty="0"/>
            <a:t>Goal</a:t>
          </a:r>
          <a:r>
            <a:rPr lang="ar-LB" sz="1100" b="1" dirty="0"/>
            <a:t>)</a:t>
          </a:r>
          <a:endParaRPr lang="en-US" sz="1100" b="1" dirty="0"/>
        </a:p>
      </dgm:t>
    </dgm:pt>
    <dgm:pt modelId="{3651B32D-CD3B-4B41-9706-A2A570C1B361}" type="parTrans" cxnId="{B0722A60-45DE-47D4-8BA4-5C1A549FFA11}">
      <dgm:prSet/>
      <dgm:spPr/>
      <dgm:t>
        <a:bodyPr/>
        <a:lstStyle/>
        <a:p>
          <a:endParaRPr lang="en-US" sz="1050"/>
        </a:p>
      </dgm:t>
    </dgm:pt>
    <dgm:pt modelId="{9BC28977-2891-42BD-BD3C-9DB5ABBC6D31}" type="sibTrans" cxnId="{B0722A60-45DE-47D4-8BA4-5C1A549FFA11}">
      <dgm:prSet/>
      <dgm:spPr/>
      <dgm:t>
        <a:bodyPr/>
        <a:lstStyle/>
        <a:p>
          <a:endParaRPr lang="en-US" sz="1050"/>
        </a:p>
      </dgm:t>
    </dgm:pt>
    <dgm:pt modelId="{99981DB2-729F-41A4-8937-297236B850DE}">
      <dgm:prSet phldrT="[Text]" custT="1"/>
      <dgm:spPr/>
      <dgm:t>
        <a:bodyPr/>
        <a:lstStyle/>
        <a:p>
          <a:pPr rtl="1"/>
          <a:r>
            <a:rPr lang="ar-LB" sz="1050" b="1" dirty="0"/>
            <a:t>النتائج</a:t>
          </a:r>
        </a:p>
        <a:p>
          <a:pPr rtl="1"/>
          <a:r>
            <a:rPr lang="en-US" sz="1050" b="1" dirty="0"/>
            <a:t>(Outcome/ Impact/ </a:t>
          </a:r>
          <a:r>
            <a:rPr lang="en-US" sz="900" b="1" dirty="0"/>
            <a:t>Results)</a:t>
          </a:r>
          <a:r>
            <a:rPr lang="ar-LB" sz="900" b="1" dirty="0"/>
            <a:t> </a:t>
          </a:r>
          <a:endParaRPr lang="en-US" sz="900" b="1" dirty="0"/>
        </a:p>
      </dgm:t>
    </dgm:pt>
    <dgm:pt modelId="{865A2B91-DD2E-4BA5-A481-17F742E79814}" type="parTrans" cxnId="{FC64ED94-AF76-45E3-A671-B24FB85830B6}">
      <dgm:prSet/>
      <dgm:spPr/>
      <dgm:t>
        <a:bodyPr/>
        <a:lstStyle/>
        <a:p>
          <a:endParaRPr lang="en-US" sz="1050"/>
        </a:p>
      </dgm:t>
    </dgm:pt>
    <dgm:pt modelId="{A39AD2C3-2280-42AC-8F2F-565F3AE4B980}" type="sibTrans" cxnId="{FC64ED94-AF76-45E3-A671-B24FB85830B6}">
      <dgm:prSet/>
      <dgm:spPr/>
      <dgm:t>
        <a:bodyPr/>
        <a:lstStyle/>
        <a:p>
          <a:endParaRPr lang="en-US" sz="1050"/>
        </a:p>
      </dgm:t>
    </dgm:pt>
    <dgm:pt modelId="{773C1585-DC96-4A70-AE01-C1BF9A89BDB6}">
      <dgm:prSet phldrT="[Text]" custT="1"/>
      <dgm:spPr/>
      <dgm:t>
        <a:bodyPr/>
        <a:lstStyle/>
        <a:p>
          <a:pPr rtl="1"/>
          <a:r>
            <a:rPr lang="ar-SA" sz="1100" b="1" dirty="0"/>
            <a:t>المخرجات</a:t>
          </a:r>
          <a:endParaRPr lang="ar-LB" sz="1100" b="1" dirty="0"/>
        </a:p>
        <a:p>
          <a:pPr rtl="1"/>
          <a:r>
            <a:rPr lang="en-US" sz="1100" b="1" dirty="0"/>
            <a:t>(Output) </a:t>
          </a:r>
        </a:p>
      </dgm:t>
    </dgm:pt>
    <dgm:pt modelId="{F5242C93-0883-48C9-8F4B-99AB4FB2DC7A}" type="parTrans" cxnId="{98633F7C-27BA-4962-AB9A-0CE70B7A1BB4}">
      <dgm:prSet/>
      <dgm:spPr/>
      <dgm:t>
        <a:bodyPr/>
        <a:lstStyle/>
        <a:p>
          <a:endParaRPr lang="en-US" sz="1050"/>
        </a:p>
      </dgm:t>
    </dgm:pt>
    <dgm:pt modelId="{BCF89A4C-4177-4805-8A53-B242CCB0B760}" type="sibTrans" cxnId="{98633F7C-27BA-4962-AB9A-0CE70B7A1BB4}">
      <dgm:prSet/>
      <dgm:spPr/>
      <dgm:t>
        <a:bodyPr/>
        <a:lstStyle/>
        <a:p>
          <a:endParaRPr lang="en-US" sz="1050"/>
        </a:p>
      </dgm:t>
    </dgm:pt>
    <dgm:pt modelId="{877E08E3-B049-4519-95B4-BAEE46BF2826}">
      <dgm:prSet phldrT="[Text]" custT="1"/>
      <dgm:spPr/>
      <dgm:t>
        <a:bodyPr/>
        <a:lstStyle/>
        <a:p>
          <a:r>
            <a:rPr lang="ar-SA" sz="1000" b="1" dirty="0"/>
            <a:t>الأنشطة/مسارات العمل</a:t>
          </a:r>
          <a:r>
            <a:rPr lang="en-US" sz="1000" b="1" dirty="0"/>
            <a:t> (Activities/Processes) </a:t>
          </a:r>
        </a:p>
      </dgm:t>
    </dgm:pt>
    <dgm:pt modelId="{1B2DA5A9-F219-4DB3-B083-D7BA919CF1D9}" type="parTrans" cxnId="{F122ABE6-48A9-49B5-9083-13C2DEE9934C}">
      <dgm:prSet/>
      <dgm:spPr/>
      <dgm:t>
        <a:bodyPr/>
        <a:lstStyle/>
        <a:p>
          <a:endParaRPr lang="en-US" sz="1050"/>
        </a:p>
      </dgm:t>
    </dgm:pt>
    <dgm:pt modelId="{2697B2F8-C59D-4EDC-A500-1DD3447DFBA9}" type="sibTrans" cxnId="{F122ABE6-48A9-49B5-9083-13C2DEE9934C}">
      <dgm:prSet/>
      <dgm:spPr/>
      <dgm:t>
        <a:bodyPr/>
        <a:lstStyle/>
        <a:p>
          <a:endParaRPr lang="en-US" sz="1050"/>
        </a:p>
      </dgm:t>
    </dgm:pt>
    <dgm:pt modelId="{37152384-4CA1-4396-9FE6-324AE709C17B}">
      <dgm:prSet phldrT="[Text]" custT="1"/>
      <dgm:spPr/>
      <dgm:t>
        <a:bodyPr/>
        <a:lstStyle/>
        <a:p>
          <a:r>
            <a:rPr lang="ar-SA" sz="1200" b="1" dirty="0"/>
            <a:t>المدخلات</a:t>
          </a:r>
          <a:endParaRPr lang="ar-LB" sz="1200" b="1" dirty="0"/>
        </a:p>
        <a:p>
          <a:r>
            <a:rPr lang="en-US" sz="1200" b="1" dirty="0"/>
            <a:t>(Inputs</a:t>
          </a:r>
          <a:r>
            <a:rPr lang="en-US" sz="700" dirty="0"/>
            <a:t>) </a:t>
          </a:r>
        </a:p>
      </dgm:t>
    </dgm:pt>
    <dgm:pt modelId="{16453EB4-B773-48CA-8A09-4DA5E3EE17F2}" type="parTrans" cxnId="{8F7C279D-F5BA-43B6-AB16-0F8D5945E58A}">
      <dgm:prSet/>
      <dgm:spPr/>
      <dgm:t>
        <a:bodyPr/>
        <a:lstStyle/>
        <a:p>
          <a:endParaRPr lang="en-US" sz="1050"/>
        </a:p>
      </dgm:t>
    </dgm:pt>
    <dgm:pt modelId="{81A62196-3F9D-44C9-A98F-563F338048AA}" type="sibTrans" cxnId="{8F7C279D-F5BA-43B6-AB16-0F8D5945E58A}">
      <dgm:prSet/>
      <dgm:spPr/>
      <dgm:t>
        <a:bodyPr/>
        <a:lstStyle/>
        <a:p>
          <a:endParaRPr lang="en-US" sz="1050"/>
        </a:p>
      </dgm:t>
    </dgm:pt>
    <dgm:pt modelId="{B885B53D-0B6C-42CA-A40E-CC2BD341E95F}" type="pres">
      <dgm:prSet presAssocID="{F1941332-7964-403B-B88E-2DAFB1CC0949}" presName="Name0" presStyleCnt="0">
        <dgm:presLayoutVars>
          <dgm:chMax val="7"/>
          <dgm:resizeHandles val="exact"/>
        </dgm:presLayoutVars>
      </dgm:prSet>
      <dgm:spPr/>
      <dgm:t>
        <a:bodyPr/>
        <a:lstStyle/>
        <a:p>
          <a:endParaRPr lang="en-US"/>
        </a:p>
      </dgm:t>
    </dgm:pt>
    <dgm:pt modelId="{93F3A12E-CB55-4106-8E93-29770D2450DE}" type="pres">
      <dgm:prSet presAssocID="{F1941332-7964-403B-B88E-2DAFB1CC0949}" presName="comp1" presStyleCnt="0"/>
      <dgm:spPr/>
      <dgm:t>
        <a:bodyPr/>
        <a:lstStyle/>
        <a:p>
          <a:endParaRPr lang="en-US"/>
        </a:p>
      </dgm:t>
    </dgm:pt>
    <dgm:pt modelId="{DD33CB63-CAFE-40C2-B063-280778EAB58C}" type="pres">
      <dgm:prSet presAssocID="{F1941332-7964-403B-B88E-2DAFB1CC0949}" presName="circle1" presStyleLbl="node1" presStyleIdx="0" presStyleCnt="5"/>
      <dgm:spPr/>
      <dgm:t>
        <a:bodyPr/>
        <a:lstStyle/>
        <a:p>
          <a:endParaRPr lang="en-US"/>
        </a:p>
      </dgm:t>
    </dgm:pt>
    <dgm:pt modelId="{79470D90-FBD6-4E21-8E73-42A778B89865}" type="pres">
      <dgm:prSet presAssocID="{F1941332-7964-403B-B88E-2DAFB1CC0949}" presName="c1text" presStyleLbl="node1" presStyleIdx="0" presStyleCnt="5">
        <dgm:presLayoutVars>
          <dgm:bulletEnabled val="1"/>
        </dgm:presLayoutVars>
      </dgm:prSet>
      <dgm:spPr/>
      <dgm:t>
        <a:bodyPr/>
        <a:lstStyle/>
        <a:p>
          <a:endParaRPr lang="en-US"/>
        </a:p>
      </dgm:t>
    </dgm:pt>
    <dgm:pt modelId="{872A1B41-5426-44D7-9873-09D0AF702520}" type="pres">
      <dgm:prSet presAssocID="{F1941332-7964-403B-B88E-2DAFB1CC0949}" presName="comp2" presStyleCnt="0"/>
      <dgm:spPr/>
      <dgm:t>
        <a:bodyPr/>
        <a:lstStyle/>
        <a:p>
          <a:endParaRPr lang="en-US"/>
        </a:p>
      </dgm:t>
    </dgm:pt>
    <dgm:pt modelId="{1C820D27-A7F8-41D5-982E-261ADD611FB3}" type="pres">
      <dgm:prSet presAssocID="{F1941332-7964-403B-B88E-2DAFB1CC0949}" presName="circle2" presStyleLbl="node1" presStyleIdx="1" presStyleCnt="5" custLinFactNeighborX="-2653"/>
      <dgm:spPr/>
      <dgm:t>
        <a:bodyPr/>
        <a:lstStyle/>
        <a:p>
          <a:endParaRPr lang="en-US"/>
        </a:p>
      </dgm:t>
    </dgm:pt>
    <dgm:pt modelId="{091673F6-8C73-434A-BBD6-9E7E1C402D46}" type="pres">
      <dgm:prSet presAssocID="{F1941332-7964-403B-B88E-2DAFB1CC0949}" presName="c2text" presStyleLbl="node1" presStyleIdx="1" presStyleCnt="5">
        <dgm:presLayoutVars>
          <dgm:bulletEnabled val="1"/>
        </dgm:presLayoutVars>
      </dgm:prSet>
      <dgm:spPr/>
      <dgm:t>
        <a:bodyPr/>
        <a:lstStyle/>
        <a:p>
          <a:endParaRPr lang="en-US"/>
        </a:p>
      </dgm:t>
    </dgm:pt>
    <dgm:pt modelId="{E9568295-48C1-43CA-927F-757F958FFC8C}" type="pres">
      <dgm:prSet presAssocID="{F1941332-7964-403B-B88E-2DAFB1CC0949}" presName="comp3" presStyleCnt="0"/>
      <dgm:spPr/>
      <dgm:t>
        <a:bodyPr/>
        <a:lstStyle/>
        <a:p>
          <a:endParaRPr lang="en-US"/>
        </a:p>
      </dgm:t>
    </dgm:pt>
    <dgm:pt modelId="{815DE4A2-8509-4FD7-9296-BDCFE6468CEA}" type="pres">
      <dgm:prSet presAssocID="{F1941332-7964-403B-B88E-2DAFB1CC0949}" presName="circle3" presStyleLbl="node1" presStyleIdx="2" presStyleCnt="5"/>
      <dgm:spPr/>
      <dgm:t>
        <a:bodyPr/>
        <a:lstStyle/>
        <a:p>
          <a:endParaRPr lang="en-US"/>
        </a:p>
      </dgm:t>
    </dgm:pt>
    <dgm:pt modelId="{8C5F23DF-2E25-4C5D-BFA3-2BDB2915F23E}" type="pres">
      <dgm:prSet presAssocID="{F1941332-7964-403B-B88E-2DAFB1CC0949}" presName="c3text" presStyleLbl="node1" presStyleIdx="2" presStyleCnt="5">
        <dgm:presLayoutVars>
          <dgm:bulletEnabled val="1"/>
        </dgm:presLayoutVars>
      </dgm:prSet>
      <dgm:spPr/>
      <dgm:t>
        <a:bodyPr/>
        <a:lstStyle/>
        <a:p>
          <a:endParaRPr lang="en-US"/>
        </a:p>
      </dgm:t>
    </dgm:pt>
    <dgm:pt modelId="{21ABB104-4435-4048-B992-48FE7AB05338}" type="pres">
      <dgm:prSet presAssocID="{F1941332-7964-403B-B88E-2DAFB1CC0949}" presName="comp4" presStyleCnt="0"/>
      <dgm:spPr/>
      <dgm:t>
        <a:bodyPr/>
        <a:lstStyle/>
        <a:p>
          <a:endParaRPr lang="en-US"/>
        </a:p>
      </dgm:t>
    </dgm:pt>
    <dgm:pt modelId="{DC7A4A6D-63A3-4C81-9831-7AAD6B24D91A}" type="pres">
      <dgm:prSet presAssocID="{F1941332-7964-403B-B88E-2DAFB1CC0949}" presName="circle4" presStyleLbl="node1" presStyleIdx="3" presStyleCnt="5"/>
      <dgm:spPr/>
      <dgm:t>
        <a:bodyPr/>
        <a:lstStyle/>
        <a:p>
          <a:endParaRPr lang="en-US"/>
        </a:p>
      </dgm:t>
    </dgm:pt>
    <dgm:pt modelId="{8A218E2C-2198-4DF6-851D-7B4A2509B2DE}" type="pres">
      <dgm:prSet presAssocID="{F1941332-7964-403B-B88E-2DAFB1CC0949}" presName="c4text" presStyleLbl="node1" presStyleIdx="3" presStyleCnt="5">
        <dgm:presLayoutVars>
          <dgm:bulletEnabled val="1"/>
        </dgm:presLayoutVars>
      </dgm:prSet>
      <dgm:spPr/>
      <dgm:t>
        <a:bodyPr/>
        <a:lstStyle/>
        <a:p>
          <a:endParaRPr lang="en-US"/>
        </a:p>
      </dgm:t>
    </dgm:pt>
    <dgm:pt modelId="{7C0BAF10-B0FA-4F1D-AE13-FB8CC49D2785}" type="pres">
      <dgm:prSet presAssocID="{F1941332-7964-403B-B88E-2DAFB1CC0949}" presName="comp5" presStyleCnt="0"/>
      <dgm:spPr/>
      <dgm:t>
        <a:bodyPr/>
        <a:lstStyle/>
        <a:p>
          <a:endParaRPr lang="en-US"/>
        </a:p>
      </dgm:t>
    </dgm:pt>
    <dgm:pt modelId="{181A8FFD-56E4-4EBA-A434-D5607FE141F4}" type="pres">
      <dgm:prSet presAssocID="{F1941332-7964-403B-B88E-2DAFB1CC0949}" presName="circle5" presStyleLbl="node1" presStyleIdx="4" presStyleCnt="5"/>
      <dgm:spPr/>
      <dgm:t>
        <a:bodyPr/>
        <a:lstStyle/>
        <a:p>
          <a:endParaRPr lang="en-US"/>
        </a:p>
      </dgm:t>
    </dgm:pt>
    <dgm:pt modelId="{349FA85A-1EE8-4084-8397-0FCFA06830DB}" type="pres">
      <dgm:prSet presAssocID="{F1941332-7964-403B-B88E-2DAFB1CC0949}" presName="c5text" presStyleLbl="node1" presStyleIdx="4" presStyleCnt="5">
        <dgm:presLayoutVars>
          <dgm:bulletEnabled val="1"/>
        </dgm:presLayoutVars>
      </dgm:prSet>
      <dgm:spPr/>
      <dgm:t>
        <a:bodyPr/>
        <a:lstStyle/>
        <a:p>
          <a:endParaRPr lang="en-US"/>
        </a:p>
      </dgm:t>
    </dgm:pt>
  </dgm:ptLst>
  <dgm:cxnLst>
    <dgm:cxn modelId="{B0722A60-45DE-47D4-8BA4-5C1A549FFA11}" srcId="{F1941332-7964-403B-B88E-2DAFB1CC0949}" destId="{997D9AED-38CB-43AA-BB64-359850734898}" srcOrd="0" destOrd="0" parTransId="{3651B32D-CD3B-4B41-9706-A2A570C1B361}" sibTransId="{9BC28977-2891-42BD-BD3C-9DB5ABBC6D31}"/>
    <dgm:cxn modelId="{A72D97B3-674B-48CF-8683-2787B212E9BB}" type="presOf" srcId="{997D9AED-38CB-43AA-BB64-359850734898}" destId="{DD33CB63-CAFE-40C2-B063-280778EAB58C}" srcOrd="0" destOrd="0" presId="urn:microsoft.com/office/officeart/2005/8/layout/venn2"/>
    <dgm:cxn modelId="{60B2C017-01A8-4CE2-8020-90C9307B76D9}" type="presOf" srcId="{F1941332-7964-403B-B88E-2DAFB1CC0949}" destId="{B885B53D-0B6C-42CA-A40E-CC2BD341E95F}" srcOrd="0" destOrd="0" presId="urn:microsoft.com/office/officeart/2005/8/layout/venn2"/>
    <dgm:cxn modelId="{B37565C0-F723-4C6B-9CCF-1F3C3C49528B}" type="presOf" srcId="{99981DB2-729F-41A4-8937-297236B850DE}" destId="{091673F6-8C73-434A-BBD6-9E7E1C402D46}" srcOrd="1" destOrd="0" presId="urn:microsoft.com/office/officeart/2005/8/layout/venn2"/>
    <dgm:cxn modelId="{037DC217-4F25-4900-94D4-1CE005FD67E4}" type="presOf" srcId="{877E08E3-B049-4519-95B4-BAEE46BF2826}" destId="{DC7A4A6D-63A3-4C81-9831-7AAD6B24D91A}" srcOrd="0" destOrd="0" presId="urn:microsoft.com/office/officeart/2005/8/layout/venn2"/>
    <dgm:cxn modelId="{E13BA9D0-C8FB-4CDA-8792-87393BAA5F0D}" type="presOf" srcId="{99981DB2-729F-41A4-8937-297236B850DE}" destId="{1C820D27-A7F8-41D5-982E-261ADD611FB3}" srcOrd="0" destOrd="0" presId="urn:microsoft.com/office/officeart/2005/8/layout/venn2"/>
    <dgm:cxn modelId="{F122ABE6-48A9-49B5-9083-13C2DEE9934C}" srcId="{F1941332-7964-403B-B88E-2DAFB1CC0949}" destId="{877E08E3-B049-4519-95B4-BAEE46BF2826}" srcOrd="3" destOrd="0" parTransId="{1B2DA5A9-F219-4DB3-B083-D7BA919CF1D9}" sibTransId="{2697B2F8-C59D-4EDC-A500-1DD3447DFBA9}"/>
    <dgm:cxn modelId="{8F7C279D-F5BA-43B6-AB16-0F8D5945E58A}" srcId="{F1941332-7964-403B-B88E-2DAFB1CC0949}" destId="{37152384-4CA1-4396-9FE6-324AE709C17B}" srcOrd="4" destOrd="0" parTransId="{16453EB4-B773-48CA-8A09-4DA5E3EE17F2}" sibTransId="{81A62196-3F9D-44C9-A98F-563F338048AA}"/>
    <dgm:cxn modelId="{D5E4099C-E41B-4251-A596-7273A33EEA58}" type="presOf" srcId="{877E08E3-B049-4519-95B4-BAEE46BF2826}" destId="{8A218E2C-2198-4DF6-851D-7B4A2509B2DE}" srcOrd="1" destOrd="0" presId="urn:microsoft.com/office/officeart/2005/8/layout/venn2"/>
    <dgm:cxn modelId="{DAC9CAAE-A374-4FB2-8643-8F74B841BCF4}" type="presOf" srcId="{773C1585-DC96-4A70-AE01-C1BF9A89BDB6}" destId="{8C5F23DF-2E25-4C5D-BFA3-2BDB2915F23E}" srcOrd="1" destOrd="0" presId="urn:microsoft.com/office/officeart/2005/8/layout/venn2"/>
    <dgm:cxn modelId="{9EE1E7AE-C226-419B-BFE0-635D606F39BB}" type="presOf" srcId="{37152384-4CA1-4396-9FE6-324AE709C17B}" destId="{349FA85A-1EE8-4084-8397-0FCFA06830DB}" srcOrd="1" destOrd="0" presId="urn:microsoft.com/office/officeart/2005/8/layout/venn2"/>
    <dgm:cxn modelId="{FC64ED94-AF76-45E3-A671-B24FB85830B6}" srcId="{F1941332-7964-403B-B88E-2DAFB1CC0949}" destId="{99981DB2-729F-41A4-8937-297236B850DE}" srcOrd="1" destOrd="0" parTransId="{865A2B91-DD2E-4BA5-A481-17F742E79814}" sibTransId="{A39AD2C3-2280-42AC-8F2F-565F3AE4B980}"/>
    <dgm:cxn modelId="{85AB3AE8-92A5-458E-AF3D-774A1E8C7800}" type="presOf" srcId="{997D9AED-38CB-43AA-BB64-359850734898}" destId="{79470D90-FBD6-4E21-8E73-42A778B89865}" srcOrd="1" destOrd="0" presId="urn:microsoft.com/office/officeart/2005/8/layout/venn2"/>
    <dgm:cxn modelId="{98633F7C-27BA-4962-AB9A-0CE70B7A1BB4}" srcId="{F1941332-7964-403B-B88E-2DAFB1CC0949}" destId="{773C1585-DC96-4A70-AE01-C1BF9A89BDB6}" srcOrd="2" destOrd="0" parTransId="{F5242C93-0883-48C9-8F4B-99AB4FB2DC7A}" sibTransId="{BCF89A4C-4177-4805-8A53-B242CCB0B760}"/>
    <dgm:cxn modelId="{5B9090B2-C35F-45FF-A2D8-9A7FD0A4F885}" type="presOf" srcId="{773C1585-DC96-4A70-AE01-C1BF9A89BDB6}" destId="{815DE4A2-8509-4FD7-9296-BDCFE6468CEA}" srcOrd="0" destOrd="0" presId="urn:microsoft.com/office/officeart/2005/8/layout/venn2"/>
    <dgm:cxn modelId="{EE85C683-C873-491C-AA46-2B4CE43630FC}" type="presOf" srcId="{37152384-4CA1-4396-9FE6-324AE709C17B}" destId="{181A8FFD-56E4-4EBA-A434-D5607FE141F4}" srcOrd="0" destOrd="0" presId="urn:microsoft.com/office/officeart/2005/8/layout/venn2"/>
    <dgm:cxn modelId="{A71B672C-C491-4772-A763-7E65C586D433}" type="presParOf" srcId="{B885B53D-0B6C-42CA-A40E-CC2BD341E95F}" destId="{93F3A12E-CB55-4106-8E93-29770D2450DE}" srcOrd="0" destOrd="0" presId="urn:microsoft.com/office/officeart/2005/8/layout/venn2"/>
    <dgm:cxn modelId="{6D1BFF58-DC23-448B-ADCC-8D267218E6AC}" type="presParOf" srcId="{93F3A12E-CB55-4106-8E93-29770D2450DE}" destId="{DD33CB63-CAFE-40C2-B063-280778EAB58C}" srcOrd="0" destOrd="0" presId="urn:microsoft.com/office/officeart/2005/8/layout/venn2"/>
    <dgm:cxn modelId="{2C721EF1-4639-44C6-A403-060AF1827892}" type="presParOf" srcId="{93F3A12E-CB55-4106-8E93-29770D2450DE}" destId="{79470D90-FBD6-4E21-8E73-42A778B89865}" srcOrd="1" destOrd="0" presId="urn:microsoft.com/office/officeart/2005/8/layout/venn2"/>
    <dgm:cxn modelId="{32E60333-308E-4D96-882B-90173E3676F6}" type="presParOf" srcId="{B885B53D-0B6C-42CA-A40E-CC2BD341E95F}" destId="{872A1B41-5426-44D7-9873-09D0AF702520}" srcOrd="1" destOrd="0" presId="urn:microsoft.com/office/officeart/2005/8/layout/venn2"/>
    <dgm:cxn modelId="{5C0B559D-2661-4598-B629-F8001D9F37B2}" type="presParOf" srcId="{872A1B41-5426-44D7-9873-09D0AF702520}" destId="{1C820D27-A7F8-41D5-982E-261ADD611FB3}" srcOrd="0" destOrd="0" presId="urn:microsoft.com/office/officeart/2005/8/layout/venn2"/>
    <dgm:cxn modelId="{F3544C0B-15E8-4769-BFE3-E117A025903F}" type="presParOf" srcId="{872A1B41-5426-44D7-9873-09D0AF702520}" destId="{091673F6-8C73-434A-BBD6-9E7E1C402D46}" srcOrd="1" destOrd="0" presId="urn:microsoft.com/office/officeart/2005/8/layout/venn2"/>
    <dgm:cxn modelId="{E1932CEF-50CF-4EED-9EEB-1C3659B3DDF9}" type="presParOf" srcId="{B885B53D-0B6C-42CA-A40E-CC2BD341E95F}" destId="{E9568295-48C1-43CA-927F-757F958FFC8C}" srcOrd="2" destOrd="0" presId="urn:microsoft.com/office/officeart/2005/8/layout/venn2"/>
    <dgm:cxn modelId="{CA3C4C71-ED94-4C53-8DA3-77A602DE8865}" type="presParOf" srcId="{E9568295-48C1-43CA-927F-757F958FFC8C}" destId="{815DE4A2-8509-4FD7-9296-BDCFE6468CEA}" srcOrd="0" destOrd="0" presId="urn:microsoft.com/office/officeart/2005/8/layout/venn2"/>
    <dgm:cxn modelId="{366624E4-BC85-4BF2-B773-0A225D4A2503}" type="presParOf" srcId="{E9568295-48C1-43CA-927F-757F958FFC8C}" destId="{8C5F23DF-2E25-4C5D-BFA3-2BDB2915F23E}" srcOrd="1" destOrd="0" presId="urn:microsoft.com/office/officeart/2005/8/layout/venn2"/>
    <dgm:cxn modelId="{D8BA0CB2-705F-46EE-BFE6-670780B14285}" type="presParOf" srcId="{B885B53D-0B6C-42CA-A40E-CC2BD341E95F}" destId="{21ABB104-4435-4048-B992-48FE7AB05338}" srcOrd="3" destOrd="0" presId="urn:microsoft.com/office/officeart/2005/8/layout/venn2"/>
    <dgm:cxn modelId="{C635C962-44D8-4EAA-A10C-31361491D2D3}" type="presParOf" srcId="{21ABB104-4435-4048-B992-48FE7AB05338}" destId="{DC7A4A6D-63A3-4C81-9831-7AAD6B24D91A}" srcOrd="0" destOrd="0" presId="urn:microsoft.com/office/officeart/2005/8/layout/venn2"/>
    <dgm:cxn modelId="{162BE17F-7CD4-40E7-8E35-3F1E87BB2833}" type="presParOf" srcId="{21ABB104-4435-4048-B992-48FE7AB05338}" destId="{8A218E2C-2198-4DF6-851D-7B4A2509B2DE}" srcOrd="1" destOrd="0" presId="urn:microsoft.com/office/officeart/2005/8/layout/venn2"/>
    <dgm:cxn modelId="{4C45C352-C119-4FF7-B8E3-52A80124A4C3}" type="presParOf" srcId="{B885B53D-0B6C-42CA-A40E-CC2BD341E95F}" destId="{7C0BAF10-B0FA-4F1D-AE13-FB8CC49D2785}" srcOrd="4" destOrd="0" presId="urn:microsoft.com/office/officeart/2005/8/layout/venn2"/>
    <dgm:cxn modelId="{353A812E-EAA1-4422-B56F-9A3F7E35713F}" type="presParOf" srcId="{7C0BAF10-B0FA-4F1D-AE13-FB8CC49D2785}" destId="{181A8FFD-56E4-4EBA-A434-D5607FE141F4}" srcOrd="0" destOrd="0" presId="urn:microsoft.com/office/officeart/2005/8/layout/venn2"/>
    <dgm:cxn modelId="{AEA39096-5CB4-417F-B3A9-6459C383CAEE}" type="presParOf" srcId="{7C0BAF10-B0FA-4F1D-AE13-FB8CC49D2785}" destId="{349FA85A-1EE8-4084-8397-0FCFA06830DB}"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710798E-2039-4FAD-ACA8-2A334EA4FFCA}"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n-US"/>
        </a:p>
      </dgm:t>
    </dgm:pt>
    <dgm:pt modelId="{F3F6003B-D742-42B8-A5EB-86F099BBD399}">
      <dgm:prSet phldrT="[Text]" custT="1"/>
      <dgm:spPr/>
      <dgm:t>
        <a:bodyPr/>
        <a:lstStyle/>
        <a:p>
          <a:pPr rtl="1"/>
          <a:r>
            <a:rPr lang="ar-SA" sz="2400" b="1" dirty="0" smtClean="0">
              <a:effectLst>
                <a:outerShdw blurRad="38100" dist="38100" dir="2700000" algn="tl">
                  <a:srgbClr val="000000">
                    <a:alpha val="43137"/>
                  </a:srgbClr>
                </a:outerShdw>
              </a:effectLst>
              <a:latin typeface="Microsoft Uighur" pitchFamily="2" charset="-78"/>
              <a:cs typeface="Microsoft Uighur" pitchFamily="2" charset="-78"/>
            </a:rPr>
            <a:t>جذور </a:t>
          </a:r>
          <a:r>
            <a:rPr lang="ar-LB" sz="2400" b="1" dirty="0" smtClean="0">
              <a:effectLst>
                <a:outerShdw blurRad="38100" dist="38100" dir="2700000" algn="tl">
                  <a:srgbClr val="000000">
                    <a:alpha val="43137"/>
                  </a:srgbClr>
                </a:outerShdw>
              </a:effectLst>
              <a:latin typeface="Microsoft Uighur" pitchFamily="2" charset="-78"/>
              <a:cs typeface="Microsoft Uighur" pitchFamily="2" charset="-78"/>
            </a:rPr>
            <a:t>مفهوم قياس الاداء</a:t>
          </a:r>
          <a:endParaRPr lang="en-US" sz="2400" dirty="0">
            <a:effectLst>
              <a:outerShdw blurRad="38100" dist="38100" dir="2700000" algn="tl">
                <a:srgbClr val="000000">
                  <a:alpha val="43137"/>
                </a:srgbClr>
              </a:outerShdw>
            </a:effectLst>
            <a:latin typeface="Microsoft Uighur" pitchFamily="2" charset="-78"/>
            <a:cs typeface="Microsoft Uighur" pitchFamily="2" charset="-78"/>
          </a:endParaRPr>
        </a:p>
      </dgm:t>
    </dgm:pt>
    <dgm:pt modelId="{6D3BB508-230E-4914-9297-7B8A3B8D2ED4}" type="parTrans" cxnId="{8BC8953A-39DE-4558-9ACA-A7D2B9E623E5}">
      <dgm:prSet/>
      <dgm:spPr/>
      <dgm:t>
        <a:bodyPr/>
        <a:lstStyle/>
        <a:p>
          <a:endParaRPr lang="en-US"/>
        </a:p>
      </dgm:t>
    </dgm:pt>
    <dgm:pt modelId="{E960A3FC-B17A-4463-9F2E-F5DD880E63B0}" type="sibTrans" cxnId="{8BC8953A-39DE-4558-9ACA-A7D2B9E623E5}">
      <dgm:prSet/>
      <dgm:spPr/>
      <dgm:t>
        <a:bodyPr/>
        <a:lstStyle/>
        <a:p>
          <a:endParaRPr lang="en-US"/>
        </a:p>
      </dgm:t>
    </dgm:pt>
    <dgm:pt modelId="{096CE3F2-F7A6-4751-B370-9A4A9CE342FA}">
      <dgm:prSet phldrT="[Text]"/>
      <dgm:spPr/>
      <dgm:t>
        <a:bodyPr/>
        <a:lstStyle/>
        <a:p>
          <a:pPr rtl="1"/>
          <a:r>
            <a:rPr lang="ar-LB" b="1" smtClean="0">
              <a:effectLst>
                <a:outerShdw blurRad="38100" dist="38100" dir="2700000" algn="tl">
                  <a:srgbClr val="000000">
                    <a:alpha val="43137"/>
                  </a:srgbClr>
                </a:outerShdw>
              </a:effectLst>
              <a:latin typeface="Traditional Arabic" pitchFamily="18" charset="-78"/>
              <a:cs typeface="Traditional Arabic" pitchFamily="18" charset="-78"/>
            </a:rPr>
            <a:t>جودة العمل</a:t>
          </a:r>
          <a:endParaRPr lang="en-US" dirty="0"/>
        </a:p>
      </dgm:t>
    </dgm:pt>
    <dgm:pt modelId="{5F914D9E-A7FE-484F-8BDF-6ECB18C2AE8A}" type="parTrans" cxnId="{8BA8B4A9-2BC2-4009-82D8-DDB823B2D8B3}">
      <dgm:prSet/>
      <dgm:spPr/>
      <dgm:t>
        <a:bodyPr/>
        <a:lstStyle/>
        <a:p>
          <a:endParaRPr lang="en-US"/>
        </a:p>
      </dgm:t>
    </dgm:pt>
    <dgm:pt modelId="{814AC231-555A-47B0-A476-C8873767287C}" type="sibTrans" cxnId="{8BA8B4A9-2BC2-4009-82D8-DDB823B2D8B3}">
      <dgm:prSet/>
      <dgm:spPr/>
      <dgm:t>
        <a:bodyPr/>
        <a:lstStyle/>
        <a:p>
          <a:endParaRPr lang="en-US"/>
        </a:p>
      </dgm:t>
    </dgm:pt>
    <dgm:pt modelId="{9DD4A866-B7FC-4FD4-8EF4-710B3639BB0C}">
      <dgm:prSet phldrT="[Text]"/>
      <dgm:spPr/>
      <dgm:t>
        <a:bodyPr/>
        <a:lstStyle/>
        <a:p>
          <a:pPr rtl="1"/>
          <a:r>
            <a:rPr lang="ar-LB" b="1" smtClean="0">
              <a:effectLst>
                <a:outerShdw blurRad="38100" dist="38100" dir="2700000" algn="tl">
                  <a:srgbClr val="000000">
                    <a:alpha val="43137"/>
                  </a:srgbClr>
                </a:outerShdw>
              </a:effectLst>
              <a:latin typeface="Traditional Arabic" pitchFamily="18" charset="-78"/>
              <a:cs typeface="Traditional Arabic" pitchFamily="18" charset="-78"/>
            </a:rPr>
            <a:t>الكلفة الزمنية (الوقت)</a:t>
          </a:r>
          <a:endParaRPr lang="en-US" dirty="0"/>
        </a:p>
      </dgm:t>
    </dgm:pt>
    <dgm:pt modelId="{17CCD780-E49A-4533-9C64-FF952A8DFB40}" type="parTrans" cxnId="{36E3A965-67C0-42F0-9A6A-600B288807AE}">
      <dgm:prSet/>
      <dgm:spPr/>
      <dgm:t>
        <a:bodyPr/>
        <a:lstStyle/>
        <a:p>
          <a:endParaRPr lang="en-US"/>
        </a:p>
      </dgm:t>
    </dgm:pt>
    <dgm:pt modelId="{5AF84B06-7451-4334-9520-FAB2004E40DF}" type="sibTrans" cxnId="{36E3A965-67C0-42F0-9A6A-600B288807AE}">
      <dgm:prSet/>
      <dgm:spPr/>
      <dgm:t>
        <a:bodyPr/>
        <a:lstStyle/>
        <a:p>
          <a:endParaRPr lang="en-US"/>
        </a:p>
      </dgm:t>
    </dgm:pt>
    <dgm:pt modelId="{ACB743CB-3534-45BC-90F1-44C57A78903F}">
      <dgm:prSet/>
      <dgm:spPr/>
      <dgm:t>
        <a:bodyPr/>
        <a:lstStyle/>
        <a:p>
          <a:pPr rtl="1"/>
          <a:r>
            <a:rPr lang="ar-LB" b="1" smtClean="0">
              <a:effectLst>
                <a:outerShdw blurRad="38100" dist="38100" dir="2700000" algn="tl">
                  <a:srgbClr val="000000">
                    <a:alpha val="43137"/>
                  </a:srgbClr>
                </a:outerShdw>
              </a:effectLst>
              <a:latin typeface="Traditional Arabic" pitchFamily="18" charset="-78"/>
              <a:cs typeface="Traditional Arabic" pitchFamily="18" charset="-78"/>
            </a:rPr>
            <a:t>القطاع الخاص </a:t>
          </a:r>
          <a:r>
            <a:rPr lang="en-US" b="1" smtClean="0">
              <a:effectLst>
                <a:outerShdw blurRad="38100" dist="38100" dir="2700000" algn="tl">
                  <a:srgbClr val="000000">
                    <a:alpha val="43137"/>
                  </a:srgbClr>
                </a:outerShdw>
              </a:effectLst>
              <a:latin typeface="Traditional Arabic" pitchFamily="18" charset="-78"/>
              <a:cs typeface="Traditional Arabic" pitchFamily="18" charset="-78"/>
            </a:rPr>
            <a:t>-</a:t>
          </a:r>
          <a:r>
            <a:rPr lang="ar-LB" b="1" smtClean="0">
              <a:effectLst>
                <a:outerShdw blurRad="38100" dist="38100" dir="2700000" algn="tl">
                  <a:srgbClr val="000000">
                    <a:alpha val="43137"/>
                  </a:srgbClr>
                </a:outerShdw>
              </a:effectLst>
              <a:latin typeface="Traditional Arabic" pitchFamily="18" charset="-78"/>
              <a:cs typeface="Traditional Arabic" pitchFamily="18" charset="-78"/>
            </a:rPr>
            <a:t> التنافس</a:t>
          </a:r>
          <a:endParaRPr lang="en-US" b="1" dirty="0">
            <a:effectLst>
              <a:outerShdw blurRad="38100" dist="38100" dir="2700000" algn="tl">
                <a:srgbClr val="000000">
                  <a:alpha val="43137"/>
                </a:srgbClr>
              </a:outerShdw>
            </a:effectLst>
            <a:latin typeface="Traditional Arabic" pitchFamily="18" charset="-78"/>
            <a:cs typeface="Traditional Arabic" pitchFamily="18" charset="-78"/>
          </a:endParaRPr>
        </a:p>
      </dgm:t>
    </dgm:pt>
    <dgm:pt modelId="{5851BE90-04B1-4E68-ADDB-8CCFEE96D8D4}" type="parTrans" cxnId="{5850812D-6C08-4BDA-BA30-548FF5CD94C6}">
      <dgm:prSet/>
      <dgm:spPr/>
      <dgm:t>
        <a:bodyPr/>
        <a:lstStyle/>
        <a:p>
          <a:endParaRPr lang="en-US"/>
        </a:p>
      </dgm:t>
    </dgm:pt>
    <dgm:pt modelId="{1E127AC5-09FF-44C9-A579-3CC7EBC7888F}" type="sibTrans" cxnId="{5850812D-6C08-4BDA-BA30-548FF5CD94C6}">
      <dgm:prSet/>
      <dgm:spPr/>
      <dgm:t>
        <a:bodyPr/>
        <a:lstStyle/>
        <a:p>
          <a:endParaRPr lang="en-US"/>
        </a:p>
      </dgm:t>
    </dgm:pt>
    <dgm:pt modelId="{DB5BC8E6-052A-4ED9-B55E-D890C1893B45}">
      <dgm:prSet/>
      <dgm:spPr/>
      <dgm:t>
        <a:bodyPr/>
        <a:lstStyle/>
        <a:p>
          <a:pPr rtl="1"/>
          <a:r>
            <a:rPr lang="ar-LB" b="1" smtClean="0">
              <a:effectLst>
                <a:outerShdw blurRad="38100" dist="38100" dir="2700000" algn="tl">
                  <a:srgbClr val="000000">
                    <a:alpha val="43137"/>
                  </a:srgbClr>
                </a:outerShdw>
              </a:effectLst>
              <a:latin typeface="Traditional Arabic" pitchFamily="18" charset="-78"/>
              <a:cs typeface="Traditional Arabic" pitchFamily="18" charset="-78"/>
            </a:rPr>
            <a:t>تحقيق اهداف المؤسسة </a:t>
          </a:r>
          <a:endParaRPr lang="en-US" b="1" dirty="0">
            <a:effectLst>
              <a:outerShdw blurRad="38100" dist="38100" dir="2700000" algn="tl">
                <a:srgbClr val="000000">
                  <a:alpha val="43137"/>
                </a:srgbClr>
              </a:outerShdw>
            </a:effectLst>
            <a:latin typeface="Traditional Arabic" pitchFamily="18" charset="-78"/>
            <a:cs typeface="Traditional Arabic" pitchFamily="18" charset="-78"/>
          </a:endParaRPr>
        </a:p>
      </dgm:t>
    </dgm:pt>
    <dgm:pt modelId="{8F9615BE-04F5-4BBD-8C96-085B871E28EF}" type="parTrans" cxnId="{C894B2D3-1839-4427-A0A1-F07D96340089}">
      <dgm:prSet/>
      <dgm:spPr/>
      <dgm:t>
        <a:bodyPr/>
        <a:lstStyle/>
        <a:p>
          <a:endParaRPr lang="en-US"/>
        </a:p>
      </dgm:t>
    </dgm:pt>
    <dgm:pt modelId="{A663C552-D87F-4C0F-9115-0F5B11B7ACEF}" type="sibTrans" cxnId="{C894B2D3-1839-4427-A0A1-F07D96340089}">
      <dgm:prSet/>
      <dgm:spPr/>
      <dgm:t>
        <a:bodyPr/>
        <a:lstStyle/>
        <a:p>
          <a:endParaRPr lang="en-US"/>
        </a:p>
      </dgm:t>
    </dgm:pt>
    <dgm:pt modelId="{00DA2ABB-A1FA-4323-8304-7CD06040102B}" type="pres">
      <dgm:prSet presAssocID="{F710798E-2039-4FAD-ACA8-2A334EA4FFCA}" presName="Name0" presStyleCnt="0">
        <dgm:presLayoutVars>
          <dgm:chMax val="1"/>
          <dgm:dir/>
          <dgm:animLvl val="ctr"/>
          <dgm:resizeHandles val="exact"/>
        </dgm:presLayoutVars>
      </dgm:prSet>
      <dgm:spPr/>
      <dgm:t>
        <a:bodyPr/>
        <a:lstStyle/>
        <a:p>
          <a:endParaRPr lang="en-US"/>
        </a:p>
      </dgm:t>
    </dgm:pt>
    <dgm:pt modelId="{DC282030-0AA4-47A2-92D1-3C25CE754B5C}" type="pres">
      <dgm:prSet presAssocID="{F3F6003B-D742-42B8-A5EB-86F099BBD399}" presName="centerShape" presStyleLbl="node0" presStyleIdx="0" presStyleCnt="1"/>
      <dgm:spPr/>
      <dgm:t>
        <a:bodyPr/>
        <a:lstStyle/>
        <a:p>
          <a:endParaRPr lang="en-US"/>
        </a:p>
      </dgm:t>
    </dgm:pt>
    <dgm:pt modelId="{1217D052-2B1A-4232-8B2F-73904C906B92}" type="pres">
      <dgm:prSet presAssocID="{5F914D9E-A7FE-484F-8BDF-6ECB18C2AE8A}" presName="parTrans" presStyleLbl="sibTrans2D1" presStyleIdx="0" presStyleCnt="4"/>
      <dgm:spPr/>
      <dgm:t>
        <a:bodyPr/>
        <a:lstStyle/>
        <a:p>
          <a:endParaRPr lang="en-US"/>
        </a:p>
      </dgm:t>
    </dgm:pt>
    <dgm:pt modelId="{98AC7214-5FAD-41EA-B985-21FC49234A13}" type="pres">
      <dgm:prSet presAssocID="{5F914D9E-A7FE-484F-8BDF-6ECB18C2AE8A}" presName="connectorText" presStyleLbl="sibTrans2D1" presStyleIdx="0" presStyleCnt="4"/>
      <dgm:spPr/>
      <dgm:t>
        <a:bodyPr/>
        <a:lstStyle/>
        <a:p>
          <a:endParaRPr lang="en-US"/>
        </a:p>
      </dgm:t>
    </dgm:pt>
    <dgm:pt modelId="{4FEA645A-8461-4D2E-8E0F-61A43A687683}" type="pres">
      <dgm:prSet presAssocID="{096CE3F2-F7A6-4751-B370-9A4A9CE342FA}" presName="node" presStyleLbl="node1" presStyleIdx="0" presStyleCnt="4">
        <dgm:presLayoutVars>
          <dgm:bulletEnabled val="1"/>
        </dgm:presLayoutVars>
      </dgm:prSet>
      <dgm:spPr/>
      <dgm:t>
        <a:bodyPr/>
        <a:lstStyle/>
        <a:p>
          <a:endParaRPr lang="en-US"/>
        </a:p>
      </dgm:t>
    </dgm:pt>
    <dgm:pt modelId="{3DEC2B8B-42CF-42AB-AD0A-D52C88F8697D}" type="pres">
      <dgm:prSet presAssocID="{5851BE90-04B1-4E68-ADDB-8CCFEE96D8D4}" presName="parTrans" presStyleLbl="sibTrans2D1" presStyleIdx="1" presStyleCnt="4"/>
      <dgm:spPr/>
      <dgm:t>
        <a:bodyPr/>
        <a:lstStyle/>
        <a:p>
          <a:endParaRPr lang="en-US"/>
        </a:p>
      </dgm:t>
    </dgm:pt>
    <dgm:pt modelId="{C8C299DD-28B3-459C-962E-ABBAA6641360}" type="pres">
      <dgm:prSet presAssocID="{5851BE90-04B1-4E68-ADDB-8CCFEE96D8D4}" presName="connectorText" presStyleLbl="sibTrans2D1" presStyleIdx="1" presStyleCnt="4"/>
      <dgm:spPr/>
      <dgm:t>
        <a:bodyPr/>
        <a:lstStyle/>
        <a:p>
          <a:endParaRPr lang="en-US"/>
        </a:p>
      </dgm:t>
    </dgm:pt>
    <dgm:pt modelId="{B39F71BE-B4A5-42C2-99BB-F10B5C22CE85}" type="pres">
      <dgm:prSet presAssocID="{ACB743CB-3534-45BC-90F1-44C57A78903F}" presName="node" presStyleLbl="node1" presStyleIdx="1" presStyleCnt="4">
        <dgm:presLayoutVars>
          <dgm:bulletEnabled val="1"/>
        </dgm:presLayoutVars>
      </dgm:prSet>
      <dgm:spPr/>
      <dgm:t>
        <a:bodyPr/>
        <a:lstStyle/>
        <a:p>
          <a:endParaRPr lang="en-US"/>
        </a:p>
      </dgm:t>
    </dgm:pt>
    <dgm:pt modelId="{91F5A081-63E1-4BE6-BC69-FCCDC5D3E05F}" type="pres">
      <dgm:prSet presAssocID="{17CCD780-E49A-4533-9C64-FF952A8DFB40}" presName="parTrans" presStyleLbl="sibTrans2D1" presStyleIdx="2" presStyleCnt="4"/>
      <dgm:spPr/>
      <dgm:t>
        <a:bodyPr/>
        <a:lstStyle/>
        <a:p>
          <a:endParaRPr lang="en-US"/>
        </a:p>
      </dgm:t>
    </dgm:pt>
    <dgm:pt modelId="{934EC275-209D-4F7A-BA5B-168DE6998FC6}" type="pres">
      <dgm:prSet presAssocID="{17CCD780-E49A-4533-9C64-FF952A8DFB40}" presName="connectorText" presStyleLbl="sibTrans2D1" presStyleIdx="2" presStyleCnt="4"/>
      <dgm:spPr/>
      <dgm:t>
        <a:bodyPr/>
        <a:lstStyle/>
        <a:p>
          <a:endParaRPr lang="en-US"/>
        </a:p>
      </dgm:t>
    </dgm:pt>
    <dgm:pt modelId="{602A17A9-F5C0-4ED0-AB17-8CB18E2244FA}" type="pres">
      <dgm:prSet presAssocID="{9DD4A866-B7FC-4FD4-8EF4-710B3639BB0C}" presName="node" presStyleLbl="node1" presStyleIdx="2" presStyleCnt="4">
        <dgm:presLayoutVars>
          <dgm:bulletEnabled val="1"/>
        </dgm:presLayoutVars>
      </dgm:prSet>
      <dgm:spPr/>
      <dgm:t>
        <a:bodyPr/>
        <a:lstStyle/>
        <a:p>
          <a:endParaRPr lang="en-US"/>
        </a:p>
      </dgm:t>
    </dgm:pt>
    <dgm:pt modelId="{21193F0F-FF2F-49C7-8DDA-EDB1576BCB58}" type="pres">
      <dgm:prSet presAssocID="{8F9615BE-04F5-4BBD-8C96-085B871E28EF}" presName="parTrans" presStyleLbl="sibTrans2D1" presStyleIdx="3" presStyleCnt="4"/>
      <dgm:spPr/>
      <dgm:t>
        <a:bodyPr/>
        <a:lstStyle/>
        <a:p>
          <a:endParaRPr lang="en-US"/>
        </a:p>
      </dgm:t>
    </dgm:pt>
    <dgm:pt modelId="{79FA4A29-1CED-4CE0-8FD2-652E57EC0EA5}" type="pres">
      <dgm:prSet presAssocID="{8F9615BE-04F5-4BBD-8C96-085B871E28EF}" presName="connectorText" presStyleLbl="sibTrans2D1" presStyleIdx="3" presStyleCnt="4"/>
      <dgm:spPr/>
      <dgm:t>
        <a:bodyPr/>
        <a:lstStyle/>
        <a:p>
          <a:endParaRPr lang="en-US"/>
        </a:p>
      </dgm:t>
    </dgm:pt>
    <dgm:pt modelId="{71191E6C-774D-43AA-88F7-F915E5FC5026}" type="pres">
      <dgm:prSet presAssocID="{DB5BC8E6-052A-4ED9-B55E-D890C1893B45}" presName="node" presStyleLbl="node1" presStyleIdx="3" presStyleCnt="4">
        <dgm:presLayoutVars>
          <dgm:bulletEnabled val="1"/>
        </dgm:presLayoutVars>
      </dgm:prSet>
      <dgm:spPr/>
      <dgm:t>
        <a:bodyPr/>
        <a:lstStyle/>
        <a:p>
          <a:endParaRPr lang="en-US"/>
        </a:p>
      </dgm:t>
    </dgm:pt>
  </dgm:ptLst>
  <dgm:cxnLst>
    <dgm:cxn modelId="{5850812D-6C08-4BDA-BA30-548FF5CD94C6}" srcId="{F3F6003B-D742-42B8-A5EB-86F099BBD399}" destId="{ACB743CB-3534-45BC-90F1-44C57A78903F}" srcOrd="1" destOrd="0" parTransId="{5851BE90-04B1-4E68-ADDB-8CCFEE96D8D4}" sibTransId="{1E127AC5-09FF-44C9-A579-3CC7EBC7888F}"/>
    <dgm:cxn modelId="{9200F1C2-8AD6-47E4-9335-27411C6F14B2}" type="presOf" srcId="{17CCD780-E49A-4533-9C64-FF952A8DFB40}" destId="{91F5A081-63E1-4BE6-BC69-FCCDC5D3E05F}" srcOrd="0" destOrd="0" presId="urn:microsoft.com/office/officeart/2005/8/layout/radial5"/>
    <dgm:cxn modelId="{8BC8953A-39DE-4558-9ACA-A7D2B9E623E5}" srcId="{F710798E-2039-4FAD-ACA8-2A334EA4FFCA}" destId="{F3F6003B-D742-42B8-A5EB-86F099BBD399}" srcOrd="0" destOrd="0" parTransId="{6D3BB508-230E-4914-9297-7B8A3B8D2ED4}" sibTransId="{E960A3FC-B17A-4463-9F2E-F5DD880E63B0}"/>
    <dgm:cxn modelId="{D7830637-B8B1-41E4-9421-0E82F099F966}" type="presOf" srcId="{096CE3F2-F7A6-4751-B370-9A4A9CE342FA}" destId="{4FEA645A-8461-4D2E-8E0F-61A43A687683}" srcOrd="0" destOrd="0" presId="urn:microsoft.com/office/officeart/2005/8/layout/radial5"/>
    <dgm:cxn modelId="{C3EA16F6-8ED6-4090-AE34-471A2A072FD5}" type="presOf" srcId="{8F9615BE-04F5-4BBD-8C96-085B871E28EF}" destId="{21193F0F-FF2F-49C7-8DDA-EDB1576BCB58}" srcOrd="0" destOrd="0" presId="urn:microsoft.com/office/officeart/2005/8/layout/radial5"/>
    <dgm:cxn modelId="{C894B2D3-1839-4427-A0A1-F07D96340089}" srcId="{F3F6003B-D742-42B8-A5EB-86F099BBD399}" destId="{DB5BC8E6-052A-4ED9-B55E-D890C1893B45}" srcOrd="3" destOrd="0" parTransId="{8F9615BE-04F5-4BBD-8C96-085B871E28EF}" sibTransId="{A663C552-D87F-4C0F-9115-0F5B11B7ACEF}"/>
    <dgm:cxn modelId="{459007AD-4A7A-4639-9756-71A2B0A2AA1C}" type="presOf" srcId="{8F9615BE-04F5-4BBD-8C96-085B871E28EF}" destId="{79FA4A29-1CED-4CE0-8FD2-652E57EC0EA5}" srcOrd="1" destOrd="0" presId="urn:microsoft.com/office/officeart/2005/8/layout/radial5"/>
    <dgm:cxn modelId="{8BA8B4A9-2BC2-4009-82D8-DDB823B2D8B3}" srcId="{F3F6003B-D742-42B8-A5EB-86F099BBD399}" destId="{096CE3F2-F7A6-4751-B370-9A4A9CE342FA}" srcOrd="0" destOrd="0" parTransId="{5F914D9E-A7FE-484F-8BDF-6ECB18C2AE8A}" sibTransId="{814AC231-555A-47B0-A476-C8873767287C}"/>
    <dgm:cxn modelId="{08D38ED1-CB29-40BA-A8E4-FFE8822DEC49}" type="presOf" srcId="{ACB743CB-3534-45BC-90F1-44C57A78903F}" destId="{B39F71BE-B4A5-42C2-99BB-F10B5C22CE85}" srcOrd="0" destOrd="0" presId="urn:microsoft.com/office/officeart/2005/8/layout/radial5"/>
    <dgm:cxn modelId="{F58DFDF2-3D17-415E-9A21-6DE8462DDAF4}" type="presOf" srcId="{5F914D9E-A7FE-484F-8BDF-6ECB18C2AE8A}" destId="{98AC7214-5FAD-41EA-B985-21FC49234A13}" srcOrd="1" destOrd="0" presId="urn:microsoft.com/office/officeart/2005/8/layout/radial5"/>
    <dgm:cxn modelId="{4915AE33-515A-4A1A-BDD9-745ECDBB2578}" type="presOf" srcId="{5851BE90-04B1-4E68-ADDB-8CCFEE96D8D4}" destId="{C8C299DD-28B3-459C-962E-ABBAA6641360}" srcOrd="1" destOrd="0" presId="urn:microsoft.com/office/officeart/2005/8/layout/radial5"/>
    <dgm:cxn modelId="{C5D3BE0F-F7CB-4975-872C-DCC1DC4351CA}" type="presOf" srcId="{F710798E-2039-4FAD-ACA8-2A334EA4FFCA}" destId="{00DA2ABB-A1FA-4323-8304-7CD06040102B}" srcOrd="0" destOrd="0" presId="urn:microsoft.com/office/officeart/2005/8/layout/radial5"/>
    <dgm:cxn modelId="{F1A31C6C-A93A-414D-9C5C-8DD0B375E51A}" type="presOf" srcId="{DB5BC8E6-052A-4ED9-B55E-D890C1893B45}" destId="{71191E6C-774D-43AA-88F7-F915E5FC5026}" srcOrd="0" destOrd="0" presId="urn:microsoft.com/office/officeart/2005/8/layout/radial5"/>
    <dgm:cxn modelId="{36E3A965-67C0-42F0-9A6A-600B288807AE}" srcId="{F3F6003B-D742-42B8-A5EB-86F099BBD399}" destId="{9DD4A866-B7FC-4FD4-8EF4-710B3639BB0C}" srcOrd="2" destOrd="0" parTransId="{17CCD780-E49A-4533-9C64-FF952A8DFB40}" sibTransId="{5AF84B06-7451-4334-9520-FAB2004E40DF}"/>
    <dgm:cxn modelId="{FDC11244-490C-4333-A8D5-EAEF7C31019D}" type="presOf" srcId="{5851BE90-04B1-4E68-ADDB-8CCFEE96D8D4}" destId="{3DEC2B8B-42CF-42AB-AD0A-D52C88F8697D}" srcOrd="0" destOrd="0" presId="urn:microsoft.com/office/officeart/2005/8/layout/radial5"/>
    <dgm:cxn modelId="{A13D822A-10F3-4578-B9C1-AEE3F3F2D95A}" type="presOf" srcId="{F3F6003B-D742-42B8-A5EB-86F099BBD399}" destId="{DC282030-0AA4-47A2-92D1-3C25CE754B5C}" srcOrd="0" destOrd="0" presId="urn:microsoft.com/office/officeart/2005/8/layout/radial5"/>
    <dgm:cxn modelId="{F30148B2-9F77-4BBA-990B-44CA3D0982FB}" type="presOf" srcId="{5F914D9E-A7FE-484F-8BDF-6ECB18C2AE8A}" destId="{1217D052-2B1A-4232-8B2F-73904C906B92}" srcOrd="0" destOrd="0" presId="urn:microsoft.com/office/officeart/2005/8/layout/radial5"/>
    <dgm:cxn modelId="{FD50FEB6-F944-4DD0-A37C-ABF16E9FB161}" type="presOf" srcId="{9DD4A866-B7FC-4FD4-8EF4-710B3639BB0C}" destId="{602A17A9-F5C0-4ED0-AB17-8CB18E2244FA}" srcOrd="0" destOrd="0" presId="urn:microsoft.com/office/officeart/2005/8/layout/radial5"/>
    <dgm:cxn modelId="{B05B8512-A390-478F-AE9C-5660AE43A0BE}" type="presOf" srcId="{17CCD780-E49A-4533-9C64-FF952A8DFB40}" destId="{934EC275-209D-4F7A-BA5B-168DE6998FC6}" srcOrd="1" destOrd="0" presId="urn:microsoft.com/office/officeart/2005/8/layout/radial5"/>
    <dgm:cxn modelId="{70AF68E0-538D-41CE-BC34-72ECF738719B}" type="presParOf" srcId="{00DA2ABB-A1FA-4323-8304-7CD06040102B}" destId="{DC282030-0AA4-47A2-92D1-3C25CE754B5C}" srcOrd="0" destOrd="0" presId="urn:microsoft.com/office/officeart/2005/8/layout/radial5"/>
    <dgm:cxn modelId="{139A6C48-6E75-4308-93CF-244842D0EFD6}" type="presParOf" srcId="{00DA2ABB-A1FA-4323-8304-7CD06040102B}" destId="{1217D052-2B1A-4232-8B2F-73904C906B92}" srcOrd="1" destOrd="0" presId="urn:microsoft.com/office/officeart/2005/8/layout/radial5"/>
    <dgm:cxn modelId="{CF49E5F3-0BA4-430C-A589-343F40BADA2F}" type="presParOf" srcId="{1217D052-2B1A-4232-8B2F-73904C906B92}" destId="{98AC7214-5FAD-41EA-B985-21FC49234A13}" srcOrd="0" destOrd="0" presId="urn:microsoft.com/office/officeart/2005/8/layout/radial5"/>
    <dgm:cxn modelId="{A703A5D6-7D81-4490-92CA-6D89548EA44B}" type="presParOf" srcId="{00DA2ABB-A1FA-4323-8304-7CD06040102B}" destId="{4FEA645A-8461-4D2E-8E0F-61A43A687683}" srcOrd="2" destOrd="0" presId="urn:microsoft.com/office/officeart/2005/8/layout/radial5"/>
    <dgm:cxn modelId="{78116219-DC73-435B-881C-D93EC4D22B1E}" type="presParOf" srcId="{00DA2ABB-A1FA-4323-8304-7CD06040102B}" destId="{3DEC2B8B-42CF-42AB-AD0A-D52C88F8697D}" srcOrd="3" destOrd="0" presId="urn:microsoft.com/office/officeart/2005/8/layout/radial5"/>
    <dgm:cxn modelId="{51B22C14-6501-4653-83FD-AD984AA5AFC9}" type="presParOf" srcId="{3DEC2B8B-42CF-42AB-AD0A-D52C88F8697D}" destId="{C8C299DD-28B3-459C-962E-ABBAA6641360}" srcOrd="0" destOrd="0" presId="urn:microsoft.com/office/officeart/2005/8/layout/radial5"/>
    <dgm:cxn modelId="{B719BFD3-A071-4060-ACC5-A9A95C0CB1A9}" type="presParOf" srcId="{00DA2ABB-A1FA-4323-8304-7CD06040102B}" destId="{B39F71BE-B4A5-42C2-99BB-F10B5C22CE85}" srcOrd="4" destOrd="0" presId="urn:microsoft.com/office/officeart/2005/8/layout/radial5"/>
    <dgm:cxn modelId="{AF0278B7-79D2-4EA6-BEF9-88B12B4303B6}" type="presParOf" srcId="{00DA2ABB-A1FA-4323-8304-7CD06040102B}" destId="{91F5A081-63E1-4BE6-BC69-FCCDC5D3E05F}" srcOrd="5" destOrd="0" presId="urn:microsoft.com/office/officeart/2005/8/layout/radial5"/>
    <dgm:cxn modelId="{4BF80026-BEFA-45B6-A39D-2C58BD232E96}" type="presParOf" srcId="{91F5A081-63E1-4BE6-BC69-FCCDC5D3E05F}" destId="{934EC275-209D-4F7A-BA5B-168DE6998FC6}" srcOrd="0" destOrd="0" presId="urn:microsoft.com/office/officeart/2005/8/layout/radial5"/>
    <dgm:cxn modelId="{ACA2D015-F7B6-4843-9F2A-7F711F3CD2EC}" type="presParOf" srcId="{00DA2ABB-A1FA-4323-8304-7CD06040102B}" destId="{602A17A9-F5C0-4ED0-AB17-8CB18E2244FA}" srcOrd="6" destOrd="0" presId="urn:microsoft.com/office/officeart/2005/8/layout/radial5"/>
    <dgm:cxn modelId="{FBFEE6D0-C28D-4E50-A344-CAE1590838E8}" type="presParOf" srcId="{00DA2ABB-A1FA-4323-8304-7CD06040102B}" destId="{21193F0F-FF2F-49C7-8DDA-EDB1576BCB58}" srcOrd="7" destOrd="0" presId="urn:microsoft.com/office/officeart/2005/8/layout/radial5"/>
    <dgm:cxn modelId="{BED2BAE0-5A18-4BD0-8605-6C7088B4CE08}" type="presParOf" srcId="{21193F0F-FF2F-49C7-8DDA-EDB1576BCB58}" destId="{79FA4A29-1CED-4CE0-8FD2-652E57EC0EA5}" srcOrd="0" destOrd="0" presId="urn:microsoft.com/office/officeart/2005/8/layout/radial5"/>
    <dgm:cxn modelId="{1BF12ACD-7B64-41E6-B840-1B971EB3F45B}" type="presParOf" srcId="{00DA2ABB-A1FA-4323-8304-7CD06040102B}" destId="{71191E6C-774D-43AA-88F7-F915E5FC5026}"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1A63BA4-3A28-4A1A-9A3A-6CAF47619187}" type="doc">
      <dgm:prSet loTypeId="urn:microsoft.com/office/officeart/2005/8/layout/vList3" loCatId="picture" qsTypeId="urn:microsoft.com/office/officeart/2005/8/quickstyle/simple1" qsCatId="simple" csTypeId="urn:microsoft.com/office/officeart/2005/8/colors/accent1_2" csCatId="accent1" phldr="1"/>
      <dgm:spPr/>
    </dgm:pt>
    <dgm:pt modelId="{FDC3DA04-C9B9-4AB2-9A65-8FFAD677F178}">
      <dgm:prSet phldrT="[Text]"/>
      <dgm:spPr/>
      <dgm:t>
        <a:bodyPr/>
        <a:lstStyle/>
        <a:p>
          <a:pPr rtl="1"/>
          <a:r>
            <a:rPr lang="ar-LB" u="none" dirty="0" smtClean="0">
              <a:effectLst>
                <a:outerShdw blurRad="38100" dist="38100" dir="2700000" algn="tl">
                  <a:srgbClr val="000000">
                    <a:alpha val="43137"/>
                  </a:srgbClr>
                </a:outerShdw>
              </a:effectLst>
            </a:rPr>
            <a:t>تحقيق الاهداف </a:t>
          </a:r>
          <a:endParaRPr lang="en-US" u="none" dirty="0">
            <a:effectLst>
              <a:outerShdw blurRad="38100" dist="38100" dir="2700000" algn="tl">
                <a:srgbClr val="000000">
                  <a:alpha val="43137"/>
                </a:srgbClr>
              </a:outerShdw>
            </a:effectLst>
          </a:endParaRPr>
        </a:p>
      </dgm:t>
    </dgm:pt>
    <dgm:pt modelId="{0D9B5DC2-569F-4EE4-962A-90E4D8718DA9}" type="parTrans" cxnId="{9BBAD116-3342-4B8F-B4CB-4FBBA71967D4}">
      <dgm:prSet/>
      <dgm:spPr/>
      <dgm:t>
        <a:bodyPr/>
        <a:lstStyle/>
        <a:p>
          <a:endParaRPr lang="en-US"/>
        </a:p>
      </dgm:t>
    </dgm:pt>
    <dgm:pt modelId="{8F406CEB-FA1E-46FB-8BD4-B18F8D8884CE}" type="sibTrans" cxnId="{9BBAD116-3342-4B8F-B4CB-4FBBA71967D4}">
      <dgm:prSet/>
      <dgm:spPr/>
      <dgm:t>
        <a:bodyPr/>
        <a:lstStyle/>
        <a:p>
          <a:endParaRPr lang="en-US"/>
        </a:p>
      </dgm:t>
    </dgm:pt>
    <dgm:pt modelId="{5B6E0665-DCCC-4FEC-9D05-1190F47C658B}">
      <dgm:prSet phldrT="[Text]"/>
      <dgm:spPr/>
      <dgm:t>
        <a:bodyPr/>
        <a:lstStyle/>
        <a:p>
          <a:pPr rtl="1"/>
          <a:r>
            <a:rPr lang="ar-LB" dirty="0" smtClean="0">
              <a:effectLst>
                <a:outerShdw blurRad="38100" dist="38100" dir="2700000" algn="tl">
                  <a:srgbClr val="000000">
                    <a:alpha val="43137"/>
                  </a:srgbClr>
                </a:outerShdw>
              </a:effectLst>
            </a:rPr>
            <a:t>ارضاء الزبائن </a:t>
          </a:r>
          <a:endParaRPr lang="en-US" dirty="0">
            <a:effectLst>
              <a:outerShdw blurRad="38100" dist="38100" dir="2700000" algn="tl">
                <a:srgbClr val="000000">
                  <a:alpha val="43137"/>
                </a:srgbClr>
              </a:outerShdw>
            </a:effectLst>
          </a:endParaRPr>
        </a:p>
      </dgm:t>
    </dgm:pt>
    <dgm:pt modelId="{302C32E6-9E02-4BF6-8BD8-BA02C1A1C8F1}" type="parTrans" cxnId="{E889DACF-B47F-4E19-95C0-21264C2823BD}">
      <dgm:prSet/>
      <dgm:spPr/>
      <dgm:t>
        <a:bodyPr/>
        <a:lstStyle/>
        <a:p>
          <a:endParaRPr lang="en-US"/>
        </a:p>
      </dgm:t>
    </dgm:pt>
    <dgm:pt modelId="{60AC04A9-6CB6-4D67-A520-90A97F826631}" type="sibTrans" cxnId="{E889DACF-B47F-4E19-95C0-21264C2823BD}">
      <dgm:prSet/>
      <dgm:spPr/>
      <dgm:t>
        <a:bodyPr/>
        <a:lstStyle/>
        <a:p>
          <a:endParaRPr lang="en-US"/>
        </a:p>
      </dgm:t>
    </dgm:pt>
    <dgm:pt modelId="{A8A0B0AB-6BEC-489D-93C1-CA1929735331}">
      <dgm:prSet phldrT="[Text]"/>
      <dgm:spPr/>
      <dgm:t>
        <a:bodyPr/>
        <a:lstStyle/>
        <a:p>
          <a:pPr rtl="1"/>
          <a:r>
            <a:rPr lang="ar-LB" dirty="0" smtClean="0">
              <a:effectLst>
                <a:outerShdw blurRad="38100" dist="38100" dir="2700000" algn="tl">
                  <a:srgbClr val="000000">
                    <a:alpha val="43137"/>
                  </a:srgbClr>
                </a:outerShdw>
              </a:effectLst>
            </a:rPr>
            <a:t>المنافسة الايجابية بين النظراء </a:t>
          </a:r>
          <a:endParaRPr lang="en-US" dirty="0">
            <a:effectLst>
              <a:outerShdw blurRad="38100" dist="38100" dir="2700000" algn="tl">
                <a:srgbClr val="000000">
                  <a:alpha val="43137"/>
                </a:srgbClr>
              </a:outerShdw>
            </a:effectLst>
          </a:endParaRPr>
        </a:p>
      </dgm:t>
    </dgm:pt>
    <dgm:pt modelId="{D5D2AABF-AA36-4E82-82BB-45D7C69BDF48}" type="parTrans" cxnId="{67ACB029-A97B-4F1D-8B80-04DB690C1716}">
      <dgm:prSet/>
      <dgm:spPr/>
      <dgm:t>
        <a:bodyPr/>
        <a:lstStyle/>
        <a:p>
          <a:endParaRPr lang="en-US"/>
        </a:p>
      </dgm:t>
    </dgm:pt>
    <dgm:pt modelId="{5CA7A7EA-564A-4330-871A-130A04AFD046}" type="sibTrans" cxnId="{67ACB029-A97B-4F1D-8B80-04DB690C1716}">
      <dgm:prSet/>
      <dgm:spPr/>
      <dgm:t>
        <a:bodyPr/>
        <a:lstStyle/>
        <a:p>
          <a:endParaRPr lang="en-US"/>
        </a:p>
      </dgm:t>
    </dgm:pt>
    <dgm:pt modelId="{1B1C8514-1569-406D-B575-589F0862704A}">
      <dgm:prSet/>
      <dgm:spPr/>
      <dgm:t>
        <a:bodyPr/>
        <a:lstStyle/>
        <a:p>
          <a:pPr rtl="1"/>
          <a:r>
            <a:rPr lang="ar-LB" dirty="0" smtClean="0">
              <a:effectLst>
                <a:outerShdw blurRad="38100" dist="38100" dir="2700000" algn="tl">
                  <a:srgbClr val="000000">
                    <a:alpha val="43137"/>
                  </a:srgbClr>
                </a:outerShdw>
              </a:effectLst>
            </a:rPr>
            <a:t>خدمة حكم القانون </a:t>
          </a:r>
          <a:endParaRPr lang="en-US" dirty="0">
            <a:effectLst>
              <a:outerShdw blurRad="38100" dist="38100" dir="2700000" algn="tl">
                <a:srgbClr val="000000">
                  <a:alpha val="43137"/>
                </a:srgbClr>
              </a:outerShdw>
            </a:effectLst>
          </a:endParaRPr>
        </a:p>
      </dgm:t>
    </dgm:pt>
    <dgm:pt modelId="{1FAA14AF-AF22-4F11-A13D-5336EF597BAC}" type="parTrans" cxnId="{8B72E2E5-498E-467D-AE09-412EFF7597C4}">
      <dgm:prSet/>
      <dgm:spPr/>
      <dgm:t>
        <a:bodyPr/>
        <a:lstStyle/>
        <a:p>
          <a:endParaRPr lang="en-US"/>
        </a:p>
      </dgm:t>
    </dgm:pt>
    <dgm:pt modelId="{4D7A504F-170D-4EE5-9B70-AE39CA43CDD3}" type="sibTrans" cxnId="{8B72E2E5-498E-467D-AE09-412EFF7597C4}">
      <dgm:prSet/>
      <dgm:spPr/>
      <dgm:t>
        <a:bodyPr/>
        <a:lstStyle/>
        <a:p>
          <a:endParaRPr lang="en-US"/>
        </a:p>
      </dgm:t>
    </dgm:pt>
    <dgm:pt modelId="{490F6D6D-E1C6-4FB7-B592-5E4940E87B7D}">
      <dgm:prSet/>
      <dgm:spPr/>
      <dgm:t>
        <a:bodyPr/>
        <a:lstStyle/>
        <a:p>
          <a:pPr rtl="1"/>
          <a:r>
            <a:rPr lang="ar-LB" b="0" dirty="0" smtClean="0">
              <a:effectLst>
                <a:outerShdw blurRad="38100" dist="38100" dir="2700000" algn="tl">
                  <a:srgbClr val="000000">
                    <a:alpha val="43137"/>
                  </a:srgbClr>
                </a:outerShdw>
              </a:effectLst>
            </a:rPr>
            <a:t>دعم التطوير المستدام المؤسسي والبشري </a:t>
          </a:r>
          <a:endParaRPr lang="en-US" b="0" dirty="0">
            <a:effectLst>
              <a:outerShdw blurRad="38100" dist="38100" dir="2700000" algn="tl">
                <a:srgbClr val="000000">
                  <a:alpha val="43137"/>
                </a:srgbClr>
              </a:outerShdw>
            </a:effectLst>
          </a:endParaRPr>
        </a:p>
      </dgm:t>
    </dgm:pt>
    <dgm:pt modelId="{817923B9-7639-4327-95CA-EA314F8FC1D0}" type="parTrans" cxnId="{2B2342A3-D0C0-4CE3-8191-E23EA2317AFC}">
      <dgm:prSet/>
      <dgm:spPr/>
      <dgm:t>
        <a:bodyPr/>
        <a:lstStyle/>
        <a:p>
          <a:endParaRPr lang="en-US"/>
        </a:p>
      </dgm:t>
    </dgm:pt>
    <dgm:pt modelId="{EBDFD5FD-C032-4F88-BB66-F20801C7D6E3}" type="sibTrans" cxnId="{2B2342A3-D0C0-4CE3-8191-E23EA2317AFC}">
      <dgm:prSet/>
      <dgm:spPr/>
      <dgm:t>
        <a:bodyPr/>
        <a:lstStyle/>
        <a:p>
          <a:endParaRPr lang="en-US"/>
        </a:p>
      </dgm:t>
    </dgm:pt>
    <dgm:pt modelId="{8F109032-CCE7-4D06-AE16-4BC899290EEF}">
      <dgm:prSet/>
      <dgm:spPr/>
      <dgm:t>
        <a:bodyPr/>
        <a:lstStyle/>
        <a:p>
          <a:pPr rtl="1"/>
          <a:r>
            <a:rPr lang="ar-LB" dirty="0" smtClean="0">
              <a:effectLst>
                <a:outerShdw blurRad="38100" dist="38100" dir="2700000" algn="tl">
                  <a:srgbClr val="000000">
                    <a:alpha val="43137"/>
                  </a:srgbClr>
                </a:outerShdw>
              </a:effectLst>
            </a:rPr>
            <a:t>رافعة دعم للتنمية المستدامة </a:t>
          </a:r>
          <a:endParaRPr lang="en-US" dirty="0">
            <a:effectLst>
              <a:outerShdw blurRad="38100" dist="38100" dir="2700000" algn="tl">
                <a:srgbClr val="000000">
                  <a:alpha val="43137"/>
                </a:srgbClr>
              </a:outerShdw>
            </a:effectLst>
          </a:endParaRPr>
        </a:p>
      </dgm:t>
    </dgm:pt>
    <dgm:pt modelId="{4209DEE7-D91C-49A7-BDD5-3273685A30B9}" type="parTrans" cxnId="{F064D539-4F07-45D8-B88A-7891AE784C9B}">
      <dgm:prSet/>
      <dgm:spPr/>
      <dgm:t>
        <a:bodyPr/>
        <a:lstStyle/>
        <a:p>
          <a:endParaRPr lang="en-US"/>
        </a:p>
      </dgm:t>
    </dgm:pt>
    <dgm:pt modelId="{F7ADD545-6534-4C39-9D0A-ADE39F177969}" type="sibTrans" cxnId="{F064D539-4F07-45D8-B88A-7891AE784C9B}">
      <dgm:prSet/>
      <dgm:spPr/>
      <dgm:t>
        <a:bodyPr/>
        <a:lstStyle/>
        <a:p>
          <a:endParaRPr lang="en-US"/>
        </a:p>
      </dgm:t>
    </dgm:pt>
    <dgm:pt modelId="{028E3C6E-0595-442D-87A9-D93A69335066}">
      <dgm:prSet/>
      <dgm:spPr/>
      <dgm:t>
        <a:bodyPr/>
        <a:lstStyle/>
        <a:p>
          <a:pPr rtl="1"/>
          <a:r>
            <a:rPr lang="ar-LB" dirty="0" smtClean="0">
              <a:effectLst>
                <a:outerShdw blurRad="38100" dist="38100" dir="2700000" algn="tl">
                  <a:srgbClr val="000000">
                    <a:alpha val="43137"/>
                  </a:srgbClr>
                </a:outerShdw>
              </a:effectLst>
            </a:rPr>
            <a:t>الاستخدام الجيد للموارد البشرية وللمال العام</a:t>
          </a:r>
          <a:endParaRPr lang="en-US" dirty="0">
            <a:effectLst>
              <a:outerShdw blurRad="38100" dist="38100" dir="2700000" algn="tl">
                <a:srgbClr val="000000">
                  <a:alpha val="43137"/>
                </a:srgbClr>
              </a:outerShdw>
            </a:effectLst>
          </a:endParaRPr>
        </a:p>
      </dgm:t>
    </dgm:pt>
    <dgm:pt modelId="{F606D137-5D40-4694-BA02-481D7E1E7D0E}" type="parTrans" cxnId="{36071212-49F7-462E-B13D-AC08F7A6C088}">
      <dgm:prSet/>
      <dgm:spPr/>
      <dgm:t>
        <a:bodyPr/>
        <a:lstStyle/>
        <a:p>
          <a:endParaRPr lang="en-US"/>
        </a:p>
      </dgm:t>
    </dgm:pt>
    <dgm:pt modelId="{5C7BA1B0-ACC7-4C8F-BAC4-55364954EF60}" type="sibTrans" cxnId="{36071212-49F7-462E-B13D-AC08F7A6C088}">
      <dgm:prSet/>
      <dgm:spPr/>
      <dgm:t>
        <a:bodyPr/>
        <a:lstStyle/>
        <a:p>
          <a:endParaRPr lang="en-US"/>
        </a:p>
      </dgm:t>
    </dgm:pt>
    <dgm:pt modelId="{8A6F593C-1007-4EE1-B5B7-A80C8FBCDCFC}" type="pres">
      <dgm:prSet presAssocID="{A1A63BA4-3A28-4A1A-9A3A-6CAF47619187}" presName="linearFlow" presStyleCnt="0">
        <dgm:presLayoutVars>
          <dgm:dir val="rev"/>
          <dgm:resizeHandles val="exact"/>
        </dgm:presLayoutVars>
      </dgm:prSet>
      <dgm:spPr/>
    </dgm:pt>
    <dgm:pt modelId="{093647BC-348D-4ACF-86CC-3247144E2573}" type="pres">
      <dgm:prSet presAssocID="{FDC3DA04-C9B9-4AB2-9A65-8FFAD677F178}" presName="composite" presStyleCnt="0"/>
      <dgm:spPr/>
    </dgm:pt>
    <dgm:pt modelId="{D2212C2B-6A13-46C3-BE70-AA1260F0CED1}" type="pres">
      <dgm:prSet presAssocID="{FDC3DA04-C9B9-4AB2-9A65-8FFAD677F178}" presName="imgShp" presStyleLbl="fgImgPlace1" presStyleIdx="0"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B22CA610-FB2B-4968-8A0B-C068A87FAE3D}" type="pres">
      <dgm:prSet presAssocID="{FDC3DA04-C9B9-4AB2-9A65-8FFAD677F178}" presName="txShp" presStyleLbl="node1" presStyleIdx="0" presStyleCnt="7">
        <dgm:presLayoutVars>
          <dgm:bulletEnabled val="1"/>
        </dgm:presLayoutVars>
      </dgm:prSet>
      <dgm:spPr/>
      <dgm:t>
        <a:bodyPr/>
        <a:lstStyle/>
        <a:p>
          <a:endParaRPr lang="en-US"/>
        </a:p>
      </dgm:t>
    </dgm:pt>
    <dgm:pt modelId="{B778A9E8-03A1-4FFF-AB15-39DFB90F8477}" type="pres">
      <dgm:prSet presAssocID="{8F406CEB-FA1E-46FB-8BD4-B18F8D8884CE}" presName="spacing" presStyleCnt="0"/>
      <dgm:spPr/>
    </dgm:pt>
    <dgm:pt modelId="{B240725A-8E62-4F34-9968-A6B8CA629745}" type="pres">
      <dgm:prSet presAssocID="{5B6E0665-DCCC-4FEC-9D05-1190F47C658B}" presName="composite" presStyleCnt="0"/>
      <dgm:spPr/>
    </dgm:pt>
    <dgm:pt modelId="{15022EA1-D31F-4EE8-8060-771DEFEA6B23}" type="pres">
      <dgm:prSet presAssocID="{5B6E0665-DCCC-4FEC-9D05-1190F47C658B}" presName="imgShp" presStyleLbl="fgImgPlace1" presStyleIdx="1" presStyleCnt="7"/>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0000" r="-20000"/>
          </a:stretch>
        </a:blipFill>
      </dgm:spPr>
    </dgm:pt>
    <dgm:pt modelId="{AF8B0B71-12ED-4AA9-9839-3CB2BFFEBE66}" type="pres">
      <dgm:prSet presAssocID="{5B6E0665-DCCC-4FEC-9D05-1190F47C658B}" presName="txShp" presStyleLbl="node1" presStyleIdx="1" presStyleCnt="7">
        <dgm:presLayoutVars>
          <dgm:bulletEnabled val="1"/>
        </dgm:presLayoutVars>
      </dgm:prSet>
      <dgm:spPr/>
      <dgm:t>
        <a:bodyPr/>
        <a:lstStyle/>
        <a:p>
          <a:endParaRPr lang="en-US"/>
        </a:p>
      </dgm:t>
    </dgm:pt>
    <dgm:pt modelId="{60838B32-0A71-4B81-AB0B-E0CD6B6A1CE1}" type="pres">
      <dgm:prSet presAssocID="{60AC04A9-6CB6-4D67-A520-90A97F826631}" presName="spacing" presStyleCnt="0"/>
      <dgm:spPr/>
    </dgm:pt>
    <dgm:pt modelId="{B209C82F-2FDE-4E88-B729-3D681556EAB8}" type="pres">
      <dgm:prSet presAssocID="{A8A0B0AB-6BEC-489D-93C1-CA1929735331}" presName="composite" presStyleCnt="0"/>
      <dgm:spPr/>
    </dgm:pt>
    <dgm:pt modelId="{36283900-1F2E-43F3-BAAF-199C65114B4E}" type="pres">
      <dgm:prSet presAssocID="{A8A0B0AB-6BEC-489D-93C1-CA1929735331}" presName="imgShp" presStyleLbl="fgImgPlace1" presStyleIdx="2" presStyleCnt="7"/>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pt>
    <dgm:pt modelId="{82104F46-5938-429D-8741-770E584AF326}" type="pres">
      <dgm:prSet presAssocID="{A8A0B0AB-6BEC-489D-93C1-CA1929735331}" presName="txShp" presStyleLbl="node1" presStyleIdx="2" presStyleCnt="7">
        <dgm:presLayoutVars>
          <dgm:bulletEnabled val="1"/>
        </dgm:presLayoutVars>
      </dgm:prSet>
      <dgm:spPr/>
      <dgm:t>
        <a:bodyPr/>
        <a:lstStyle/>
        <a:p>
          <a:endParaRPr lang="en-US"/>
        </a:p>
      </dgm:t>
    </dgm:pt>
    <dgm:pt modelId="{69AAF37E-A997-4C1C-B944-ECF1165959F2}" type="pres">
      <dgm:prSet presAssocID="{5CA7A7EA-564A-4330-871A-130A04AFD046}" presName="spacing" presStyleCnt="0"/>
      <dgm:spPr/>
    </dgm:pt>
    <dgm:pt modelId="{755FC8D2-7DBD-4035-BA28-00AB26C4A5E9}" type="pres">
      <dgm:prSet presAssocID="{1B1C8514-1569-406D-B575-589F0862704A}" presName="composite" presStyleCnt="0"/>
      <dgm:spPr/>
    </dgm:pt>
    <dgm:pt modelId="{42280A51-FB22-4101-871D-AAEC20048B24}" type="pres">
      <dgm:prSet presAssocID="{1B1C8514-1569-406D-B575-589F0862704A}" presName="imgShp" presStyleLbl="fgImgPlace1" presStyleIdx="3" presStyleCnt="7"/>
      <dgm:spPr>
        <a:blipFill>
          <a:blip xmlns:r="http://schemas.openxmlformats.org/officeDocument/2006/relationships" r:embed="rId4">
            <a:extLst>
              <a:ext uri="{28A0092B-C50C-407E-A947-70E740481C1C}">
                <a14:useLocalDpi xmlns:a14="http://schemas.microsoft.com/office/drawing/2010/main" val="0"/>
              </a:ext>
            </a:extLst>
          </a:blip>
          <a:srcRect/>
          <a:stretch>
            <a:fillRect l="-2000" r="-2000"/>
          </a:stretch>
        </a:blipFill>
      </dgm:spPr>
    </dgm:pt>
    <dgm:pt modelId="{B19363A6-736A-4443-B312-40DE697B73D2}" type="pres">
      <dgm:prSet presAssocID="{1B1C8514-1569-406D-B575-589F0862704A}" presName="txShp" presStyleLbl="node1" presStyleIdx="3" presStyleCnt="7">
        <dgm:presLayoutVars>
          <dgm:bulletEnabled val="1"/>
        </dgm:presLayoutVars>
      </dgm:prSet>
      <dgm:spPr/>
      <dgm:t>
        <a:bodyPr/>
        <a:lstStyle/>
        <a:p>
          <a:endParaRPr lang="en-US"/>
        </a:p>
      </dgm:t>
    </dgm:pt>
    <dgm:pt modelId="{27FD655F-FC71-4279-A75A-12409BF8D271}" type="pres">
      <dgm:prSet presAssocID="{4D7A504F-170D-4EE5-9B70-AE39CA43CDD3}" presName="spacing" presStyleCnt="0"/>
      <dgm:spPr/>
    </dgm:pt>
    <dgm:pt modelId="{F6BC9A48-1A50-4899-8093-C2D700835296}" type="pres">
      <dgm:prSet presAssocID="{490F6D6D-E1C6-4FB7-B592-5E4940E87B7D}" presName="composite" presStyleCnt="0"/>
      <dgm:spPr/>
    </dgm:pt>
    <dgm:pt modelId="{49FD26E2-917B-44A7-B3DE-C77DD932EB46}" type="pres">
      <dgm:prSet presAssocID="{490F6D6D-E1C6-4FB7-B592-5E4940E87B7D}" presName="imgShp" presStyleLbl="fgImgPlace1" presStyleIdx="4" presStyleCnt="7"/>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7000" b="-7000"/>
          </a:stretch>
        </a:blipFill>
      </dgm:spPr>
    </dgm:pt>
    <dgm:pt modelId="{7AC4A9D1-AE49-412D-A5B7-FD308F6B458E}" type="pres">
      <dgm:prSet presAssocID="{490F6D6D-E1C6-4FB7-B592-5E4940E87B7D}" presName="txShp" presStyleLbl="node1" presStyleIdx="4" presStyleCnt="7">
        <dgm:presLayoutVars>
          <dgm:bulletEnabled val="1"/>
        </dgm:presLayoutVars>
      </dgm:prSet>
      <dgm:spPr/>
      <dgm:t>
        <a:bodyPr/>
        <a:lstStyle/>
        <a:p>
          <a:endParaRPr lang="en-US"/>
        </a:p>
      </dgm:t>
    </dgm:pt>
    <dgm:pt modelId="{AD954A1C-2E62-4A8B-B35A-AEEDAE326FE7}" type="pres">
      <dgm:prSet presAssocID="{EBDFD5FD-C032-4F88-BB66-F20801C7D6E3}" presName="spacing" presStyleCnt="0"/>
      <dgm:spPr/>
    </dgm:pt>
    <dgm:pt modelId="{15EAD31A-A8C7-4FD3-8C1C-CC7AA3CDF6E5}" type="pres">
      <dgm:prSet presAssocID="{8F109032-CCE7-4D06-AE16-4BC899290EEF}" presName="composite" presStyleCnt="0"/>
      <dgm:spPr/>
    </dgm:pt>
    <dgm:pt modelId="{E9E2163A-690D-4443-ADBB-9BEBCB8E4DE9}" type="pres">
      <dgm:prSet presAssocID="{8F109032-CCE7-4D06-AE16-4BC899290EEF}" presName="imgShp" presStyleLbl="fgImgPlace1" presStyleIdx="5" presStyleCnt="7"/>
      <dgm:spPr>
        <a:blipFill>
          <a:blip xmlns:r="http://schemas.openxmlformats.org/officeDocument/2006/relationships" r:embed="rId6">
            <a:extLst>
              <a:ext uri="{28A0092B-C50C-407E-A947-70E740481C1C}">
                <a14:useLocalDpi xmlns:a14="http://schemas.microsoft.com/office/drawing/2010/main" val="0"/>
              </a:ext>
            </a:extLst>
          </a:blip>
          <a:srcRect/>
          <a:stretch>
            <a:fillRect l="-26000" r="-26000"/>
          </a:stretch>
        </a:blipFill>
      </dgm:spPr>
    </dgm:pt>
    <dgm:pt modelId="{12773F67-C964-4514-A96F-5BE9FE5238FE}" type="pres">
      <dgm:prSet presAssocID="{8F109032-CCE7-4D06-AE16-4BC899290EEF}" presName="txShp" presStyleLbl="node1" presStyleIdx="5" presStyleCnt="7">
        <dgm:presLayoutVars>
          <dgm:bulletEnabled val="1"/>
        </dgm:presLayoutVars>
      </dgm:prSet>
      <dgm:spPr/>
      <dgm:t>
        <a:bodyPr/>
        <a:lstStyle/>
        <a:p>
          <a:endParaRPr lang="en-US"/>
        </a:p>
      </dgm:t>
    </dgm:pt>
    <dgm:pt modelId="{03AE046D-9237-42BA-92E8-CEA3E3056915}" type="pres">
      <dgm:prSet presAssocID="{F7ADD545-6534-4C39-9D0A-ADE39F177969}" presName="spacing" presStyleCnt="0"/>
      <dgm:spPr/>
    </dgm:pt>
    <dgm:pt modelId="{25D03A8F-D29D-4C27-B349-53862B8F5D6C}" type="pres">
      <dgm:prSet presAssocID="{028E3C6E-0595-442D-87A9-D93A69335066}" presName="composite" presStyleCnt="0"/>
      <dgm:spPr/>
    </dgm:pt>
    <dgm:pt modelId="{8776283C-D018-4D1B-AA0C-8EFBD082F556}" type="pres">
      <dgm:prSet presAssocID="{028E3C6E-0595-442D-87A9-D93A69335066}" presName="imgShp" presStyleLbl="fgImgPlace1" presStyleIdx="6" presStyleCnt="7"/>
      <dgm:spPr>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pt>
    <dgm:pt modelId="{B8E03B23-32CF-46B0-86D4-176026CE7AD3}" type="pres">
      <dgm:prSet presAssocID="{028E3C6E-0595-442D-87A9-D93A69335066}" presName="txShp" presStyleLbl="node1" presStyleIdx="6" presStyleCnt="7">
        <dgm:presLayoutVars>
          <dgm:bulletEnabled val="1"/>
        </dgm:presLayoutVars>
      </dgm:prSet>
      <dgm:spPr/>
      <dgm:t>
        <a:bodyPr/>
        <a:lstStyle/>
        <a:p>
          <a:endParaRPr lang="en-US"/>
        </a:p>
      </dgm:t>
    </dgm:pt>
  </dgm:ptLst>
  <dgm:cxnLst>
    <dgm:cxn modelId="{C22B0917-B0AA-4C13-8121-5F4DED351DB9}" type="presOf" srcId="{490F6D6D-E1C6-4FB7-B592-5E4940E87B7D}" destId="{7AC4A9D1-AE49-412D-A5B7-FD308F6B458E}" srcOrd="0" destOrd="0" presId="urn:microsoft.com/office/officeart/2005/8/layout/vList3"/>
    <dgm:cxn modelId="{F064D539-4F07-45D8-B88A-7891AE784C9B}" srcId="{A1A63BA4-3A28-4A1A-9A3A-6CAF47619187}" destId="{8F109032-CCE7-4D06-AE16-4BC899290EEF}" srcOrd="5" destOrd="0" parTransId="{4209DEE7-D91C-49A7-BDD5-3273685A30B9}" sibTransId="{F7ADD545-6534-4C39-9D0A-ADE39F177969}"/>
    <dgm:cxn modelId="{08BD7AF5-4903-4F10-870B-A017D186881A}" type="presOf" srcId="{A1A63BA4-3A28-4A1A-9A3A-6CAF47619187}" destId="{8A6F593C-1007-4EE1-B5B7-A80C8FBCDCFC}" srcOrd="0" destOrd="0" presId="urn:microsoft.com/office/officeart/2005/8/layout/vList3"/>
    <dgm:cxn modelId="{36071212-49F7-462E-B13D-AC08F7A6C088}" srcId="{A1A63BA4-3A28-4A1A-9A3A-6CAF47619187}" destId="{028E3C6E-0595-442D-87A9-D93A69335066}" srcOrd="6" destOrd="0" parTransId="{F606D137-5D40-4694-BA02-481D7E1E7D0E}" sibTransId="{5C7BA1B0-ACC7-4C8F-BAC4-55364954EF60}"/>
    <dgm:cxn modelId="{E889DACF-B47F-4E19-95C0-21264C2823BD}" srcId="{A1A63BA4-3A28-4A1A-9A3A-6CAF47619187}" destId="{5B6E0665-DCCC-4FEC-9D05-1190F47C658B}" srcOrd="1" destOrd="0" parTransId="{302C32E6-9E02-4BF6-8BD8-BA02C1A1C8F1}" sibTransId="{60AC04A9-6CB6-4D67-A520-90A97F826631}"/>
    <dgm:cxn modelId="{9BBAD116-3342-4B8F-B4CB-4FBBA71967D4}" srcId="{A1A63BA4-3A28-4A1A-9A3A-6CAF47619187}" destId="{FDC3DA04-C9B9-4AB2-9A65-8FFAD677F178}" srcOrd="0" destOrd="0" parTransId="{0D9B5DC2-569F-4EE4-962A-90E4D8718DA9}" sibTransId="{8F406CEB-FA1E-46FB-8BD4-B18F8D8884CE}"/>
    <dgm:cxn modelId="{513BE447-53CE-4024-81D0-C8F104F388F4}" type="presOf" srcId="{8F109032-CCE7-4D06-AE16-4BC899290EEF}" destId="{12773F67-C964-4514-A96F-5BE9FE5238FE}" srcOrd="0" destOrd="0" presId="urn:microsoft.com/office/officeart/2005/8/layout/vList3"/>
    <dgm:cxn modelId="{8B72E2E5-498E-467D-AE09-412EFF7597C4}" srcId="{A1A63BA4-3A28-4A1A-9A3A-6CAF47619187}" destId="{1B1C8514-1569-406D-B575-589F0862704A}" srcOrd="3" destOrd="0" parTransId="{1FAA14AF-AF22-4F11-A13D-5336EF597BAC}" sibTransId="{4D7A504F-170D-4EE5-9B70-AE39CA43CDD3}"/>
    <dgm:cxn modelId="{E65FEC15-FA4A-4598-B10C-DB5A0306E408}" type="presOf" srcId="{1B1C8514-1569-406D-B575-589F0862704A}" destId="{B19363A6-736A-4443-B312-40DE697B73D2}" srcOrd="0" destOrd="0" presId="urn:microsoft.com/office/officeart/2005/8/layout/vList3"/>
    <dgm:cxn modelId="{A48DA924-5FAF-4044-91AB-F1907ADD2E5C}" type="presOf" srcId="{5B6E0665-DCCC-4FEC-9D05-1190F47C658B}" destId="{AF8B0B71-12ED-4AA9-9839-3CB2BFFEBE66}" srcOrd="0" destOrd="0" presId="urn:microsoft.com/office/officeart/2005/8/layout/vList3"/>
    <dgm:cxn modelId="{67ACB029-A97B-4F1D-8B80-04DB690C1716}" srcId="{A1A63BA4-3A28-4A1A-9A3A-6CAF47619187}" destId="{A8A0B0AB-6BEC-489D-93C1-CA1929735331}" srcOrd="2" destOrd="0" parTransId="{D5D2AABF-AA36-4E82-82BB-45D7C69BDF48}" sibTransId="{5CA7A7EA-564A-4330-871A-130A04AFD046}"/>
    <dgm:cxn modelId="{FDF52F5E-B55F-405A-BCF0-28A59D6F6CA9}" type="presOf" srcId="{028E3C6E-0595-442D-87A9-D93A69335066}" destId="{B8E03B23-32CF-46B0-86D4-176026CE7AD3}" srcOrd="0" destOrd="0" presId="urn:microsoft.com/office/officeart/2005/8/layout/vList3"/>
    <dgm:cxn modelId="{0E8EA3FF-BEB1-4E1B-BAD0-392A219818DB}" type="presOf" srcId="{FDC3DA04-C9B9-4AB2-9A65-8FFAD677F178}" destId="{B22CA610-FB2B-4968-8A0B-C068A87FAE3D}" srcOrd="0" destOrd="0" presId="urn:microsoft.com/office/officeart/2005/8/layout/vList3"/>
    <dgm:cxn modelId="{7927A165-1F2E-4FF5-B68E-0251407B5064}" type="presOf" srcId="{A8A0B0AB-6BEC-489D-93C1-CA1929735331}" destId="{82104F46-5938-429D-8741-770E584AF326}" srcOrd="0" destOrd="0" presId="urn:microsoft.com/office/officeart/2005/8/layout/vList3"/>
    <dgm:cxn modelId="{2B2342A3-D0C0-4CE3-8191-E23EA2317AFC}" srcId="{A1A63BA4-3A28-4A1A-9A3A-6CAF47619187}" destId="{490F6D6D-E1C6-4FB7-B592-5E4940E87B7D}" srcOrd="4" destOrd="0" parTransId="{817923B9-7639-4327-95CA-EA314F8FC1D0}" sibTransId="{EBDFD5FD-C032-4F88-BB66-F20801C7D6E3}"/>
    <dgm:cxn modelId="{087D5FFB-3AAB-4DE5-B7BD-78A9569BDEFF}" type="presParOf" srcId="{8A6F593C-1007-4EE1-B5B7-A80C8FBCDCFC}" destId="{093647BC-348D-4ACF-86CC-3247144E2573}" srcOrd="0" destOrd="0" presId="urn:microsoft.com/office/officeart/2005/8/layout/vList3"/>
    <dgm:cxn modelId="{3435B059-B446-4606-BB65-05D0B57EE96A}" type="presParOf" srcId="{093647BC-348D-4ACF-86CC-3247144E2573}" destId="{D2212C2B-6A13-46C3-BE70-AA1260F0CED1}" srcOrd="0" destOrd="0" presId="urn:microsoft.com/office/officeart/2005/8/layout/vList3"/>
    <dgm:cxn modelId="{71C854AC-9D16-4486-8E4C-19D6DF92530A}" type="presParOf" srcId="{093647BC-348D-4ACF-86CC-3247144E2573}" destId="{B22CA610-FB2B-4968-8A0B-C068A87FAE3D}" srcOrd="1" destOrd="0" presId="urn:microsoft.com/office/officeart/2005/8/layout/vList3"/>
    <dgm:cxn modelId="{15FF2A43-8E65-463B-B828-F03A4B5500DE}" type="presParOf" srcId="{8A6F593C-1007-4EE1-B5B7-A80C8FBCDCFC}" destId="{B778A9E8-03A1-4FFF-AB15-39DFB90F8477}" srcOrd="1" destOrd="0" presId="urn:microsoft.com/office/officeart/2005/8/layout/vList3"/>
    <dgm:cxn modelId="{A8FFCA59-637F-4F21-9C3F-025087AE3D0E}" type="presParOf" srcId="{8A6F593C-1007-4EE1-B5B7-A80C8FBCDCFC}" destId="{B240725A-8E62-4F34-9968-A6B8CA629745}" srcOrd="2" destOrd="0" presId="urn:microsoft.com/office/officeart/2005/8/layout/vList3"/>
    <dgm:cxn modelId="{55EBE7AB-F50D-4958-9B75-3745B7D3D61D}" type="presParOf" srcId="{B240725A-8E62-4F34-9968-A6B8CA629745}" destId="{15022EA1-D31F-4EE8-8060-771DEFEA6B23}" srcOrd="0" destOrd="0" presId="urn:microsoft.com/office/officeart/2005/8/layout/vList3"/>
    <dgm:cxn modelId="{51CA822C-70D0-4391-86F0-E6142125DFF2}" type="presParOf" srcId="{B240725A-8E62-4F34-9968-A6B8CA629745}" destId="{AF8B0B71-12ED-4AA9-9839-3CB2BFFEBE66}" srcOrd="1" destOrd="0" presId="urn:microsoft.com/office/officeart/2005/8/layout/vList3"/>
    <dgm:cxn modelId="{39D4436F-BD70-4E65-9724-BF74AF3EC0E8}" type="presParOf" srcId="{8A6F593C-1007-4EE1-B5B7-A80C8FBCDCFC}" destId="{60838B32-0A71-4B81-AB0B-E0CD6B6A1CE1}" srcOrd="3" destOrd="0" presId="urn:microsoft.com/office/officeart/2005/8/layout/vList3"/>
    <dgm:cxn modelId="{BD863065-3B30-429E-BFCF-FD053E6126A1}" type="presParOf" srcId="{8A6F593C-1007-4EE1-B5B7-A80C8FBCDCFC}" destId="{B209C82F-2FDE-4E88-B729-3D681556EAB8}" srcOrd="4" destOrd="0" presId="urn:microsoft.com/office/officeart/2005/8/layout/vList3"/>
    <dgm:cxn modelId="{60185F6D-88DC-42C9-9056-D5CA8D6E9F4C}" type="presParOf" srcId="{B209C82F-2FDE-4E88-B729-3D681556EAB8}" destId="{36283900-1F2E-43F3-BAAF-199C65114B4E}" srcOrd="0" destOrd="0" presId="urn:microsoft.com/office/officeart/2005/8/layout/vList3"/>
    <dgm:cxn modelId="{F3BA187A-595E-4EC1-9CC1-14C1A9582E91}" type="presParOf" srcId="{B209C82F-2FDE-4E88-B729-3D681556EAB8}" destId="{82104F46-5938-429D-8741-770E584AF326}" srcOrd="1" destOrd="0" presId="urn:microsoft.com/office/officeart/2005/8/layout/vList3"/>
    <dgm:cxn modelId="{FB09B8E9-A6D9-4F08-A838-8B678BC00DC4}" type="presParOf" srcId="{8A6F593C-1007-4EE1-B5B7-A80C8FBCDCFC}" destId="{69AAF37E-A997-4C1C-B944-ECF1165959F2}" srcOrd="5" destOrd="0" presId="urn:microsoft.com/office/officeart/2005/8/layout/vList3"/>
    <dgm:cxn modelId="{1D33192A-A12B-41ED-A424-BE5536C4D3E1}" type="presParOf" srcId="{8A6F593C-1007-4EE1-B5B7-A80C8FBCDCFC}" destId="{755FC8D2-7DBD-4035-BA28-00AB26C4A5E9}" srcOrd="6" destOrd="0" presId="urn:microsoft.com/office/officeart/2005/8/layout/vList3"/>
    <dgm:cxn modelId="{78E6E7AF-4F07-4205-856B-0CFF63BF337B}" type="presParOf" srcId="{755FC8D2-7DBD-4035-BA28-00AB26C4A5E9}" destId="{42280A51-FB22-4101-871D-AAEC20048B24}" srcOrd="0" destOrd="0" presId="urn:microsoft.com/office/officeart/2005/8/layout/vList3"/>
    <dgm:cxn modelId="{A6CA198A-31F6-4D1B-B661-B05D176096AF}" type="presParOf" srcId="{755FC8D2-7DBD-4035-BA28-00AB26C4A5E9}" destId="{B19363A6-736A-4443-B312-40DE697B73D2}" srcOrd="1" destOrd="0" presId="urn:microsoft.com/office/officeart/2005/8/layout/vList3"/>
    <dgm:cxn modelId="{C4A339AB-F568-44DA-8C03-7F49FE6C823E}" type="presParOf" srcId="{8A6F593C-1007-4EE1-B5B7-A80C8FBCDCFC}" destId="{27FD655F-FC71-4279-A75A-12409BF8D271}" srcOrd="7" destOrd="0" presId="urn:microsoft.com/office/officeart/2005/8/layout/vList3"/>
    <dgm:cxn modelId="{7757DE31-F15B-42EC-99E3-63AC3130204C}" type="presParOf" srcId="{8A6F593C-1007-4EE1-B5B7-A80C8FBCDCFC}" destId="{F6BC9A48-1A50-4899-8093-C2D700835296}" srcOrd="8" destOrd="0" presId="urn:microsoft.com/office/officeart/2005/8/layout/vList3"/>
    <dgm:cxn modelId="{FE8CC3DE-EF4D-4E7E-97F9-E7F1495D11D3}" type="presParOf" srcId="{F6BC9A48-1A50-4899-8093-C2D700835296}" destId="{49FD26E2-917B-44A7-B3DE-C77DD932EB46}" srcOrd="0" destOrd="0" presId="urn:microsoft.com/office/officeart/2005/8/layout/vList3"/>
    <dgm:cxn modelId="{E8FDC84D-C3DF-4747-B9D4-9C3439DD3447}" type="presParOf" srcId="{F6BC9A48-1A50-4899-8093-C2D700835296}" destId="{7AC4A9D1-AE49-412D-A5B7-FD308F6B458E}" srcOrd="1" destOrd="0" presId="urn:microsoft.com/office/officeart/2005/8/layout/vList3"/>
    <dgm:cxn modelId="{189601B1-C9D6-4723-871F-8D3CE8A3EC4E}" type="presParOf" srcId="{8A6F593C-1007-4EE1-B5B7-A80C8FBCDCFC}" destId="{AD954A1C-2E62-4A8B-B35A-AEEDAE326FE7}" srcOrd="9" destOrd="0" presId="urn:microsoft.com/office/officeart/2005/8/layout/vList3"/>
    <dgm:cxn modelId="{FC2E538B-8906-4D04-A265-43F75223E99C}" type="presParOf" srcId="{8A6F593C-1007-4EE1-B5B7-A80C8FBCDCFC}" destId="{15EAD31A-A8C7-4FD3-8C1C-CC7AA3CDF6E5}" srcOrd="10" destOrd="0" presId="urn:microsoft.com/office/officeart/2005/8/layout/vList3"/>
    <dgm:cxn modelId="{E9FCFF8A-0149-4C5E-A93B-7AC73E21A5DD}" type="presParOf" srcId="{15EAD31A-A8C7-4FD3-8C1C-CC7AA3CDF6E5}" destId="{E9E2163A-690D-4443-ADBB-9BEBCB8E4DE9}" srcOrd="0" destOrd="0" presId="urn:microsoft.com/office/officeart/2005/8/layout/vList3"/>
    <dgm:cxn modelId="{3DAFD606-8494-48BA-A0A9-F0C2BE5F638E}" type="presParOf" srcId="{15EAD31A-A8C7-4FD3-8C1C-CC7AA3CDF6E5}" destId="{12773F67-C964-4514-A96F-5BE9FE5238FE}" srcOrd="1" destOrd="0" presId="urn:microsoft.com/office/officeart/2005/8/layout/vList3"/>
    <dgm:cxn modelId="{80D10BBA-4D81-4819-8079-26B03546DF76}" type="presParOf" srcId="{8A6F593C-1007-4EE1-B5B7-A80C8FBCDCFC}" destId="{03AE046D-9237-42BA-92E8-CEA3E3056915}" srcOrd="11" destOrd="0" presId="urn:microsoft.com/office/officeart/2005/8/layout/vList3"/>
    <dgm:cxn modelId="{23E47096-A576-4E96-B0A6-0278381805E3}" type="presParOf" srcId="{8A6F593C-1007-4EE1-B5B7-A80C8FBCDCFC}" destId="{25D03A8F-D29D-4C27-B349-53862B8F5D6C}" srcOrd="12" destOrd="0" presId="urn:microsoft.com/office/officeart/2005/8/layout/vList3"/>
    <dgm:cxn modelId="{04D85109-09CA-49A3-A15A-040E21D15A05}" type="presParOf" srcId="{25D03A8F-D29D-4C27-B349-53862B8F5D6C}" destId="{8776283C-D018-4D1B-AA0C-8EFBD082F556}" srcOrd="0" destOrd="0" presId="urn:microsoft.com/office/officeart/2005/8/layout/vList3"/>
    <dgm:cxn modelId="{54E18067-E33A-4F24-9853-1EDE7EC4DB2F}" type="presParOf" srcId="{25D03A8F-D29D-4C27-B349-53862B8F5D6C}" destId="{B8E03B23-32CF-46B0-86D4-176026CE7AD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48CF58D-95D1-4842-9A91-EAAC76F5E032}" type="doc">
      <dgm:prSet loTypeId="urn:microsoft.com/office/officeart/2005/8/layout/pyramid1" loCatId="pyramid" qsTypeId="urn:microsoft.com/office/officeart/2005/8/quickstyle/3d3" qsCatId="3D" csTypeId="urn:microsoft.com/office/officeart/2005/8/colors/accent1_2" csCatId="accent1" phldr="1"/>
      <dgm:spPr/>
    </dgm:pt>
    <dgm:pt modelId="{43617841-4B76-4DFA-A5EF-238716E99D24}">
      <dgm:prSet phldrT="[Text]" custT="1"/>
      <dgm:spPr/>
      <dgm:t>
        <a:bodyPr/>
        <a:lstStyle/>
        <a:p>
          <a:r>
            <a:rPr lang="ar-LB" sz="1200" dirty="0"/>
            <a:t> </a:t>
          </a:r>
          <a:endParaRPr lang="en-US" sz="1200" dirty="0"/>
        </a:p>
        <a:p>
          <a:r>
            <a:rPr lang="ar-LB" sz="2800" dirty="0" smtClean="0">
              <a:solidFill>
                <a:srgbClr val="FF0000"/>
              </a:solidFill>
            </a:rPr>
            <a:t>واخيراً بلوغ</a:t>
          </a:r>
        </a:p>
        <a:p>
          <a:r>
            <a:rPr lang="ar-LB" sz="1800" dirty="0" smtClean="0"/>
            <a:t>الاهداف  </a:t>
          </a:r>
          <a:endParaRPr lang="en-US" sz="1800" dirty="0"/>
        </a:p>
        <a:p>
          <a:r>
            <a:rPr lang="ar-LB" sz="1800" dirty="0"/>
            <a:t>الموضوعية في </a:t>
          </a:r>
          <a:endParaRPr lang="en-US" sz="1800" dirty="0"/>
        </a:p>
        <a:p>
          <a:r>
            <a:rPr lang="ar-LB" sz="1800" dirty="0"/>
            <a:t>الخطة الوطنية </a:t>
          </a:r>
          <a:endParaRPr lang="en-US" sz="1800" dirty="0"/>
        </a:p>
      </dgm:t>
    </dgm:pt>
    <dgm:pt modelId="{78B97DC1-1516-4E8F-86BD-B466255A1EA6}" type="parTrans" cxnId="{B4D24774-1CDD-442E-ADEB-9DBD876E74C7}">
      <dgm:prSet/>
      <dgm:spPr/>
      <dgm:t>
        <a:bodyPr/>
        <a:lstStyle/>
        <a:p>
          <a:endParaRPr lang="en-US"/>
        </a:p>
      </dgm:t>
    </dgm:pt>
    <dgm:pt modelId="{861A8932-7822-46FE-9A40-4F92D42A35C8}" type="sibTrans" cxnId="{B4D24774-1CDD-442E-ADEB-9DBD876E74C7}">
      <dgm:prSet/>
      <dgm:spPr/>
      <dgm:t>
        <a:bodyPr/>
        <a:lstStyle/>
        <a:p>
          <a:endParaRPr lang="en-US"/>
        </a:p>
      </dgm:t>
    </dgm:pt>
    <dgm:pt modelId="{1BD4E436-D1F8-40B3-9E82-EA2E6F54D1B6}">
      <dgm:prSet phldrT="[Text]" custT="1"/>
      <dgm:spPr/>
      <dgm:t>
        <a:bodyPr/>
        <a:lstStyle/>
        <a:p>
          <a:r>
            <a:rPr lang="ar-LB" sz="3200" dirty="0" smtClean="0">
              <a:solidFill>
                <a:srgbClr val="FF0000"/>
              </a:solidFill>
            </a:rPr>
            <a:t>لاجل</a:t>
          </a:r>
          <a:r>
            <a:rPr lang="ar-LB" sz="1300" dirty="0" smtClean="0"/>
            <a:t> </a:t>
          </a:r>
          <a:r>
            <a:rPr lang="ar-LB" sz="1800" dirty="0" smtClean="0"/>
            <a:t>رسم </a:t>
          </a:r>
          <a:r>
            <a:rPr lang="ar-LB" sz="1800" dirty="0"/>
            <a:t>خططا قطاعية من قبل الوزارات</a:t>
          </a:r>
          <a:endParaRPr lang="en-US" sz="1300" dirty="0"/>
        </a:p>
      </dgm:t>
    </dgm:pt>
    <dgm:pt modelId="{4E689421-5AD6-4F79-A5EF-0F4218D26CBC}" type="parTrans" cxnId="{8588E61A-D3B6-4E37-BD4F-9D168B2A3EB6}">
      <dgm:prSet/>
      <dgm:spPr/>
      <dgm:t>
        <a:bodyPr/>
        <a:lstStyle/>
        <a:p>
          <a:endParaRPr lang="en-US"/>
        </a:p>
      </dgm:t>
    </dgm:pt>
    <dgm:pt modelId="{7AC876C3-C940-4366-BD0B-376B4F7F372C}" type="sibTrans" cxnId="{8588E61A-D3B6-4E37-BD4F-9D168B2A3EB6}">
      <dgm:prSet/>
      <dgm:spPr/>
      <dgm:t>
        <a:bodyPr/>
        <a:lstStyle/>
        <a:p>
          <a:endParaRPr lang="en-US"/>
        </a:p>
      </dgm:t>
    </dgm:pt>
    <dgm:pt modelId="{45192C69-E4FA-4A07-9E2F-705D974DAC9A}">
      <dgm:prSet phldrT="[Text]" custT="1"/>
      <dgm:spPr/>
      <dgm:t>
        <a:bodyPr/>
        <a:lstStyle/>
        <a:p>
          <a:endParaRPr lang="ar-LB" sz="1300" dirty="0"/>
        </a:p>
        <a:p>
          <a:endParaRPr lang="ar-LB" sz="1300" dirty="0"/>
        </a:p>
        <a:p>
          <a:r>
            <a:rPr lang="ar-LB" sz="1800" dirty="0"/>
            <a:t>رسم الخطط الوطنية من قبل ادارة مركزية </a:t>
          </a:r>
          <a:endParaRPr lang="en-US" sz="1800" dirty="0"/>
        </a:p>
      </dgm:t>
    </dgm:pt>
    <dgm:pt modelId="{A600184A-6095-4ECF-8445-25DE7E966F35}" type="parTrans" cxnId="{0A8926F6-537E-4578-8CCB-CA057B08DAC9}">
      <dgm:prSet/>
      <dgm:spPr/>
      <dgm:t>
        <a:bodyPr/>
        <a:lstStyle/>
        <a:p>
          <a:endParaRPr lang="en-US"/>
        </a:p>
      </dgm:t>
    </dgm:pt>
    <dgm:pt modelId="{20E9EA59-2C08-43F1-BD87-2E64F8ACBF57}" type="sibTrans" cxnId="{0A8926F6-537E-4578-8CCB-CA057B08DAC9}">
      <dgm:prSet/>
      <dgm:spPr/>
      <dgm:t>
        <a:bodyPr/>
        <a:lstStyle/>
        <a:p>
          <a:endParaRPr lang="en-US"/>
        </a:p>
      </dgm:t>
    </dgm:pt>
    <dgm:pt modelId="{7837479E-909C-4791-B0AF-41ED6CD6C0F3}">
      <dgm:prSet phldrT="[Text]" custT="1"/>
      <dgm:spPr/>
      <dgm:t>
        <a:bodyPr/>
        <a:lstStyle/>
        <a:p>
          <a:endParaRPr lang="en-US" sz="1200" dirty="0"/>
        </a:p>
        <a:p>
          <a:r>
            <a:rPr lang="ar-LB" sz="3200" dirty="0" smtClean="0">
              <a:solidFill>
                <a:srgbClr val="FF0000"/>
              </a:solidFill>
            </a:rPr>
            <a:t>تحدد</a:t>
          </a:r>
          <a:r>
            <a:rPr lang="ar-LB" sz="3200" dirty="0" smtClean="0"/>
            <a:t> </a:t>
          </a:r>
          <a:r>
            <a:rPr lang="ar-LB" sz="1800" dirty="0" smtClean="0"/>
            <a:t>التوجهات </a:t>
          </a:r>
          <a:r>
            <a:rPr lang="ar-LB" sz="1800" dirty="0"/>
            <a:t>العامة لمسار التنمية الاق والاج </a:t>
          </a:r>
          <a:endParaRPr lang="en-US" sz="1200" dirty="0"/>
        </a:p>
      </dgm:t>
    </dgm:pt>
    <dgm:pt modelId="{DE8D1A13-0703-4AD8-AAD8-8A9D309ADE60}" type="parTrans" cxnId="{D67ABEED-2E50-49D3-9F62-5235AFCC49D7}">
      <dgm:prSet/>
      <dgm:spPr/>
      <dgm:t>
        <a:bodyPr/>
        <a:lstStyle/>
        <a:p>
          <a:endParaRPr lang="en-US"/>
        </a:p>
      </dgm:t>
    </dgm:pt>
    <dgm:pt modelId="{99E83ECA-AAD4-49B4-BFB4-C56D8E2594F4}" type="sibTrans" cxnId="{D67ABEED-2E50-49D3-9F62-5235AFCC49D7}">
      <dgm:prSet/>
      <dgm:spPr/>
      <dgm:t>
        <a:bodyPr/>
        <a:lstStyle/>
        <a:p>
          <a:endParaRPr lang="en-US"/>
        </a:p>
      </dgm:t>
    </dgm:pt>
    <dgm:pt modelId="{3C43BDD4-2685-48E3-880E-41D18283241E}" type="pres">
      <dgm:prSet presAssocID="{B48CF58D-95D1-4842-9A91-EAAC76F5E032}" presName="Name0" presStyleCnt="0">
        <dgm:presLayoutVars>
          <dgm:dir/>
          <dgm:animLvl val="lvl"/>
          <dgm:resizeHandles val="exact"/>
        </dgm:presLayoutVars>
      </dgm:prSet>
      <dgm:spPr/>
    </dgm:pt>
    <dgm:pt modelId="{AB6B6906-330B-451C-85C8-8FF7FC7A5334}" type="pres">
      <dgm:prSet presAssocID="{43617841-4B76-4DFA-A5EF-238716E99D24}" presName="Name8" presStyleCnt="0"/>
      <dgm:spPr/>
    </dgm:pt>
    <dgm:pt modelId="{AA9E7763-3D91-43EB-9C90-595B91600745}" type="pres">
      <dgm:prSet presAssocID="{43617841-4B76-4DFA-A5EF-238716E99D24}" presName="level" presStyleLbl="node1" presStyleIdx="0" presStyleCnt="4" custScaleX="97958" custScaleY="312773">
        <dgm:presLayoutVars>
          <dgm:chMax val="1"/>
          <dgm:bulletEnabled val="1"/>
        </dgm:presLayoutVars>
      </dgm:prSet>
      <dgm:spPr/>
      <dgm:t>
        <a:bodyPr/>
        <a:lstStyle/>
        <a:p>
          <a:endParaRPr lang="en-US"/>
        </a:p>
      </dgm:t>
    </dgm:pt>
    <dgm:pt modelId="{2E8D3629-68DA-4469-8B1A-445883C29E31}" type="pres">
      <dgm:prSet presAssocID="{43617841-4B76-4DFA-A5EF-238716E99D24}" presName="levelTx" presStyleLbl="revTx" presStyleIdx="0" presStyleCnt="0">
        <dgm:presLayoutVars>
          <dgm:chMax val="1"/>
          <dgm:bulletEnabled val="1"/>
        </dgm:presLayoutVars>
      </dgm:prSet>
      <dgm:spPr/>
      <dgm:t>
        <a:bodyPr/>
        <a:lstStyle/>
        <a:p>
          <a:endParaRPr lang="en-US"/>
        </a:p>
      </dgm:t>
    </dgm:pt>
    <dgm:pt modelId="{F875B153-A5E1-4931-8A27-355C484E1409}" type="pres">
      <dgm:prSet presAssocID="{1BD4E436-D1F8-40B3-9E82-EA2E6F54D1B6}" presName="Name8" presStyleCnt="0"/>
      <dgm:spPr/>
    </dgm:pt>
    <dgm:pt modelId="{34522386-BCA7-423F-BBA6-6EC7CF9866FC}" type="pres">
      <dgm:prSet presAssocID="{1BD4E436-D1F8-40B3-9E82-EA2E6F54D1B6}" presName="level" presStyleLbl="node1" presStyleIdx="1" presStyleCnt="4" custLinFactNeighborX="235" custLinFactNeighborY="923">
        <dgm:presLayoutVars>
          <dgm:chMax val="1"/>
          <dgm:bulletEnabled val="1"/>
        </dgm:presLayoutVars>
      </dgm:prSet>
      <dgm:spPr/>
      <dgm:t>
        <a:bodyPr/>
        <a:lstStyle/>
        <a:p>
          <a:endParaRPr lang="en-US"/>
        </a:p>
      </dgm:t>
    </dgm:pt>
    <dgm:pt modelId="{3BDEFE07-C88C-4F9C-9FA1-FBCC210C2258}" type="pres">
      <dgm:prSet presAssocID="{1BD4E436-D1F8-40B3-9E82-EA2E6F54D1B6}" presName="levelTx" presStyleLbl="revTx" presStyleIdx="0" presStyleCnt="0">
        <dgm:presLayoutVars>
          <dgm:chMax val="1"/>
          <dgm:bulletEnabled val="1"/>
        </dgm:presLayoutVars>
      </dgm:prSet>
      <dgm:spPr/>
      <dgm:t>
        <a:bodyPr/>
        <a:lstStyle/>
        <a:p>
          <a:endParaRPr lang="en-US"/>
        </a:p>
      </dgm:t>
    </dgm:pt>
    <dgm:pt modelId="{13D040E5-EB54-4AFA-82EC-5CD0EA793971}" type="pres">
      <dgm:prSet presAssocID="{7837479E-909C-4791-B0AF-41ED6CD6C0F3}" presName="Name8" presStyleCnt="0"/>
      <dgm:spPr/>
    </dgm:pt>
    <dgm:pt modelId="{23997B3F-A04E-42A4-95C8-DEF2C33CAEFB}" type="pres">
      <dgm:prSet presAssocID="{7837479E-909C-4791-B0AF-41ED6CD6C0F3}" presName="level" presStyleLbl="node1" presStyleIdx="2" presStyleCnt="4">
        <dgm:presLayoutVars>
          <dgm:chMax val="1"/>
          <dgm:bulletEnabled val="1"/>
        </dgm:presLayoutVars>
      </dgm:prSet>
      <dgm:spPr/>
      <dgm:t>
        <a:bodyPr/>
        <a:lstStyle/>
        <a:p>
          <a:endParaRPr lang="en-US"/>
        </a:p>
      </dgm:t>
    </dgm:pt>
    <dgm:pt modelId="{DD9FF97D-C321-4159-979E-1FBC24D2F46F}" type="pres">
      <dgm:prSet presAssocID="{7837479E-909C-4791-B0AF-41ED6CD6C0F3}" presName="levelTx" presStyleLbl="revTx" presStyleIdx="0" presStyleCnt="0">
        <dgm:presLayoutVars>
          <dgm:chMax val="1"/>
          <dgm:bulletEnabled val="1"/>
        </dgm:presLayoutVars>
      </dgm:prSet>
      <dgm:spPr/>
      <dgm:t>
        <a:bodyPr/>
        <a:lstStyle/>
        <a:p>
          <a:endParaRPr lang="en-US"/>
        </a:p>
      </dgm:t>
    </dgm:pt>
    <dgm:pt modelId="{9C52F079-017E-4CE5-98D4-7E9AF8D37512}" type="pres">
      <dgm:prSet presAssocID="{45192C69-E4FA-4A07-9E2F-705D974DAC9A}" presName="Name8" presStyleCnt="0"/>
      <dgm:spPr/>
    </dgm:pt>
    <dgm:pt modelId="{E2535B18-F222-4DC4-A7DF-A36ACAAE3975}" type="pres">
      <dgm:prSet presAssocID="{45192C69-E4FA-4A07-9E2F-705D974DAC9A}" presName="level" presStyleLbl="node1" presStyleIdx="3" presStyleCnt="4">
        <dgm:presLayoutVars>
          <dgm:chMax val="1"/>
          <dgm:bulletEnabled val="1"/>
        </dgm:presLayoutVars>
      </dgm:prSet>
      <dgm:spPr/>
      <dgm:t>
        <a:bodyPr/>
        <a:lstStyle/>
        <a:p>
          <a:endParaRPr lang="en-US"/>
        </a:p>
      </dgm:t>
    </dgm:pt>
    <dgm:pt modelId="{E06D2EBC-D18A-4689-A310-6BE4187F5182}" type="pres">
      <dgm:prSet presAssocID="{45192C69-E4FA-4A07-9E2F-705D974DAC9A}" presName="levelTx" presStyleLbl="revTx" presStyleIdx="0" presStyleCnt="0">
        <dgm:presLayoutVars>
          <dgm:chMax val="1"/>
          <dgm:bulletEnabled val="1"/>
        </dgm:presLayoutVars>
      </dgm:prSet>
      <dgm:spPr/>
      <dgm:t>
        <a:bodyPr/>
        <a:lstStyle/>
        <a:p>
          <a:endParaRPr lang="en-US"/>
        </a:p>
      </dgm:t>
    </dgm:pt>
  </dgm:ptLst>
  <dgm:cxnLst>
    <dgm:cxn modelId="{44E1B70D-25EA-46E1-B7CE-5A48021326E3}" type="presOf" srcId="{7837479E-909C-4791-B0AF-41ED6CD6C0F3}" destId="{23997B3F-A04E-42A4-95C8-DEF2C33CAEFB}" srcOrd="0" destOrd="0" presId="urn:microsoft.com/office/officeart/2005/8/layout/pyramid1"/>
    <dgm:cxn modelId="{38CAF70B-7324-42C2-9318-D4D32E680933}" type="presOf" srcId="{1BD4E436-D1F8-40B3-9E82-EA2E6F54D1B6}" destId="{3BDEFE07-C88C-4F9C-9FA1-FBCC210C2258}" srcOrd="1" destOrd="0" presId="urn:microsoft.com/office/officeart/2005/8/layout/pyramid1"/>
    <dgm:cxn modelId="{3FB2E5D6-51A7-4F3A-82C9-B5628574DF96}" type="presOf" srcId="{43617841-4B76-4DFA-A5EF-238716E99D24}" destId="{AA9E7763-3D91-43EB-9C90-595B91600745}" srcOrd="0" destOrd="0" presId="urn:microsoft.com/office/officeart/2005/8/layout/pyramid1"/>
    <dgm:cxn modelId="{D67ABEED-2E50-49D3-9F62-5235AFCC49D7}" srcId="{B48CF58D-95D1-4842-9A91-EAAC76F5E032}" destId="{7837479E-909C-4791-B0AF-41ED6CD6C0F3}" srcOrd="2" destOrd="0" parTransId="{DE8D1A13-0703-4AD8-AAD8-8A9D309ADE60}" sibTransId="{99E83ECA-AAD4-49B4-BFB4-C56D8E2594F4}"/>
    <dgm:cxn modelId="{EE2F0EA5-DB06-4A36-83DC-C9D8E3557388}" type="presOf" srcId="{B48CF58D-95D1-4842-9A91-EAAC76F5E032}" destId="{3C43BDD4-2685-48E3-880E-41D18283241E}" srcOrd="0" destOrd="0" presId="urn:microsoft.com/office/officeart/2005/8/layout/pyramid1"/>
    <dgm:cxn modelId="{1B318AB7-11EE-445B-BBFD-C78594B7CE5C}" type="presOf" srcId="{1BD4E436-D1F8-40B3-9E82-EA2E6F54D1B6}" destId="{34522386-BCA7-423F-BBA6-6EC7CF9866FC}" srcOrd="0" destOrd="0" presId="urn:microsoft.com/office/officeart/2005/8/layout/pyramid1"/>
    <dgm:cxn modelId="{B4D24774-1CDD-442E-ADEB-9DBD876E74C7}" srcId="{B48CF58D-95D1-4842-9A91-EAAC76F5E032}" destId="{43617841-4B76-4DFA-A5EF-238716E99D24}" srcOrd="0" destOrd="0" parTransId="{78B97DC1-1516-4E8F-86BD-B466255A1EA6}" sibTransId="{861A8932-7822-46FE-9A40-4F92D42A35C8}"/>
    <dgm:cxn modelId="{CC2B8E34-2FA3-4521-A3DC-A951E9DF3C66}" type="presOf" srcId="{7837479E-909C-4791-B0AF-41ED6CD6C0F3}" destId="{DD9FF97D-C321-4159-979E-1FBC24D2F46F}" srcOrd="1" destOrd="0" presId="urn:microsoft.com/office/officeart/2005/8/layout/pyramid1"/>
    <dgm:cxn modelId="{D160F52B-F18D-47A9-A939-C15565AEE66A}" type="presOf" srcId="{45192C69-E4FA-4A07-9E2F-705D974DAC9A}" destId="{E2535B18-F222-4DC4-A7DF-A36ACAAE3975}" srcOrd="0" destOrd="0" presId="urn:microsoft.com/office/officeart/2005/8/layout/pyramid1"/>
    <dgm:cxn modelId="{A20FB6D2-3257-43DA-90B9-ADBCA10760E0}" type="presOf" srcId="{45192C69-E4FA-4A07-9E2F-705D974DAC9A}" destId="{E06D2EBC-D18A-4689-A310-6BE4187F5182}" srcOrd="1" destOrd="0" presId="urn:microsoft.com/office/officeart/2005/8/layout/pyramid1"/>
    <dgm:cxn modelId="{49434C1D-C924-4291-A23B-29F8F858333E}" type="presOf" srcId="{43617841-4B76-4DFA-A5EF-238716E99D24}" destId="{2E8D3629-68DA-4469-8B1A-445883C29E31}" srcOrd="1" destOrd="0" presId="urn:microsoft.com/office/officeart/2005/8/layout/pyramid1"/>
    <dgm:cxn modelId="{8588E61A-D3B6-4E37-BD4F-9D168B2A3EB6}" srcId="{B48CF58D-95D1-4842-9A91-EAAC76F5E032}" destId="{1BD4E436-D1F8-40B3-9E82-EA2E6F54D1B6}" srcOrd="1" destOrd="0" parTransId="{4E689421-5AD6-4F79-A5EF-0F4218D26CBC}" sibTransId="{7AC876C3-C940-4366-BD0B-376B4F7F372C}"/>
    <dgm:cxn modelId="{0A8926F6-537E-4578-8CCB-CA057B08DAC9}" srcId="{B48CF58D-95D1-4842-9A91-EAAC76F5E032}" destId="{45192C69-E4FA-4A07-9E2F-705D974DAC9A}" srcOrd="3" destOrd="0" parTransId="{A600184A-6095-4ECF-8445-25DE7E966F35}" sibTransId="{20E9EA59-2C08-43F1-BD87-2E64F8ACBF57}"/>
    <dgm:cxn modelId="{7088F55F-BBB7-4C69-85D5-03376FB23EC5}" type="presParOf" srcId="{3C43BDD4-2685-48E3-880E-41D18283241E}" destId="{AB6B6906-330B-451C-85C8-8FF7FC7A5334}" srcOrd="0" destOrd="0" presId="urn:microsoft.com/office/officeart/2005/8/layout/pyramid1"/>
    <dgm:cxn modelId="{46B693E5-A6E2-4F02-854D-FA863F9E0940}" type="presParOf" srcId="{AB6B6906-330B-451C-85C8-8FF7FC7A5334}" destId="{AA9E7763-3D91-43EB-9C90-595B91600745}" srcOrd="0" destOrd="0" presId="urn:microsoft.com/office/officeart/2005/8/layout/pyramid1"/>
    <dgm:cxn modelId="{C9C470E9-DF40-4DD2-993E-6E8D6EF0AE58}" type="presParOf" srcId="{AB6B6906-330B-451C-85C8-8FF7FC7A5334}" destId="{2E8D3629-68DA-4469-8B1A-445883C29E31}" srcOrd="1" destOrd="0" presId="urn:microsoft.com/office/officeart/2005/8/layout/pyramid1"/>
    <dgm:cxn modelId="{E2019309-863D-4497-BC39-4A8E392CC041}" type="presParOf" srcId="{3C43BDD4-2685-48E3-880E-41D18283241E}" destId="{F875B153-A5E1-4931-8A27-355C484E1409}" srcOrd="1" destOrd="0" presId="urn:microsoft.com/office/officeart/2005/8/layout/pyramid1"/>
    <dgm:cxn modelId="{84A45E8C-400B-4849-8597-1A3E767A6EC3}" type="presParOf" srcId="{F875B153-A5E1-4931-8A27-355C484E1409}" destId="{34522386-BCA7-423F-BBA6-6EC7CF9866FC}" srcOrd="0" destOrd="0" presId="urn:microsoft.com/office/officeart/2005/8/layout/pyramid1"/>
    <dgm:cxn modelId="{D1153DA1-D6F1-4D7E-AA49-AA422B05E01D}" type="presParOf" srcId="{F875B153-A5E1-4931-8A27-355C484E1409}" destId="{3BDEFE07-C88C-4F9C-9FA1-FBCC210C2258}" srcOrd="1" destOrd="0" presId="urn:microsoft.com/office/officeart/2005/8/layout/pyramid1"/>
    <dgm:cxn modelId="{87270772-B951-4AED-A02E-C99700FC2B80}" type="presParOf" srcId="{3C43BDD4-2685-48E3-880E-41D18283241E}" destId="{13D040E5-EB54-4AFA-82EC-5CD0EA793971}" srcOrd="2" destOrd="0" presId="urn:microsoft.com/office/officeart/2005/8/layout/pyramid1"/>
    <dgm:cxn modelId="{731C12FA-A067-4A01-89A4-F3361567EB07}" type="presParOf" srcId="{13D040E5-EB54-4AFA-82EC-5CD0EA793971}" destId="{23997B3F-A04E-42A4-95C8-DEF2C33CAEFB}" srcOrd="0" destOrd="0" presId="urn:microsoft.com/office/officeart/2005/8/layout/pyramid1"/>
    <dgm:cxn modelId="{8F6BD3B0-FD0F-40A7-9836-8BB3452515D6}" type="presParOf" srcId="{13D040E5-EB54-4AFA-82EC-5CD0EA793971}" destId="{DD9FF97D-C321-4159-979E-1FBC24D2F46F}" srcOrd="1" destOrd="0" presId="urn:microsoft.com/office/officeart/2005/8/layout/pyramid1"/>
    <dgm:cxn modelId="{0DE7451F-54C2-4B4D-82CE-44F80060D39B}" type="presParOf" srcId="{3C43BDD4-2685-48E3-880E-41D18283241E}" destId="{9C52F079-017E-4CE5-98D4-7E9AF8D37512}" srcOrd="3" destOrd="0" presId="urn:microsoft.com/office/officeart/2005/8/layout/pyramid1"/>
    <dgm:cxn modelId="{2968789F-AB34-4A16-92F6-E232AD3B14E5}" type="presParOf" srcId="{9C52F079-017E-4CE5-98D4-7E9AF8D37512}" destId="{E2535B18-F222-4DC4-A7DF-A36ACAAE3975}" srcOrd="0" destOrd="0" presId="urn:microsoft.com/office/officeart/2005/8/layout/pyramid1"/>
    <dgm:cxn modelId="{2E3C2F24-2D05-4C21-8A16-2B719F94DB00}" type="presParOf" srcId="{9C52F079-017E-4CE5-98D4-7E9AF8D37512}" destId="{E06D2EBC-D18A-4689-A310-6BE4187F5182}"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E29AAB05-96AE-4EAB-A949-6AEC6D5B6F62}" type="datetimeFigureOut">
              <a:rPr lang="en-US" smtClean="0"/>
              <a:t>1/26/2019</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479D362F-8F5A-47DD-BFF6-82E9F6842B7A}" type="slidenum">
              <a:rPr lang="en-US" smtClean="0"/>
              <a:t>‹#›</a:t>
            </a:fld>
            <a:endParaRPr lang="en-US"/>
          </a:p>
        </p:txBody>
      </p:sp>
    </p:spTree>
    <p:extLst>
      <p:ext uri="{BB962C8B-B14F-4D97-AF65-F5344CB8AC3E}">
        <p14:creationId xmlns:p14="http://schemas.microsoft.com/office/powerpoint/2010/main" val="1747735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197BE9DB-4524-4424-ABAB-3104A51E79F4}" type="datetimeFigureOut">
              <a:rPr lang="en-US" smtClean="0"/>
              <a:t>1/26/2019</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D521715E-CB9A-44EE-BB36-FB387FCB1C87}" type="slidenum">
              <a:rPr lang="en-US" smtClean="0"/>
              <a:t>‹#›</a:t>
            </a:fld>
            <a:endParaRPr lang="en-US"/>
          </a:p>
        </p:txBody>
      </p:sp>
    </p:spTree>
    <p:extLst>
      <p:ext uri="{BB962C8B-B14F-4D97-AF65-F5344CB8AC3E}">
        <p14:creationId xmlns:p14="http://schemas.microsoft.com/office/powerpoint/2010/main" val="3370200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21715E-CB9A-44EE-BB36-FB387FCB1C87}" type="slidenum">
              <a:rPr lang="en-US" smtClean="0"/>
              <a:t>39</a:t>
            </a:fld>
            <a:endParaRPr lang="en-US"/>
          </a:p>
        </p:txBody>
      </p:sp>
    </p:spTree>
    <p:extLst>
      <p:ext uri="{BB962C8B-B14F-4D97-AF65-F5344CB8AC3E}">
        <p14:creationId xmlns:p14="http://schemas.microsoft.com/office/powerpoint/2010/main" val="1821599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21715E-CB9A-44EE-BB36-FB387FCB1C87}" type="slidenum">
              <a:rPr lang="en-US" smtClean="0"/>
              <a:t>40</a:t>
            </a:fld>
            <a:endParaRPr lang="en-US"/>
          </a:p>
        </p:txBody>
      </p:sp>
    </p:spTree>
    <p:extLst>
      <p:ext uri="{BB962C8B-B14F-4D97-AF65-F5344CB8AC3E}">
        <p14:creationId xmlns:p14="http://schemas.microsoft.com/office/powerpoint/2010/main" val="1821599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ar-IQ"/>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D028AD42-DF30-4F51-BE46-529EF0595B50}" type="datetime1">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112C49-5ED6-4A2C-81D6-89C57A343904}" type="slidenum">
              <a:rPr lang="en-US" smtClean="0"/>
              <a:t>‹#›</a:t>
            </a:fld>
            <a:endParaRPr lang="en-US"/>
          </a:p>
        </p:txBody>
      </p:sp>
    </p:spTree>
    <p:extLst>
      <p:ext uri="{BB962C8B-B14F-4D97-AF65-F5344CB8AC3E}">
        <p14:creationId xmlns:p14="http://schemas.microsoft.com/office/powerpoint/2010/main" val="1497719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07D56A7B-071A-4F51-A2E4-D3500DEE18C7}" type="datetime1">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112C49-5ED6-4A2C-81D6-89C57A343904}" type="slidenum">
              <a:rPr lang="en-US" smtClean="0"/>
              <a:t>‹#›</a:t>
            </a:fld>
            <a:endParaRPr lang="en-US"/>
          </a:p>
        </p:txBody>
      </p:sp>
    </p:spTree>
    <p:extLst>
      <p:ext uri="{BB962C8B-B14F-4D97-AF65-F5344CB8AC3E}">
        <p14:creationId xmlns:p14="http://schemas.microsoft.com/office/powerpoint/2010/main" val="1455513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33C7A37F-8B8F-4FDC-ABD3-9AB9F4CF4249}" type="datetime1">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112C49-5ED6-4A2C-81D6-89C57A343904}" type="slidenum">
              <a:rPr lang="en-US" smtClean="0"/>
              <a:t>‹#›</a:t>
            </a:fld>
            <a:endParaRPr lang="en-US"/>
          </a:p>
        </p:txBody>
      </p:sp>
    </p:spTree>
    <p:extLst>
      <p:ext uri="{BB962C8B-B14F-4D97-AF65-F5344CB8AC3E}">
        <p14:creationId xmlns:p14="http://schemas.microsoft.com/office/powerpoint/2010/main" val="2205051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35B1BB1B-80AD-47D1-B5A8-4338FE3F5F5C}" type="datetime1">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112C49-5ED6-4A2C-81D6-89C57A343904}" type="slidenum">
              <a:rPr lang="en-US" smtClean="0"/>
              <a:t>‹#›</a:t>
            </a:fld>
            <a:endParaRPr lang="en-US"/>
          </a:p>
        </p:txBody>
      </p:sp>
    </p:spTree>
    <p:extLst>
      <p:ext uri="{BB962C8B-B14F-4D97-AF65-F5344CB8AC3E}">
        <p14:creationId xmlns:p14="http://schemas.microsoft.com/office/powerpoint/2010/main" val="2472004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ar-IQ"/>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7987ED-7162-4DC4-AE58-267FC9539AE6}" type="datetime1">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112C49-5ED6-4A2C-81D6-89C57A343904}" type="slidenum">
              <a:rPr lang="en-US" smtClean="0"/>
              <a:t>‹#›</a:t>
            </a:fld>
            <a:endParaRPr lang="en-US"/>
          </a:p>
        </p:txBody>
      </p:sp>
    </p:spTree>
    <p:extLst>
      <p:ext uri="{BB962C8B-B14F-4D97-AF65-F5344CB8AC3E}">
        <p14:creationId xmlns:p14="http://schemas.microsoft.com/office/powerpoint/2010/main" val="4291539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ABBD310B-2743-4B00-8CD2-3E1C49FB8866}" type="datetime1">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112C49-5ED6-4A2C-81D6-89C57A343904}" type="slidenum">
              <a:rPr lang="en-US" smtClean="0"/>
              <a:t>‹#›</a:t>
            </a:fld>
            <a:endParaRPr lang="en-US"/>
          </a:p>
        </p:txBody>
      </p:sp>
    </p:spTree>
    <p:extLst>
      <p:ext uri="{BB962C8B-B14F-4D97-AF65-F5344CB8AC3E}">
        <p14:creationId xmlns:p14="http://schemas.microsoft.com/office/powerpoint/2010/main" val="3842962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ar-IQ"/>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5124B42F-E2DC-4BA2-9DDB-3ED1C0F7FE3D}" type="datetime1">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112C49-5ED6-4A2C-81D6-89C57A343904}" type="slidenum">
              <a:rPr lang="en-US" smtClean="0"/>
              <a:t>‹#›</a:t>
            </a:fld>
            <a:endParaRPr lang="en-US"/>
          </a:p>
        </p:txBody>
      </p:sp>
    </p:spTree>
    <p:extLst>
      <p:ext uri="{BB962C8B-B14F-4D97-AF65-F5344CB8AC3E}">
        <p14:creationId xmlns:p14="http://schemas.microsoft.com/office/powerpoint/2010/main" val="2695237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BEE26ACC-B75C-4B9C-8D0A-CAEE81A959AB}" type="datetime1">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112C49-5ED6-4A2C-81D6-89C57A343904}" type="slidenum">
              <a:rPr lang="en-US" smtClean="0"/>
              <a:t>‹#›</a:t>
            </a:fld>
            <a:endParaRPr lang="en-US"/>
          </a:p>
        </p:txBody>
      </p:sp>
    </p:spTree>
    <p:extLst>
      <p:ext uri="{BB962C8B-B14F-4D97-AF65-F5344CB8AC3E}">
        <p14:creationId xmlns:p14="http://schemas.microsoft.com/office/powerpoint/2010/main" val="958720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D34119-CE19-4B17-92E1-D8D609787C22}" type="datetime1">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112C49-5ED6-4A2C-81D6-89C57A343904}" type="slidenum">
              <a:rPr lang="en-US" smtClean="0"/>
              <a:t>‹#›</a:t>
            </a:fld>
            <a:endParaRPr lang="en-US"/>
          </a:p>
        </p:txBody>
      </p:sp>
    </p:spTree>
    <p:extLst>
      <p:ext uri="{BB962C8B-B14F-4D97-AF65-F5344CB8AC3E}">
        <p14:creationId xmlns:p14="http://schemas.microsoft.com/office/powerpoint/2010/main" val="1912981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ar-IQ"/>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0A10D8-A4C4-468D-9522-2458E8C8FA7B}" type="datetime1">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112C49-5ED6-4A2C-81D6-89C57A343904}" type="slidenum">
              <a:rPr lang="en-US" smtClean="0"/>
              <a:t>‹#›</a:t>
            </a:fld>
            <a:endParaRPr lang="en-US"/>
          </a:p>
        </p:txBody>
      </p:sp>
    </p:spTree>
    <p:extLst>
      <p:ext uri="{BB962C8B-B14F-4D97-AF65-F5344CB8AC3E}">
        <p14:creationId xmlns:p14="http://schemas.microsoft.com/office/powerpoint/2010/main" val="158199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ar-IQ"/>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ar-IQ"/>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1EB778-4CD3-4FF4-A887-3D2AB9896536}" type="datetime1">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112C49-5ED6-4A2C-81D6-89C57A343904}" type="slidenum">
              <a:rPr lang="en-US" smtClean="0"/>
              <a:t>‹#›</a:t>
            </a:fld>
            <a:endParaRPr lang="en-US"/>
          </a:p>
        </p:txBody>
      </p:sp>
    </p:spTree>
    <p:extLst>
      <p:ext uri="{BB962C8B-B14F-4D97-AF65-F5344CB8AC3E}">
        <p14:creationId xmlns:p14="http://schemas.microsoft.com/office/powerpoint/2010/main" val="1619517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457950" y="6356351"/>
            <a:ext cx="2057400" cy="365125"/>
          </a:xfrm>
          <a:prstGeom prst="rect">
            <a:avLst/>
          </a:prstGeom>
        </p:spPr>
        <p:txBody>
          <a:bodyPr vert="horz" lIns="91440" tIns="45720" rIns="91440" bIns="45720" rtlCol="1" anchor="ctr"/>
          <a:lstStyle>
            <a:lvl1pPr algn="r">
              <a:defRPr sz="900">
                <a:solidFill>
                  <a:schemeClr val="tx1">
                    <a:tint val="75000"/>
                  </a:schemeClr>
                </a:solidFill>
              </a:defRPr>
            </a:lvl1pPr>
          </a:lstStyle>
          <a:p>
            <a:fld id="{F53E63C2-090E-4F60-878D-847131E25F19}" type="datetime1">
              <a:rPr lang="en-US" smtClean="0"/>
              <a:t>1/26/2019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1"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28650" y="6356351"/>
            <a:ext cx="2057400" cy="365125"/>
          </a:xfrm>
          <a:prstGeom prst="rect">
            <a:avLst/>
          </a:prstGeom>
        </p:spPr>
        <p:txBody>
          <a:bodyPr vert="horz" lIns="91440" tIns="45720" rIns="91440" bIns="45720" rtlCol="1" anchor="ctr"/>
          <a:lstStyle>
            <a:lvl1pPr algn="l">
              <a:defRPr sz="900">
                <a:solidFill>
                  <a:schemeClr val="tx1">
                    <a:tint val="75000"/>
                  </a:schemeClr>
                </a:solidFill>
              </a:defRPr>
            </a:lvl1pPr>
          </a:lstStyle>
          <a:p>
            <a:fld id="{E6112C49-5ED6-4A2C-81D6-89C57A343904}" type="slidenum">
              <a:rPr lang="en-US" smtClean="0"/>
              <a:t>‹#›</a:t>
            </a:fld>
            <a:endParaRPr lang="en-US"/>
          </a:p>
        </p:txBody>
      </p:sp>
    </p:spTree>
    <p:extLst>
      <p:ext uri="{BB962C8B-B14F-4D97-AF65-F5344CB8AC3E}">
        <p14:creationId xmlns:p14="http://schemas.microsoft.com/office/powerpoint/2010/main" val="1776440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r"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ar-IQ"/>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jpe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8.wmf"/><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1605;&#1584;&#1603;&#1585;&#1577;.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hyperlink" Target="&#1582;&#1591;&#1608;&#1575;&#1578;%20&#1575;&#1604;&#1602;&#1610;&#1575;&#1587;.docx" TargetMode="Externa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1605;&#1583;&#1608;&#1606;&#1577;%20&#1575;&#1604;&#1587;&#1604;&#1608;&#1603;%20&#1575;&#1604;&#1582;&#1575;&#1589;&#1577;%20&#1576;&#1605;&#1603;&#1575;&#1578;&#1576;%20&#1575;&#1604;&#1605;&#1601;&#1578;&#1588;&#1610;&#1606;.pdf" TargetMode="Externa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1578;&#1593;&#1604;&#1610;&#1605;&#1575;&#1578;%20&#1602;&#1608;&#1575;&#1593;&#1583;%20&#1575;&#1604;&#1587;&#1604;&#1608;&#1603;%20&#1575;&#1604;&#1582;&#1575;&#1589;&#1577;%20&#1576;&#1605;&#1608;&#1592;&#1601;&#1610;%20&#1575;&#1604;&#1583;&#1608;&#1604;&#1577;.pdf" TargetMode="External"/></Relationships>
</file>

<file path=ppt/slides/_rels/slide42.xml.rels><?xml version="1.0" encoding="UTF-8" standalone="yes"?>
<Relationships xmlns="http://schemas.openxmlformats.org/package/2006/relationships"><Relationship Id="rId2" Type="http://schemas.openxmlformats.org/officeDocument/2006/relationships/hyperlink" Target="matrix%20code%20of%20ethics_v4.doc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hyperlink" Target="&#1602;&#1575;&#1606;&#1608;&#1606;%20&#1605;&#1603;&#1575;&#1578;&#1576;%20&#1575;&#1604;&#1605;&#1601;&#1578;&#1588;&#1610;&#1606;%20&#1575;&#1604;&#1593;&#1575;&#1605;&#1610;&#1606;.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1602;&#1575;&#1606;&#1608;&#1606;%20&#1605;&#1603;&#1575;&#1578;&#1576;%20&#1575;&#1604;&#1605;&#1601;&#1578;&#1588;&#1610;&#1606;%20&#1575;&#1604;&#1593;&#1575;&#1605;&#1610;&#1606;.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00200" y="2743200"/>
            <a:ext cx="6172200" cy="954107"/>
          </a:xfrm>
          <a:prstGeom prst="rect">
            <a:avLst/>
          </a:prstGeom>
        </p:spPr>
        <p:txBody>
          <a:bodyPr wrap="square">
            <a:spAutoFit/>
          </a:bodyPr>
          <a:lstStyle/>
          <a:p>
            <a:pPr lvl="0" algn="ctr" rtl="1"/>
            <a:r>
              <a:rPr lang="ar-SA" sz="2800" b="1" dirty="0" smtClean="0">
                <a:solidFill>
                  <a:prstClr val="black"/>
                </a:solidFill>
              </a:rPr>
              <a:t>ورشة العمل </a:t>
            </a:r>
            <a:r>
              <a:rPr lang="ar-LB" sz="2800" b="1" dirty="0" smtClean="0">
                <a:solidFill>
                  <a:prstClr val="black"/>
                </a:solidFill>
              </a:rPr>
              <a:t>حول</a:t>
            </a:r>
            <a:endParaRPr lang="en-US" sz="2800" dirty="0">
              <a:solidFill>
                <a:prstClr val="black"/>
              </a:solidFill>
            </a:endParaRPr>
          </a:p>
          <a:p>
            <a:pPr lvl="0" algn="ctr" rtl="1"/>
            <a:r>
              <a:rPr lang="ar-LB" sz="2800" b="1" dirty="0">
                <a:solidFill>
                  <a:prstClr val="black"/>
                </a:solidFill>
              </a:rPr>
              <a:t>"تقويم الأداء </a:t>
            </a:r>
            <a:r>
              <a:rPr lang="ar-LB" sz="2800" b="1" dirty="0" smtClean="0">
                <a:solidFill>
                  <a:prstClr val="black"/>
                </a:solidFill>
              </a:rPr>
              <a:t>المؤسسي</a:t>
            </a:r>
            <a:r>
              <a:rPr lang="ar-SA" sz="2800" b="1" dirty="0" smtClean="0">
                <a:solidFill>
                  <a:prstClr val="black"/>
                </a:solidFill>
              </a:rPr>
              <a:t> والادارة الرشيدة</a:t>
            </a:r>
            <a:r>
              <a:rPr lang="ar-LB" sz="2800" b="1" dirty="0" smtClean="0">
                <a:solidFill>
                  <a:prstClr val="black"/>
                </a:solidFill>
              </a:rPr>
              <a:t>"</a:t>
            </a:r>
            <a:endParaRPr lang="en-US" sz="2800" dirty="0">
              <a:solidFill>
                <a:prstClr val="black"/>
              </a:solidFill>
            </a:endParaRPr>
          </a:p>
        </p:txBody>
      </p:sp>
      <p:sp>
        <p:nvSpPr>
          <p:cNvPr id="2" name="Slide Number Placeholder 1"/>
          <p:cNvSpPr>
            <a:spLocks noGrp="1"/>
          </p:cNvSpPr>
          <p:nvPr>
            <p:ph type="sldNum" sz="quarter" idx="12"/>
          </p:nvPr>
        </p:nvSpPr>
        <p:spPr/>
        <p:txBody>
          <a:bodyPr/>
          <a:lstStyle/>
          <a:p>
            <a:fld id="{E6112C49-5ED6-4A2C-81D6-89C57A343904}" type="slidenum">
              <a:rPr lang="en-US" smtClean="0"/>
              <a:t>1</a:t>
            </a:fld>
            <a:endParaRPr lang="en-US"/>
          </a:p>
        </p:txBody>
      </p:sp>
    </p:spTree>
    <p:extLst>
      <p:ext uri="{BB962C8B-B14F-4D97-AF65-F5344CB8AC3E}">
        <p14:creationId xmlns:p14="http://schemas.microsoft.com/office/powerpoint/2010/main" val="13948581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914400"/>
          </a:xfrm>
        </p:spPr>
        <p:txBody>
          <a:bodyPr>
            <a:normAutofit/>
          </a:bodyPr>
          <a:lstStyle/>
          <a:p>
            <a:pPr marL="342900" lvl="0" indent="-342900" algn="just" rtl="1">
              <a:buFont typeface="Courier New" pitchFamily="49" charset="0"/>
              <a:buChar char="o"/>
            </a:pPr>
            <a:r>
              <a:rPr lang="ar-LB" sz="2400" dirty="0">
                <a:latin typeface="+mn-lt"/>
                <a:ea typeface="+mn-ea"/>
                <a:cs typeface="+mn-cs"/>
              </a:rPr>
              <a:t>المحاور الرئيسية </a:t>
            </a:r>
            <a:r>
              <a:rPr lang="ar-SA" sz="2400" dirty="0" smtClean="0">
                <a:latin typeface="+mn-lt"/>
                <a:ea typeface="+mn-ea"/>
                <a:cs typeface="+mn-cs"/>
              </a:rPr>
              <a:t>للإدارة الرشيدة</a:t>
            </a:r>
            <a:endParaRPr lang="en-US" sz="2400" dirty="0">
              <a:latin typeface="+mn-lt"/>
              <a:ea typeface="+mn-ea"/>
              <a:cs typeface="+mn-cs"/>
            </a:endParaRPr>
          </a:p>
        </p:txBody>
      </p:sp>
      <p:sp>
        <p:nvSpPr>
          <p:cNvPr id="3" name="Slide Number Placeholder 2"/>
          <p:cNvSpPr>
            <a:spLocks noGrp="1"/>
          </p:cNvSpPr>
          <p:nvPr>
            <p:ph type="sldNum" sz="quarter" idx="12"/>
          </p:nvPr>
        </p:nvSpPr>
        <p:spPr/>
        <p:txBody>
          <a:bodyPr/>
          <a:lstStyle/>
          <a:p>
            <a:fld id="{E6112C49-5ED6-4A2C-81D6-89C57A343904}" type="slidenum">
              <a:rPr lang="en-US" smtClean="0"/>
              <a:t>10</a:t>
            </a:fld>
            <a:endParaRPr lang="en-US"/>
          </a:p>
        </p:txBody>
      </p:sp>
      <p:graphicFrame>
        <p:nvGraphicFramePr>
          <p:cNvPr id="8" name="Diagram 7"/>
          <p:cNvGraphicFramePr/>
          <p:nvPr>
            <p:extLst>
              <p:ext uri="{D42A27DB-BD31-4B8C-83A1-F6EECF244321}">
                <p14:modId xmlns:p14="http://schemas.microsoft.com/office/powerpoint/2010/main" val="1307074368"/>
              </p:ext>
            </p:extLst>
          </p:nvPr>
        </p:nvGraphicFramePr>
        <p:xfrm>
          <a:off x="457201" y="1123632"/>
          <a:ext cx="8077200" cy="5429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9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0398" y="1066800"/>
            <a:ext cx="8382000" cy="1200329"/>
          </a:xfrm>
          <a:prstGeom prst="rect">
            <a:avLst/>
          </a:prstGeom>
        </p:spPr>
        <p:txBody>
          <a:bodyPr wrap="square">
            <a:spAutoFit/>
          </a:bodyPr>
          <a:lstStyle/>
          <a:p>
            <a:pPr marL="342900" lvl="0" indent="-342900" algn="just" rtl="1">
              <a:buFont typeface="Courier New" pitchFamily="49" charset="0"/>
              <a:buChar char="o"/>
            </a:pPr>
            <a:r>
              <a:rPr lang="ar-LB" sz="2400" dirty="0" smtClean="0"/>
              <a:t>جلسات </a:t>
            </a:r>
            <a:r>
              <a:rPr lang="ar-LB" sz="2400" dirty="0"/>
              <a:t>المذاكرة لتبادل المعرفة والتجارب بين المفتشين العامين وبينهم وبين الهيئات الرقابية الاخرى - تواصل مع النظراء في العالم (اقليمياً / دولياً</a:t>
            </a:r>
            <a:r>
              <a:rPr lang="ar-LB" sz="2400" dirty="0" smtClean="0"/>
              <a:t>)</a:t>
            </a:r>
            <a:endParaRPr lang="ar-SA" sz="2400" dirty="0" smtClean="0"/>
          </a:p>
          <a:p>
            <a:pPr lvl="0" algn="just" rtl="1"/>
            <a:endParaRPr lang="en-US" sz="2400" dirty="0"/>
          </a:p>
        </p:txBody>
      </p:sp>
      <p:graphicFrame>
        <p:nvGraphicFramePr>
          <p:cNvPr id="6" name="Diagram 5"/>
          <p:cNvGraphicFramePr/>
          <p:nvPr>
            <p:extLst>
              <p:ext uri="{D42A27DB-BD31-4B8C-83A1-F6EECF244321}">
                <p14:modId xmlns:p14="http://schemas.microsoft.com/office/powerpoint/2010/main" val="4155038768"/>
              </p:ext>
            </p:extLst>
          </p:nvPr>
        </p:nvGraphicFramePr>
        <p:xfrm>
          <a:off x="2209800" y="3657600"/>
          <a:ext cx="4572000" cy="233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4494599" y="228600"/>
            <a:ext cx="4459875" cy="461665"/>
          </a:xfrm>
          <a:prstGeom prst="rect">
            <a:avLst/>
          </a:prstGeom>
        </p:spPr>
        <p:txBody>
          <a:bodyPr wrap="none">
            <a:spAutoFit/>
          </a:bodyPr>
          <a:lstStyle/>
          <a:p>
            <a:pPr lvl="0" algn="just" rtl="1"/>
            <a:r>
              <a:rPr lang="ar-LB" sz="2400" b="1" u="sng" dirty="0"/>
              <a:t>الجلسة الثالثة: التكامل بين النظراء (تعليق)</a:t>
            </a:r>
            <a:endParaRPr lang="ar-SA" sz="2400" b="1" u="sng" dirty="0"/>
          </a:p>
        </p:txBody>
      </p:sp>
      <p:sp>
        <p:nvSpPr>
          <p:cNvPr id="2" name="Slide Number Placeholder 1"/>
          <p:cNvSpPr>
            <a:spLocks noGrp="1"/>
          </p:cNvSpPr>
          <p:nvPr>
            <p:ph type="sldNum" sz="quarter" idx="12"/>
          </p:nvPr>
        </p:nvSpPr>
        <p:spPr/>
        <p:txBody>
          <a:bodyPr/>
          <a:lstStyle/>
          <a:p>
            <a:fld id="{E6112C49-5ED6-4A2C-81D6-89C57A343904}" type="slidenum">
              <a:rPr lang="en-US" smtClean="0"/>
              <a:t>11</a:t>
            </a:fld>
            <a:endParaRPr lang="en-US"/>
          </a:p>
        </p:txBody>
      </p:sp>
    </p:spTree>
    <p:extLst>
      <p:ext uri="{BB962C8B-B14F-4D97-AF65-F5344CB8AC3E}">
        <p14:creationId xmlns:p14="http://schemas.microsoft.com/office/powerpoint/2010/main" val="353053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228600"/>
            <a:ext cx="8839200" cy="830997"/>
          </a:xfrm>
          <a:prstGeom prst="rect">
            <a:avLst/>
          </a:prstGeom>
        </p:spPr>
        <p:txBody>
          <a:bodyPr wrap="square">
            <a:spAutoFit/>
          </a:bodyPr>
          <a:lstStyle/>
          <a:p>
            <a:pPr lvl="0" algn="just" rtl="1"/>
            <a:r>
              <a:rPr lang="ar-LB" sz="2400" b="1" u="sng" dirty="0"/>
              <a:t>الجلسة الرابعة: </a:t>
            </a:r>
            <a:r>
              <a:rPr lang="ar-SA" sz="2400" b="1" u="sng" dirty="0" smtClean="0"/>
              <a:t>خريطة الطريق</a:t>
            </a:r>
          </a:p>
          <a:p>
            <a:pPr lvl="0" algn="just" rtl="1"/>
            <a:endParaRPr lang="en-US" sz="2400" u="sng" dirty="0"/>
          </a:p>
        </p:txBody>
      </p:sp>
      <p:graphicFrame>
        <p:nvGraphicFramePr>
          <p:cNvPr id="5" name="Diagram 4"/>
          <p:cNvGraphicFramePr/>
          <p:nvPr>
            <p:extLst>
              <p:ext uri="{D42A27DB-BD31-4B8C-83A1-F6EECF244321}">
                <p14:modId xmlns:p14="http://schemas.microsoft.com/office/powerpoint/2010/main" val="3593900452"/>
              </p:ext>
            </p:extLst>
          </p:nvPr>
        </p:nvGraphicFramePr>
        <p:xfrm>
          <a:off x="381000" y="-177800"/>
          <a:ext cx="8382000" cy="680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E6112C49-5ED6-4A2C-81D6-89C57A343904}" type="slidenum">
              <a:rPr lang="en-US" smtClean="0"/>
              <a:t>12</a:t>
            </a:fld>
            <a:endParaRPr lang="en-US"/>
          </a:p>
        </p:txBody>
      </p:sp>
    </p:spTree>
    <p:extLst>
      <p:ext uri="{BB962C8B-B14F-4D97-AF65-F5344CB8AC3E}">
        <p14:creationId xmlns:p14="http://schemas.microsoft.com/office/powerpoint/2010/main" val="270217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0" y="152400"/>
            <a:ext cx="6923690" cy="830997"/>
          </a:xfrm>
          <a:prstGeom prst="rect">
            <a:avLst/>
          </a:prstGeom>
        </p:spPr>
        <p:txBody>
          <a:bodyPr wrap="none">
            <a:spAutoFit/>
          </a:bodyPr>
          <a:lstStyle/>
          <a:p>
            <a:pPr lvl="0" algn="just" rtl="1"/>
            <a:r>
              <a:rPr lang="ar-LB" sz="2400" b="1" u="sng" dirty="0"/>
              <a:t>اليوم </a:t>
            </a:r>
            <a:r>
              <a:rPr lang="ar-LB" sz="2400" b="1" u="sng" dirty="0" smtClean="0"/>
              <a:t>الثاني</a:t>
            </a:r>
            <a:r>
              <a:rPr lang="ar-SA" sz="2400" b="1" u="sng" dirty="0" smtClean="0"/>
              <a:t>- </a:t>
            </a:r>
            <a:r>
              <a:rPr lang="ar-LB" sz="2400" b="1" dirty="0"/>
              <a:t>الجلسة الاولى: شرح مفهوم القياس </a:t>
            </a:r>
            <a:r>
              <a:rPr lang="ar-LB" sz="2400" b="1" dirty="0" err="1"/>
              <a:t>ومنهجياته</a:t>
            </a:r>
            <a:r>
              <a:rPr lang="ar-LB" sz="2400" b="1" dirty="0"/>
              <a:t> وادواته</a:t>
            </a:r>
            <a:endParaRPr lang="en-US" sz="2400" dirty="0"/>
          </a:p>
          <a:p>
            <a:pPr algn="just" rtl="1"/>
            <a:endParaRPr lang="en-US" sz="2400" dirty="0"/>
          </a:p>
        </p:txBody>
      </p:sp>
      <p:sp>
        <p:nvSpPr>
          <p:cNvPr id="6" name="Rectangle 5"/>
          <p:cNvSpPr/>
          <p:nvPr/>
        </p:nvSpPr>
        <p:spPr>
          <a:xfrm>
            <a:off x="3962400" y="685800"/>
            <a:ext cx="4541628" cy="461665"/>
          </a:xfrm>
          <a:prstGeom prst="rect">
            <a:avLst/>
          </a:prstGeom>
        </p:spPr>
        <p:txBody>
          <a:bodyPr wrap="none">
            <a:spAutoFit/>
          </a:bodyPr>
          <a:lstStyle/>
          <a:p>
            <a:pPr marL="342900" lvl="0" indent="-342900" algn="just" rtl="1">
              <a:buFont typeface="Courier New" pitchFamily="49" charset="0"/>
              <a:buChar char="o"/>
            </a:pPr>
            <a:r>
              <a:rPr lang="ar-LB" sz="2400" dirty="0"/>
              <a:t>عرض لمفهوم قياس الاداء: مفهوم متنوع </a:t>
            </a:r>
            <a:endParaRPr lang="en-US" sz="2400" dirty="0"/>
          </a:p>
        </p:txBody>
      </p:sp>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4"/>
          <p:cNvSpPr>
            <a:spLocks noChangeArrowheads="1"/>
          </p:cNvSpPr>
          <p:nvPr/>
        </p:nvSpPr>
        <p:spPr bwMode="auto">
          <a:xfrm>
            <a:off x="4453217" y="311006"/>
            <a:ext cx="237565"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LB" sz="13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a:t>
            </a:r>
            <a:endParaRPr kumimoji="0" lang="ar-L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12"/>
          <p:cNvSpPr/>
          <p:nvPr/>
        </p:nvSpPr>
        <p:spPr>
          <a:xfrm>
            <a:off x="228600" y="1280785"/>
            <a:ext cx="8570449" cy="1477328"/>
          </a:xfrm>
          <a:prstGeom prst="rect">
            <a:avLst/>
          </a:prstGeom>
        </p:spPr>
        <p:txBody>
          <a:bodyPr wrap="square">
            <a:spAutoFit/>
          </a:bodyPr>
          <a:lstStyle/>
          <a:p>
            <a:pPr marL="285750" lvl="0" indent="-285750" algn="just" rtl="1" fontAlgn="base">
              <a:lnSpc>
                <a:spcPct val="150000"/>
              </a:lnSpc>
              <a:spcBef>
                <a:spcPct val="0"/>
              </a:spcBef>
              <a:spcAft>
                <a:spcPct val="0"/>
              </a:spcAft>
              <a:buFontTx/>
              <a:buChar char="-"/>
            </a:pPr>
            <a:r>
              <a:rPr lang="ar-LB" dirty="0" smtClean="0">
                <a:solidFill>
                  <a:prstClr val="black"/>
                </a:solidFill>
                <a:latin typeface="Simplified Arabic" pitchFamily="18" charset="-78"/>
                <a:ea typeface="Calibri" pitchFamily="34" charset="0"/>
                <a:cs typeface="Simplified Arabic" pitchFamily="18" charset="-78"/>
              </a:rPr>
              <a:t>إصلاح </a:t>
            </a:r>
            <a:r>
              <a:rPr lang="ar-LB" dirty="0">
                <a:solidFill>
                  <a:prstClr val="black"/>
                </a:solidFill>
                <a:latin typeface="Simplified Arabic" pitchFamily="18" charset="-78"/>
                <a:ea typeface="Calibri" pitchFamily="34" charset="0"/>
                <a:cs typeface="Simplified Arabic" pitchFamily="18" charset="-78"/>
              </a:rPr>
              <a:t>القطاع العام </a:t>
            </a:r>
            <a:r>
              <a:rPr lang="ar-LB" dirty="0" smtClean="0">
                <a:solidFill>
                  <a:prstClr val="black"/>
                </a:solidFill>
                <a:latin typeface="Simplified Arabic" pitchFamily="18" charset="-78"/>
                <a:ea typeface="Calibri" pitchFamily="34" charset="0"/>
                <a:cs typeface="Simplified Arabic" pitchFamily="18" charset="-78"/>
              </a:rPr>
              <a:t>وجعله </a:t>
            </a:r>
            <a:r>
              <a:rPr lang="ar-LB" dirty="0">
                <a:solidFill>
                  <a:prstClr val="black"/>
                </a:solidFill>
                <a:latin typeface="Simplified Arabic" pitchFamily="18" charset="-78"/>
                <a:ea typeface="Calibri" pitchFamily="34" charset="0"/>
                <a:cs typeface="Simplified Arabic" pitchFamily="18" charset="-78"/>
              </a:rPr>
              <a:t>أكثر منافسةً للقطاع </a:t>
            </a:r>
            <a:r>
              <a:rPr lang="ar-LB" dirty="0" smtClean="0">
                <a:solidFill>
                  <a:prstClr val="black"/>
                </a:solidFill>
                <a:latin typeface="Simplified Arabic" pitchFamily="18" charset="-78"/>
                <a:ea typeface="Calibri" pitchFamily="34" charset="0"/>
                <a:cs typeface="Simplified Arabic" pitchFamily="18" charset="-78"/>
              </a:rPr>
              <a:t>الخاص</a:t>
            </a:r>
            <a:r>
              <a:rPr lang="en-US" dirty="0" smtClean="0">
                <a:solidFill>
                  <a:prstClr val="black"/>
                </a:solidFill>
                <a:latin typeface="Simplified Arabic" pitchFamily="18" charset="-78"/>
                <a:ea typeface="Calibri" pitchFamily="34" charset="0"/>
                <a:cs typeface="Simplified Arabic" pitchFamily="18" charset="-78"/>
              </a:rPr>
              <a:t> .</a:t>
            </a:r>
          </a:p>
          <a:p>
            <a:pPr marL="285750" lvl="0" indent="-285750" algn="just" rtl="1" fontAlgn="base">
              <a:lnSpc>
                <a:spcPct val="150000"/>
              </a:lnSpc>
              <a:spcBef>
                <a:spcPct val="0"/>
              </a:spcBef>
              <a:spcAft>
                <a:spcPct val="0"/>
              </a:spcAft>
              <a:buFontTx/>
              <a:buChar char="-"/>
            </a:pPr>
            <a:endParaRPr lang="en-US" sz="600" dirty="0">
              <a:solidFill>
                <a:prstClr val="black"/>
              </a:solidFill>
              <a:latin typeface="Arial" pitchFamily="34" charset="0"/>
              <a:cs typeface="Arial" pitchFamily="34" charset="0"/>
            </a:endParaRPr>
          </a:p>
          <a:p>
            <a:pPr lvl="0" algn="just" rtl="1" eaLnBrk="0" fontAlgn="base" hangingPunct="0">
              <a:lnSpc>
                <a:spcPct val="150000"/>
              </a:lnSpc>
              <a:spcBef>
                <a:spcPct val="0"/>
              </a:spcBef>
              <a:spcAft>
                <a:spcPct val="0"/>
              </a:spcAft>
            </a:pPr>
            <a:r>
              <a:rPr lang="ar-SA" dirty="0" smtClean="0">
                <a:solidFill>
                  <a:prstClr val="black"/>
                </a:solidFill>
                <a:latin typeface="Simplified Arabic" pitchFamily="18" charset="-78"/>
                <a:ea typeface="Calibri" pitchFamily="34" charset="0"/>
                <a:cs typeface="Simplified Arabic" pitchFamily="18" charset="-78"/>
              </a:rPr>
              <a:t>- </a:t>
            </a:r>
            <a:r>
              <a:rPr lang="ar-LB" b="1" dirty="0" smtClean="0">
                <a:solidFill>
                  <a:prstClr val="black"/>
                </a:solidFill>
                <a:latin typeface="Simplified Arabic" pitchFamily="18" charset="-78"/>
                <a:ea typeface="Calibri" pitchFamily="34" charset="0"/>
                <a:cs typeface="Simplified Arabic" pitchFamily="18" charset="-78"/>
              </a:rPr>
              <a:t>جدوى </a:t>
            </a:r>
            <a:r>
              <a:rPr lang="ar-LB" b="1" dirty="0">
                <a:solidFill>
                  <a:prstClr val="black"/>
                </a:solidFill>
                <a:latin typeface="Simplified Arabic" pitchFamily="18" charset="-78"/>
                <a:ea typeface="Calibri" pitchFamily="34" charset="0"/>
                <a:cs typeface="Simplified Arabic" pitchFamily="18" charset="-78"/>
              </a:rPr>
              <a:t>الإنفاق </a:t>
            </a:r>
            <a:r>
              <a:rPr lang="en-US" b="1" dirty="0">
                <a:solidFill>
                  <a:prstClr val="black"/>
                </a:solidFill>
                <a:latin typeface="Simplified Arabic" pitchFamily="18" charset="-78"/>
                <a:ea typeface="Calibri" pitchFamily="34" charset="0"/>
                <a:cs typeface="Simplified Arabic" pitchFamily="18" charset="-78"/>
              </a:rPr>
              <a:t>(</a:t>
            </a:r>
            <a:r>
              <a:rPr lang="en-US" b="1" i="1" dirty="0">
                <a:solidFill>
                  <a:prstClr val="black"/>
                </a:solidFill>
                <a:latin typeface="Simplified Arabic" pitchFamily="18" charset="-78"/>
                <a:ea typeface="Calibri" pitchFamily="34" charset="0"/>
                <a:cs typeface="Simplified Arabic" pitchFamily="18" charset="-78"/>
              </a:rPr>
              <a:t>Value for </a:t>
            </a:r>
            <a:r>
              <a:rPr lang="en-US" b="1" i="1" dirty="0" smtClean="0">
                <a:solidFill>
                  <a:prstClr val="black"/>
                </a:solidFill>
                <a:latin typeface="Simplified Arabic" pitchFamily="18" charset="-78"/>
                <a:ea typeface="Calibri" pitchFamily="34" charset="0"/>
                <a:cs typeface="Simplified Arabic" pitchFamily="18" charset="-78"/>
              </a:rPr>
              <a:t>Money</a:t>
            </a:r>
            <a:r>
              <a:rPr lang="en-US" b="1" dirty="0" smtClean="0">
                <a:solidFill>
                  <a:prstClr val="black"/>
                </a:solidFill>
                <a:latin typeface="Simplified Arabic" pitchFamily="18" charset="-78"/>
                <a:ea typeface="Calibri" pitchFamily="34" charset="0"/>
                <a:cs typeface="Simplified Arabic" pitchFamily="18" charset="-78"/>
              </a:rPr>
              <a:t>)</a:t>
            </a:r>
            <a:r>
              <a:rPr lang="ar-LB" b="1" dirty="0" smtClean="0">
                <a:solidFill>
                  <a:prstClr val="black"/>
                </a:solidFill>
                <a:latin typeface="Simplified Arabic" pitchFamily="18" charset="-78"/>
                <a:ea typeface="Calibri" pitchFamily="34" charset="0"/>
                <a:cs typeface="Simplified Arabic" pitchFamily="18" charset="-78"/>
              </a:rPr>
              <a:t> </a:t>
            </a:r>
            <a:r>
              <a:rPr lang="ar-LB" dirty="0" smtClean="0">
                <a:solidFill>
                  <a:prstClr val="black"/>
                </a:solidFill>
                <a:latin typeface="Simplified Arabic" pitchFamily="18" charset="-78"/>
                <a:ea typeface="Calibri" pitchFamily="34" charset="0"/>
                <a:cs typeface="Simplified Arabic" pitchFamily="18" charset="-78"/>
              </a:rPr>
              <a:t>إحدى </a:t>
            </a:r>
            <a:r>
              <a:rPr lang="ar-LB" dirty="0">
                <a:solidFill>
                  <a:prstClr val="black"/>
                </a:solidFill>
                <a:latin typeface="Simplified Arabic" pitchFamily="18" charset="-78"/>
                <a:ea typeface="Calibri" pitchFamily="34" charset="0"/>
                <a:cs typeface="Simplified Arabic" pitchFamily="18" charset="-78"/>
              </a:rPr>
              <a:t>أبرز الأولويات الإصلاحية من أجل تعزيز مبادئ الاقتصاد، والفعالية، والكفاءة. </a:t>
            </a:r>
            <a:endParaRPr lang="ar-SA" dirty="0" smtClean="0">
              <a:solidFill>
                <a:prstClr val="black"/>
              </a:solidFill>
              <a:latin typeface="Simplified Arabic" pitchFamily="18" charset="-78"/>
              <a:ea typeface="Calibri" pitchFamily="34" charset="0"/>
              <a:cs typeface="Simplified Arabic" pitchFamily="18" charset="-78"/>
            </a:endParaRP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583043"/>
            <a:ext cx="1603040" cy="1215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Diagram 9"/>
          <p:cNvGraphicFramePr>
            <a:graphicFrameLocks/>
          </p:cNvGraphicFramePr>
          <p:nvPr>
            <p:extLst>
              <p:ext uri="{D42A27DB-BD31-4B8C-83A1-F6EECF244321}">
                <p14:modId xmlns:p14="http://schemas.microsoft.com/office/powerpoint/2010/main" val="3008448557"/>
              </p:ext>
            </p:extLst>
          </p:nvPr>
        </p:nvGraphicFramePr>
        <p:xfrm>
          <a:off x="-76200" y="3052763"/>
          <a:ext cx="4724400" cy="3348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4038600" y="2895600"/>
            <a:ext cx="4572000" cy="2585323"/>
          </a:xfrm>
          <a:prstGeom prst="rect">
            <a:avLst/>
          </a:prstGeom>
        </p:spPr>
        <p:txBody>
          <a:bodyPr>
            <a:spAutoFit/>
          </a:bodyPr>
          <a:lstStyle/>
          <a:p>
            <a:pPr lvl="0" algn="just" rtl="1" eaLnBrk="0" fontAlgn="base" hangingPunct="0">
              <a:lnSpc>
                <a:spcPct val="150000"/>
              </a:lnSpc>
              <a:spcBef>
                <a:spcPct val="0"/>
              </a:spcBef>
              <a:spcAft>
                <a:spcPct val="0"/>
              </a:spcAft>
            </a:pPr>
            <a:r>
              <a:rPr lang="ar-SA" dirty="0">
                <a:solidFill>
                  <a:prstClr val="black"/>
                </a:solidFill>
                <a:latin typeface="Simplified Arabic" pitchFamily="18" charset="-78"/>
                <a:ea typeface="Calibri" pitchFamily="34" charset="0"/>
                <a:cs typeface="Simplified Arabic" pitchFamily="18" charset="-78"/>
              </a:rPr>
              <a:t>- </a:t>
            </a:r>
            <a:r>
              <a:rPr lang="ar-LB" dirty="0">
                <a:solidFill>
                  <a:prstClr val="black"/>
                </a:solidFill>
                <a:latin typeface="Simplified Arabic" pitchFamily="18" charset="-78"/>
                <a:ea typeface="Calibri" pitchFamily="34" charset="0"/>
                <a:cs typeface="Simplified Arabic" pitchFamily="18" charset="-78"/>
              </a:rPr>
              <a:t>اعتماد الإدارات العامة على تطبيق التدابير الضرورية الآيلة إلى بناء ثقافة موجّهة نحو </a:t>
            </a:r>
            <a:r>
              <a:rPr lang="ar-LB" b="1" dirty="0">
                <a:solidFill>
                  <a:prstClr val="black"/>
                </a:solidFill>
                <a:latin typeface="Simplified Arabic" pitchFamily="18" charset="-78"/>
                <a:ea typeface="Calibri" pitchFamily="34" charset="0"/>
                <a:cs typeface="Simplified Arabic" pitchFamily="18" charset="-78"/>
              </a:rPr>
              <a:t>تحقيق المخرجات / النتائج  </a:t>
            </a:r>
            <a:r>
              <a:rPr lang="en-US" b="1" dirty="0">
                <a:solidFill>
                  <a:prstClr val="black"/>
                </a:solidFill>
                <a:latin typeface="Simplified Arabic" pitchFamily="18" charset="-78"/>
                <a:ea typeface="Calibri" pitchFamily="34" charset="0"/>
                <a:cs typeface="Simplified Arabic" pitchFamily="18" charset="-78"/>
              </a:rPr>
              <a:t>(</a:t>
            </a:r>
            <a:r>
              <a:rPr lang="en-US" b="1" i="1" dirty="0">
                <a:solidFill>
                  <a:prstClr val="black"/>
                </a:solidFill>
                <a:latin typeface="Simplified Arabic" pitchFamily="18" charset="-78"/>
                <a:ea typeface="Calibri" pitchFamily="34" charset="0"/>
                <a:cs typeface="Simplified Arabic" pitchFamily="18" charset="-78"/>
              </a:rPr>
              <a:t>Outputs</a:t>
            </a:r>
            <a:r>
              <a:rPr lang="en-US" b="1" dirty="0">
                <a:solidFill>
                  <a:prstClr val="black"/>
                </a:solidFill>
                <a:latin typeface="Simplified Arabic" pitchFamily="18" charset="-78"/>
                <a:ea typeface="Calibri" pitchFamily="34" charset="0"/>
                <a:cs typeface="Simplified Arabic" pitchFamily="18" charset="-78"/>
              </a:rPr>
              <a:t>)</a:t>
            </a:r>
            <a:r>
              <a:rPr lang="ar-LB" dirty="0">
                <a:solidFill>
                  <a:prstClr val="black"/>
                </a:solidFill>
                <a:latin typeface="Simplified Arabic" pitchFamily="18" charset="-78"/>
                <a:ea typeface="Calibri" pitchFamily="34" charset="0"/>
                <a:cs typeface="Simplified Arabic" pitchFamily="18" charset="-78"/>
              </a:rPr>
              <a:t>، بعكس مفهوم الإدارة العامة التقليدية التي استندت على نُظُمٍ موجّهة نحو </a:t>
            </a:r>
            <a:r>
              <a:rPr lang="ar-LB" b="1" dirty="0">
                <a:solidFill>
                  <a:prstClr val="black"/>
                </a:solidFill>
                <a:latin typeface="Simplified Arabic" pitchFamily="18" charset="-78"/>
                <a:ea typeface="Calibri" pitchFamily="34" charset="0"/>
                <a:cs typeface="Simplified Arabic" pitchFamily="18" charset="-78"/>
              </a:rPr>
              <a:t>المدخلات </a:t>
            </a:r>
            <a:r>
              <a:rPr lang="en-US" b="1" dirty="0">
                <a:solidFill>
                  <a:prstClr val="black"/>
                </a:solidFill>
                <a:latin typeface="Simplified Arabic" pitchFamily="18" charset="-78"/>
                <a:ea typeface="Calibri" pitchFamily="34" charset="0"/>
                <a:cs typeface="Simplified Arabic" pitchFamily="18" charset="-78"/>
              </a:rPr>
              <a:t>(</a:t>
            </a:r>
            <a:r>
              <a:rPr lang="en-US" b="1" i="1" dirty="0">
                <a:solidFill>
                  <a:prstClr val="black"/>
                </a:solidFill>
                <a:latin typeface="Simplified Arabic" pitchFamily="18" charset="-78"/>
                <a:ea typeface="Calibri" pitchFamily="34" charset="0"/>
                <a:cs typeface="Simplified Arabic" pitchFamily="18" charset="-78"/>
              </a:rPr>
              <a:t>Inputs</a:t>
            </a:r>
            <a:r>
              <a:rPr lang="en-US" b="1" dirty="0">
                <a:solidFill>
                  <a:prstClr val="black"/>
                </a:solidFill>
                <a:latin typeface="Simplified Arabic" pitchFamily="18" charset="-78"/>
                <a:ea typeface="Calibri" pitchFamily="34" charset="0"/>
                <a:cs typeface="Simplified Arabic" pitchFamily="18" charset="-78"/>
              </a:rPr>
              <a:t>) </a:t>
            </a:r>
            <a:r>
              <a:rPr lang="ar-LB" dirty="0">
                <a:solidFill>
                  <a:prstClr val="black"/>
                </a:solidFill>
                <a:latin typeface="Simplified Arabic" pitchFamily="18" charset="-78"/>
                <a:ea typeface="Calibri" pitchFamily="34" charset="0"/>
                <a:cs typeface="Simplified Arabic" pitchFamily="18" charset="-78"/>
              </a:rPr>
              <a:t>والتي اعتبرت أنّ التقيّد بالقوانين والأنظمة المرعيّة الإجراء هو الضمانة لتحقيق النتائج.</a:t>
            </a:r>
            <a:endParaRPr lang="en-US" sz="600" dirty="0">
              <a:solidFill>
                <a:prstClr val="black"/>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E6112C49-5ED6-4A2C-81D6-89C57A343904}" type="slidenum">
              <a:rPr lang="en-US" smtClean="0"/>
              <a:t>13</a:t>
            </a:fld>
            <a:endParaRPr lang="en-US"/>
          </a:p>
        </p:txBody>
      </p:sp>
    </p:spTree>
    <p:extLst>
      <p:ext uri="{BB962C8B-B14F-4D97-AF65-F5344CB8AC3E}">
        <p14:creationId xmlns:p14="http://schemas.microsoft.com/office/powerpoint/2010/main" val="295048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down)">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down)">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075"/>
                                        </p:tgtEl>
                                        <p:attrNameLst>
                                          <p:attrName>style.visibility</p:attrName>
                                        </p:attrNameLst>
                                      </p:cBhvr>
                                      <p:to>
                                        <p:strVal val="visible"/>
                                      </p:to>
                                    </p:set>
                                    <p:animEffect transition="in" filter="wipe(down)">
                                      <p:cBhvr>
                                        <p:cTn id="22" dur="500"/>
                                        <p:tgtEl>
                                          <p:spTgt spid="307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10" grpId="0">
        <p:bldAsOne/>
      </p:bldGraphic>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87766" y="228600"/>
            <a:ext cx="2375970" cy="584775"/>
          </a:xfrm>
          <a:prstGeom prst="rect">
            <a:avLst/>
          </a:prstGeom>
        </p:spPr>
        <p:txBody>
          <a:bodyPr wrap="none">
            <a:spAutoFit/>
          </a:bodyPr>
          <a:lstStyle/>
          <a:p>
            <a:pPr lvl="0" algn="just" rtl="1"/>
            <a:r>
              <a:rPr lang="ar-SA" sz="3200" b="1" u="sng"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جذور </a:t>
            </a:r>
            <a:r>
              <a:rPr lang="ar-LB" sz="3200" b="1" u="sng"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مفهوم قياس الاداء</a:t>
            </a:r>
            <a:endParaRPr lang="en-US" sz="3200" b="1" u="sng"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graphicFrame>
        <p:nvGraphicFramePr>
          <p:cNvPr id="3" name="Diagram 2"/>
          <p:cNvGraphicFramePr/>
          <p:nvPr>
            <p:extLst>
              <p:ext uri="{D42A27DB-BD31-4B8C-83A1-F6EECF244321}">
                <p14:modId xmlns:p14="http://schemas.microsoft.com/office/powerpoint/2010/main" val="2044836014"/>
              </p:ext>
            </p:extLst>
          </p:nvPr>
        </p:nvGraphicFramePr>
        <p:xfrm>
          <a:off x="304800" y="914400"/>
          <a:ext cx="86106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E6112C49-5ED6-4A2C-81D6-89C57A343904}" type="slidenum">
              <a:rPr lang="en-US" smtClean="0"/>
              <a:t>14</a:t>
            </a:fld>
            <a:endParaRPr lang="en-US"/>
          </a:p>
        </p:txBody>
      </p:sp>
    </p:spTree>
    <p:extLst>
      <p:ext uri="{BB962C8B-B14F-4D97-AF65-F5344CB8AC3E}">
        <p14:creationId xmlns:p14="http://schemas.microsoft.com/office/powerpoint/2010/main" val="326415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3"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01747" y="3322539"/>
            <a:ext cx="2286000" cy="400110"/>
          </a:xfrm>
          <a:prstGeom prst="rect">
            <a:avLst/>
          </a:prstGeom>
        </p:spPr>
        <p:txBody>
          <a:bodyPr wrap="square">
            <a:spAutoFit/>
          </a:bodyPr>
          <a:lstStyle/>
          <a:p>
            <a:pPr lvl="0" algn="ctr" rtl="1"/>
            <a:r>
              <a:rPr lang="ar-LB" sz="2000" dirty="0" smtClean="0"/>
              <a:t>جودة الادوات ...</a:t>
            </a:r>
            <a:endParaRPr lang="en-US" sz="2000" dirty="0"/>
          </a:p>
        </p:txBody>
      </p:sp>
      <p:sp>
        <p:nvSpPr>
          <p:cNvPr id="9" name="Rectangle 8"/>
          <p:cNvSpPr/>
          <p:nvPr/>
        </p:nvSpPr>
        <p:spPr>
          <a:xfrm>
            <a:off x="6096000" y="304800"/>
            <a:ext cx="2207656" cy="369332"/>
          </a:xfrm>
          <a:prstGeom prst="rect">
            <a:avLst/>
          </a:prstGeom>
        </p:spPr>
        <p:txBody>
          <a:bodyPr wrap="none">
            <a:spAutoFit/>
          </a:bodyPr>
          <a:lstStyle/>
          <a:p>
            <a:pPr lvl="0" algn="just" rtl="1"/>
            <a:r>
              <a:rPr lang="ar-LB" b="1" dirty="0" smtClean="0"/>
              <a:t>قياس اداء العنصر البشري </a:t>
            </a:r>
            <a:endParaRPr lang="en-US" b="1" dirty="0"/>
          </a:p>
        </p:txBody>
      </p:sp>
      <p:pic>
        <p:nvPicPr>
          <p:cNvPr id="1026" name="Picture 2" descr="http://t3.gstatic.com/images?q=tbn:ANd9GcR1B6moVjD9eKSJ1dCEt_L0iDET1loLbzBydm6QkACVKpRFNe5GD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0056" y="623217"/>
            <a:ext cx="2133600" cy="159814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46050" y="2362200"/>
            <a:ext cx="2368550" cy="646331"/>
          </a:xfrm>
          <a:prstGeom prst="rect">
            <a:avLst/>
          </a:prstGeom>
        </p:spPr>
        <p:txBody>
          <a:bodyPr wrap="square">
            <a:spAutoFit/>
          </a:bodyPr>
          <a:lstStyle/>
          <a:p>
            <a:pPr lvl="0" algn="ctr" rtl="1"/>
            <a:r>
              <a:rPr lang="ar-LB" b="1" dirty="0" smtClean="0">
                <a:solidFill>
                  <a:prstClr val="black"/>
                </a:solidFill>
              </a:rPr>
              <a:t>قياس فعالية الاجراءات والمعاملات </a:t>
            </a:r>
            <a:endParaRPr lang="en-US" b="1" dirty="0">
              <a:solidFill>
                <a:prstClr val="black"/>
              </a:solidFill>
            </a:endParaRPr>
          </a:p>
        </p:txBody>
      </p:sp>
      <p:sp>
        <p:nvSpPr>
          <p:cNvPr id="15" name="Rectangle 14"/>
          <p:cNvSpPr/>
          <p:nvPr/>
        </p:nvSpPr>
        <p:spPr>
          <a:xfrm>
            <a:off x="2743200" y="4648200"/>
            <a:ext cx="2895600" cy="369332"/>
          </a:xfrm>
          <a:prstGeom prst="rect">
            <a:avLst/>
          </a:prstGeom>
        </p:spPr>
        <p:txBody>
          <a:bodyPr wrap="square">
            <a:spAutoFit/>
          </a:bodyPr>
          <a:lstStyle/>
          <a:p>
            <a:pPr lvl="0" algn="ctr" rtl="1"/>
            <a:r>
              <a:rPr lang="ar-LB" b="1" dirty="0">
                <a:solidFill>
                  <a:prstClr val="black"/>
                </a:solidFill>
              </a:rPr>
              <a:t>قياس الادارة الرشيدة وحكم القانون </a:t>
            </a:r>
            <a:endParaRPr lang="en-US" b="1" dirty="0">
              <a:solidFill>
                <a:prstClr val="black"/>
              </a:solidFill>
            </a:endParaRPr>
          </a:p>
        </p:txBody>
      </p:sp>
      <p:sp>
        <p:nvSpPr>
          <p:cNvPr id="16" name="Rectangle 15"/>
          <p:cNvSpPr/>
          <p:nvPr/>
        </p:nvSpPr>
        <p:spPr>
          <a:xfrm>
            <a:off x="2209800" y="259377"/>
            <a:ext cx="2326278" cy="369332"/>
          </a:xfrm>
          <a:prstGeom prst="rect">
            <a:avLst/>
          </a:prstGeom>
        </p:spPr>
        <p:txBody>
          <a:bodyPr wrap="none">
            <a:spAutoFit/>
          </a:bodyPr>
          <a:lstStyle/>
          <a:p>
            <a:pPr lvl="0" algn="just" rtl="1"/>
            <a:r>
              <a:rPr lang="ar-LB" b="1" dirty="0" smtClean="0"/>
              <a:t>قياس حسن التنظيم والهيكلية</a:t>
            </a:r>
            <a:endParaRPr lang="en-US" b="1" dirty="0"/>
          </a:p>
        </p:txBody>
      </p:sp>
      <p:sp>
        <p:nvSpPr>
          <p:cNvPr id="17" name="Oval 16"/>
          <p:cNvSpPr/>
          <p:nvPr/>
        </p:nvSpPr>
        <p:spPr>
          <a:xfrm>
            <a:off x="3505200" y="2819400"/>
            <a:ext cx="2209800" cy="1143000"/>
          </a:xfrm>
          <a:prstGeom prst="ellipse">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LB" sz="2400" b="1" dirty="0">
                <a:solidFill>
                  <a:srgbClr val="0070C0"/>
                </a:solidFill>
                <a:latin typeface="Simplified Arabic" pitchFamily="18" charset="-78"/>
                <a:cs typeface="Simplified Arabic" pitchFamily="18" charset="-78"/>
              </a:rPr>
              <a:t>توسع مفهوم قياس </a:t>
            </a:r>
            <a:r>
              <a:rPr lang="ar-LB" sz="2400" b="1" dirty="0" smtClean="0">
                <a:solidFill>
                  <a:srgbClr val="0070C0"/>
                </a:solidFill>
                <a:latin typeface="Simplified Arabic" pitchFamily="18" charset="-78"/>
                <a:cs typeface="Simplified Arabic" pitchFamily="18" charset="-78"/>
              </a:rPr>
              <a:t>الاداء</a:t>
            </a:r>
            <a:endParaRPr lang="en-US" sz="2400" b="1" dirty="0">
              <a:solidFill>
                <a:srgbClr val="0070C0"/>
              </a:solidFill>
              <a:latin typeface="Simplified Arabic" pitchFamily="18" charset="-78"/>
              <a:cs typeface="Simplified Arabic" pitchFamily="18" charset="-78"/>
            </a:endParaRPr>
          </a:p>
        </p:txBody>
      </p:sp>
      <p:pic>
        <p:nvPicPr>
          <p:cNvPr id="1028" name="Picture 4" descr="http://www.nepco.com.jo/images/elec_sec_stru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609599"/>
            <a:ext cx="2438400" cy="1552718"/>
          </a:xfrm>
          <a:prstGeom prst="rect">
            <a:avLst/>
          </a:prstGeom>
          <a:noFill/>
          <a:extLst>
            <a:ext uri="{909E8E84-426E-40DD-AFC4-6F175D3DCCD1}">
              <a14:hiddenFill xmlns:a14="http://schemas.microsoft.com/office/drawing/2010/main">
                <a:solidFill>
                  <a:srgbClr val="FFFFFF"/>
                </a:solidFill>
              </a14:hiddenFill>
            </a:ext>
          </a:extLst>
        </p:spPr>
      </p:pic>
      <p:sp>
        <p:nvSpPr>
          <p:cNvPr id="18" name="AutoShape 6" descr="data:image/jpeg;base64,/9j/4AAQSkZJRgABAQAAAQABAAD/2wCEAAkGBhQSERUSEhAVFRUWFRQYFxgUFBQYGBUVFRUVFhYUHBYXHCYeHBwjGRUZHy8gIycpLSwsFx8xNTIqNSYrLCkBCQoKDgwOGg8PGjQkHyQyLDIsLCksNCw0LC8vLCwtLCksLDQsLCwsLCwsLCwsLC4sLCwvLCwsLCwsLCwsLCwsLP/AABEIALkBEQMBIgACEQEDEQH/xAAbAAEAAgMBAQAAAAAAAAAAAAAAAQYDBAUHAv/EAEEQAAEDAwIEBAMEBwcEAwEAAAEAAhEDEiEEMQUiQVEGE2FxMoGRBxShsSMzQlJywdFigpKys+HxJHPC8DRTZBb/xAAaAQEAAwEBAQAAAAAAAAAAAAAAAQQFAwIG/8QALhEAAgIBAwIEBgICAwAAAAAAAAECAxEEEiExQQVRkfATImFxgcGx0SMzFKHx/9oADAMBAAIRAxEAPwD3AqsebUqS6ffAPyz09FaFV+P61lCoRcGgtDjJAAkkT7EhYnjEbPhxlFvC6pfXp7+pb0zWWjscFrucw3fsuIHtAP8ANb6x6agGNDR/6epWVammhOFUYzeWlyV5tOTaIRSi7nghFKICEUogIRSiAhFKICEUogIRSiAhFKICEUogKHxLxVVp6h/6TDXOaGwLYB6jqfWQV2OG+M2VWGGG9sSJ5TM5u3G2xE++6858S6o/eq47Van+Yrb8GP5qv8NP83rEt1Vlak4s+mloKnSptc4R6rouINqDGD2P9eq2VSW6ktMgwuxwzxHcQx+52Pde9L4nGeI2cPzMm7Ryj80Oh3kRStgzyEUogIRSiAhFKICFKIgC4XGhSqPtfSY8st+Jod1DwM9JAPuF23vABJ6Lga7US8kxPoPpJ3KyfFNS6akoyw2WNPBSlyjuaarc0OiJCyrj8GqG4icWzHzXXVrRX/HpU31OdsNkmiUUIrhzJRQiAlFCICUUIgJRQseqr2Mc+JtBMd4UNpLLJSy8IyouLofEIfUaxwgvmPQgTHrgLsrlTdC6O6DPdlUq3iSJRQi7HMlFCICHvABJMAZJOwA6rzPxr4sNSqzyKpdQEB1sgOfMzcMnER0kK++Ij/0mo/7FX/TcvEvONN3KSMD55O/fZUdXY44ija8LojNub6roW6v4Xra2lTrNpFtYvc1zqjrWupswyoQQXFx2BAyGydwTx9Iypw+uWammWB4i6JabTIcCNxkzGROytXgTxHztoPMXg2gn4XgSQJ6FufortrdDTrMNOqxr2HcOAI/59V4/40L4ZPdmss083VYsx9/weefew4XNIIOxBkH5r4p6mHtPYg/Qq2cP8D6SgHhrDzmeZ7jbthucRG+/qq5W8Ov899JrhymZd+4YtdjfeI7rIu8Psqaxzk706umzK6Y8z0DSvljT3a0/UBZVrcOcDSbHQAf4cfyWwvp48I+cl14JRQikglFCICUUIgJREQGpxV8UnH0H5hV2o/r6n+Ss+s0oqMcwkgEbjfuqxqKVjrZmC/5wP9l8v45Ce+Mu2Evzkv6VrDXc6nA6TpujltgH1u/2XYWjwQ/oW/3v8xW+tnw6tQ00Md0n6la55myEUor5xIRSiAhFKICEUogIWHW1LabnQDDTvss61OKmKNT+Erna8Vya8me61mSRXOF1qbKlxY2RJEzLZEG3pstnxHx+tpw2tT8t1FwA5gcO9SDMHvGDgqvVKoGT/wAEkD+a7nDvCbj+vdDYc3y2kGQ6QQegBnosHQXWuPw4Rz9emPubV9VcWrLH+H3+xi4B9oLdRqW6V1AtqEONzHB7OVt0E4IMA9D7q3KveHfA9DR1alWmXuc8ui8g+W1xuLGwO8ZMnAViW9Xux83UyLnW5f41hEIpRdDia3EdJ5tGpSmL2PZMTFzSJj5rxXxPww6fUOozdYynJAgSWAkx0yV7mvHfHv8A8/U/wU/9Jqp6uKcUzY8KskrHHtj9o0+G6Gs4feKTHO8h7DLMlpDQ5ri0ZLehj90dJXpfhjxYNS0hzRexoc5zA4sImNz8Lv7JM7rkfZY39HX/AI6f+mFctTTDaboAGCcCMncpp4NJST/BHiF8XJ1uPKxh/g0K1e4uIxPr6YWvEGSBdET1jeJ7SoLsrM90tHcFXDIyb+iq4APbHSAFhdxEjJ2kbditV5OI7/h1XzTqwR6KQdxF8UakhZFAIRSiAhFKICFKIgMFauQ4NawkkOM7NEbS71OMAlVXV1SahuiQ6oDG0wZieiszqRZUva2Q/wCPORa3lIGx7b9vVc5zKbqgfaQ51xALHtOxBkEb46/isrxXSy1EIqHZnfTWxg3uMnCdQWUWFzQKZBJeXAWkuMSD0IjI/wB12FyajXVaPlsYbXseC58sgGRba4XSdpjAznY79PVCbXC1xJABI5oAJLe4z7+i0NPV8OmEPJJeiOE57ptmdFCLqCUUIgORxvib6TmgYaRk9ZB2lZ+B8S8+ncRBDnNPYlvX8fzWh4lrwWtOREx6zEpw7jLC0UnPtuBaHABpaY2xieoKyIajGrlGUuPL0NF07tOmo8+ZYEXmnEfF+p0jiDWFRo+EvYHNqiY5XiDMmDJMeuJuPhHjT9XpWV6lMU3OLxAJIIa4tDhOYMLRrujN4RXu006oqT6HaXC8V6u2mGDdxk+zf94XcVW45pnVqgewttiGmZ2nmiP3pEenrjhr3JUNR78E6Tb8Vbjhjle2RuDEjqJEj+81X/SakOptfO7Qfwz+Kruu8NNPlW1DDBzTJMYgNGwzP16rcbpYYKYJtbsJn1yeqqaOmennLPTC9feS3qZwvjFrrz6e8HR03E21HuY2TaJnpvEBbi5nCtNa4n0/muktaDbXJnWJKWESihHGMnZejma9WsS8MYWyIc+ZkMMgRGJJB3OI2K8r8c8JqM1OpqGXsNFjg8lpOLGEGIg4J22henuc6o5rqRtALSXkNIqUyCS0ftds4gmc5B5HFtE97iXUhLhabXyA2RnmAJkTiPqud8N0cFnR3fCs3e+xzPs/pubQc9pxyFzbQb/0QMAyIdMfXI7XJjhUpgj4XtBHs4SFyOCaB4pBhtYyctHNcy0ACYAbPWAcRldtrAAABAAgDsAprjtgkeNRP4lspHArth5A2DoRtTJH/ubv6KNWed/8f9Vj8yDnqMf4iF0OJnp1IK+q5F2Ox/IrAw/l/ML5bWnP8SEHY4U+Q70I/ILeWroNKGNwSboJk+gwtlQSSi1/v7L7Lxd1HY9idgfQ5WdS00Qmn0JRQCigklFClAQotUooayAAvmrSDgWuEg4IPqvpVPW8RrsqOABc8O5QBMicAAdCCPxVbUalUJNpvPkd6aHc2kyx+W9nwm5vZx5gA3AaYzkftHrustHUB2xyIlp+JtwkAjoYWQLHV04dBIyDIIwQc9R7nHqreclfGOhkRazXvZAcC8couEXSdy5oAEbZb32AWalWa5oc1wLTsQQR9UaCZWvFdUeY0dmZ+ZK5nDOGHUuLA60NDS4wTIM47T/VTqqhr1nQJLiQ36GPoBK2PCmuio1p6hzf/If0XyicbtTukvlk8fr+j6JKVWnxHqkdav4L0tSkKVSle0ODpLnB1w6y0iN9hgrs0KDWNDGNDWtADQBAAGAAF81NSAQMkkgQASczBMbDBycYWNtFzoLzaOU2NJwQScvEFw2xgY6r6iFcYLEVgwJ2Sm+Xkl2qnFMXHvJDPig84BBIg4HbMStYaFzc3AiQQA0Nt5iSBG4PY5ycnYdBrABAAAHQL5rOEb74Hqd/yB+imWGsHmOcpmtCgwMlafGOKN09B1d2WtgYO5LgyJ6ZOVQeMeNatZlSgLYfGWiLW4JpzOQRuffptVnYodTSo007unQvGl8U0TXZRYS8vJAc0S2Wi4+4gb7bd131RPAnCWspHUVAS+o0ik0fH5IIl4G/M4gz0FuVajpquxM0/hsDjdZEXGpFxOJjByeY7LvRucMyKurUIWOFfOOv3Np+ryWsFzhIMEQ0gSA49Nx0JzsobpJIdUNxBBA/ZaQIMD67yvrTVWkQ3EAcsQWzsC05CzLr0KuMhfFSlK+0UHo+abIEL6XzVqhoLnGABJKwlz3/AAixuRcYuIIwWjpk/tDpspSIbORxPTODnOYLpc0x1AyCfaVno6f9DzATDj3jJI+a2ncMZJMQ4iLxF+wE3R2A9MKHS1pDxLYfzNHwtt/abMk7/CPkOj7DPmchrtvYfmsVSrGDg8+/ovs6Z8tiC0tHN03n8sr48X6k0WU3tYHc5BJGWgjAB6TBznZeoQc5KKPFk1CLk+xZ9OeRv8I/JZFX/D3idtZtS4wKZZk9Q8SB/Fj8QsWq8ZBj4DOXrJ5v6BcrpKl4mdak7VuiVnW8OedVWbQrNDXvdLnEgMcXSQ7EyDInr3Xc4h4hL5YypAGJ2vIwT3glVTU13truqsMXVHOB9HOJAP1zK2hxEVnwaZLnbWDM9oHxf0VvWVzvqUqXn7FHR2wotlC5bfLJsaPjGopPhl2TgRc0/wAvyV14TxjzIa8NbUgm0GZAiSPaRIzuFU26AsNjrmvOwLTkTsB1+StHA+F2NuezmnBdBIEbx03PqsXTb1LHY2r9rWTroilaJSCKEQEqmV9YW1CZOHO2JB3PVXJzoyV59qK8vJHVxI75MhYni0sbMfX9Gn4fHc5ZOlxXidOvRLXOLKrTNNwmHE+3Toe24yqhR8U61mpp6ajVeajntBp1YqCLo5Sc2kAm4GIyr1wLw9Tcxtao2XETaYtaQT0G/su99xp3ip5bLw20PtbcG723RMeis6eF1kVObx06fsmy+qrNcY5+/b7GZc/ilIRyuLX1OQECQcOeQWzGwdneSt2rXa2LjEkAb5J6QFrvpOqiCXU2kbNMVJn94EgAjtnO4WmkZLZxeE8BYKhvF4gwCMdMkd4H5qtap3kal7QS2ypIIiQ2dxIIm1w3CvZ09RpJaWuwLbgWkuEAlzm4zk4aFyuIcC86te9rQS0CWgkyIkm7lPUCW9vZY1uj21xjF9H7/Rq06xb5Oazle/2djhjwQ8BuWOsJm4vtaC1xcck2kb7GR0W6tRukLB+jP7xLXEw5x63ZLc5MA7nCy0tUCYILXdnYnEmDs7fcStp88oylxwzMtXiHDmVmWPBjcFri1zTBFzXNyDBI+ZGxWytf71cYY274ZcZDYIJkOjm9h3GQvOMnpS2vKPNvE3BK+gufS1BdRrEsLHwSS4EwWkFpwDDhBVX4YBUr0qRHLUq02Pjctc9rSOwx2Cv/ANpmnI01EucXONemCchuGv2ZJAXn3AT/ANXp/wDv0f8AUasu6KjZtXQ+o0djso+JLrzz9j3bT6VrBDRHzJMdBJzA6DosyhFqHy5jq6cOIJwRGQSDgyBI3GdjjKxCq5nxi4QOZoMyTGWCYxGR64C2Vhq6sB1oFzhaS1sSA4wHGSABg+8GJhSjyzKx4IkEEdwZC13akukUwDuLj8IIMERMn5YxuFjbw0EkvgyCCxv6s810lv7TvU+uMrdU8Ics0KYsdNUS6cPxaC8xa0btGBv33K6CLV+6WfqiG4i0jk+KSYGQckYxnYwnUYwbMLXo66m+WteD7bH2Ox+S+K1drmuZUBZLHyDvZkFwIkHB9xIXn3A9K9lRpFdopU3h93NzsbMhre7gBgxud9j1rqUoyk3jBxsucZxilnJfqmhGXNNpmTgQ4xEuHX6g43Vd8b657KVNpbAc6HbFlTlmB1gHvHTda/EuNurAgOgdGzA9JPU+64tQ1KwFJ7XG0yM4bOJnaFSq10I2JyWUWr9HOdTUXhm5S4i2pRaxr/LsPwQLZIgGRE9p6fRYatIvhr2T2P8ARwWpouCvfqhpQ4Amm594BgCRymO4n6Lp+JbNBpWWB3nOe2fMOWt5pNrTFpLYxOXDuFY1ekhfJTply+3voV9JqrKYuF0eF3FGm2kx/IeVpuccnbOT+QXf8A6am3SNtaL2l7HOgXGHkgTvABH0VL1Dq9bRVdQWuDA9gBBgWjlfuZcLngSMfoyu59mfFQTWok5NlRo7y2H/AEgL1TpZVUybfOe3v6kW6qNt8Ulxjv7+hfYUqEXM7koiIAiIgOX4i1dlA93co+e/4SqXWIsuuEhwxIuMgkmN4ENHuVcOL6TziWuDgGRERDrgDdt0i35+ywanho+5VKbW5Ac73cDfPviFi6zTytueeijx9zU0l8a4JLq5c/Y+vC+uBpvBMBrpycBrhP8AIrqNrufFghvKbnD4mkEm0TM7bjr1VC8OaqHuIFzm0nPbhxF7MCQO7THu7C9FCvaCWdPH09/jBW11ey9r8+/yYqGlDc7ugAudFxA2kgepxtlZkRXCoRCizK+kUYAXxVohwgjv7iREgjIMHcL7RSDRq6ZwiSXsBGJIIFpBn/7M9DG53Wzp6rSOXEAYiC3GAWnIx0KyrDV04JnIIIMgkHEwDG4ycHGV6znqecY6FU+09v8A09L/AL7P8r15zwMfp9Mf/wBVL/OzqvSPFzX1NPTDxtWABIAL4Bh1oJgHP4GBMDzvgVBxq6W0Ezq27D911Nx+gk+yzNRFq30PpNBNPS+p7mi57bnuLKrrDuG03OBLQYLvMEGJIwIjrMrNL2b87cdOZoDck/vZHQA56rTwfN5NpYqumDs7HHM3BgGYnt6bKaVYOEg4+YOROQcj5rIo6E9TV89zP1gkR8TAf3ogsydiMiRg7L54hxWnRZe93eAMkxvAC21XdZ4UNSq+oatrTloDfhMZnYb59ZXG6U1H/Gssh5XQ6H/9HQ8rzRVBbtj4rjs23cHHVOF8ep13FgMVGi4sJBIbMTIx1H1Xn+o0jBVcGvByRc0YdnBj36j133Xe8C8Kpmo/UioTUA8ssgANBg3HqZtH0PuqVOqnbYo+vv8AohSbZauKsBo1AQCLHb52aSPxXk/C+IvpuBaemR0I7Z69l6Z4r4iKGkqv6ltrfVz+UfnPyXkApFwtm25pgxOM5j+6QvptEvklkzNe/njjsWfRv+8PtZTcX7ywYjuRsPfC2mWNAHmQbrT3LpttA73YhWrQ0qQ0tOpTaGlzWBrmtbIfVtp3GInmdn2Vb4F4DY3UmpUe57Q+5rHAbkH4j1yTgAbBZdmjqnJyXy/Tr/4adequhFRfzfXpj+zl6PjFnEGkkgMrCnzbgOHluH+KT81euMaYOltTma+IBZLQGiXNcYIgnm5sY9l5l470nkayq1gtDmtqMAxGATH95jvqvUOBcU+8UgTmadJ0yDcKlMOyAAAZkR2g9VdsioRhKPTBTpk5znGfXJ9avh4raSpSERUpuAPQEtwfkYPyXm3gvhOo+8EWeXdRrUzcT8Qc1zXi2cBwkO2MQDlenv4dTtEU2ggENhoEB03ARtMn6pw3QNpjlaAOgAAA+QXiFu2Ml5nWdO+UX5G8iIqpaCIiAhFKIDBX0jXkEjmbNruokQYP8tsDstdule0ACqTAMy1suJmDIAAieg6LfUKGsg43DuBtYQ4EhwJMiGgl25LGw09tpjqug2uWwKg/dAc0GCT3bktz3MZGVsgKVFcdkdpMnueT5a4ESMg7KVr/AHS39WQ3aWxLImTDQRBMnI+cqaeqza4WujY5HxW4dsZxjfIwF7x5HnPmZ0UooJIRSiAhY9SW2Ov+GDM9oz+CyrX1GkDi1+z2XWncC4QZHVSiGcfiVJz6Ipuom0VGhhAnkA5HEHmYRseuJxOOPwTQMpspCmx4H3g7MfJMtMkkbeu2Ara+qfhqNjIAcJLSYkn+zmd8bZytKpVbSY0kE80gNEnpleJV7p5wd673CtxzwbtGiXP8x7bS0Pa0B08ri03HG5tGJOFtLicQ47TfRPlVgC4GSDBYBl09jCzeGX1HUA6q4m4yy74hTxbJ6k7/ADC7yrajufoU42Jy2rn6m/U0oJuHK6QZbgmJgO/eGTg9+hyqH4j8d16NZ9Boa11OOa39Zyh02mbRB2B+YVv8R8b+6UDWNNzwCBjYT+049Gz1zuvK/EHiluqLXO0zBUAIdUaXZBm0WnBgE5dPpCz9TbhbU8M2/DtNvlvlHK/f2PSafikfcWaw0ybmtlo6OLrDn90O69lXdV47dVoVabqVrnCGvYeW0kAgzkG2f9lzvDfi6o0eU8NqU7Q2LRytnINIQDgkSO+7sBdXW+EKVcB+md5RdJsdJpuAdabXD4T/AGd/QLnKU7Y5rfblfspazTzom8rjt7/s4WjgnnJAFsxvB6/T8wt3Q6h+h1dR5Mti2owbuG4qAnEbOH8RGN1i41wY6U0wageXh7XFuzX3XBv0c0Z7fS3eHBS1elpmrTa9zOQ3AEi3An0LYMHBVSmiUbHFcNFJIqn2i+JG126ZlImx48ySCJLgAwfIOcf+CuTxHhjqOm01dzHNvc6bv3SAaYt3BsaZnuvRtZpW3AVACWOLwXMAaAXkMtccXNaQzvgd1h8c8KNbQvawS9lr2iRm05EnqWkgesL6qq7YoR9SlbQ5uc31MP2e68VdJ5RPNSe9hE5tJkfgY+S7VPRvY7leCLSP0gJcXZLSXg7dNicbyqT9nPDawNQuFjb6FSHXBw5Hh+IgSHDBzme0+jQq9/y2PHcs6f5q1nsVXj3h4aqrTdWYwljSCW3TLpxJIBaMGHA5nuZseg0baVNrGjAAHToABt6AD5LIKWZWRc5TbSR1jBJuXmQQilFzOhCKUQBERAEREAREQBERAF8VaQcIc0EdiJH0K+0QGqWPZJbzjJtceaSZw8mIicH0yFlpagOmNwSCCCDI333GdxjKyrDX0zX7iCAQHDDmzvB6KevUjGOhmRa3mOZ8QubnLRloAkS3dx3+EdsdVnZUBEgyCmBk+kRFBJBCpvi/Q2kOpVrP0Za5mzA3vIPJ7AeuOtyXmHjXi/m4acS57vUBwYz85/4VrSxbmVNXJKsx+GuFivXbTDiWNE1Ds0ifhHXmgD2Dl6mB2XnX2YND31w4AgCkcichzoPuFfLHs+GXt7E82Xb3k5AB2Ocbr1q3mePI86OOK8+ZsubIgiQqv4u8P0BoKzWMp0g2aotaGi9snp3BLf7ysbNU0gumAJm6WxEyTdEDByvOvtN8SipZpaLg4G17yDgz+rZ/5f4VnX4UG2jY0SlO6Ki/r6FMoVzLSDkYHoR8OexHLCufgXWueKmnqteaBc1wcMAnE05jIPKSAQcHvCptfRljWyIFSmHt/tAPc270kNcfYjuvYeG0qep0tKoQDcxhPo6ATts4O+YKoadS35T5RseKWf4MJZT/AOse2avjbhgfo3upsF1Nwqi0ZMfGYHW0k/JcL7OKbnmsHUz5U06jH5AFTIIa4Z2MGOgg7q2fcH2PaKrhc6chpgdWjGxxvKyaXg4AIeS4SCG4AAGw5YJHo6dgrijmxTPmMZ7GbSzVojzGgkzILcOAJANp2kAGD3WPV8NpkH9GyXABxtbkNiAcZAgfQLoqCFaUsPg9bU1yYNFpgxoA/wCPRbCIoby8kpY4CIigkIiIAiIgCIiAIiIAihSgCKFKAIoRASiIgC136QTc02umSR+0YgXD9rp643WdEyRg126ktgVBHwgOHwuJGe5bkRzdxkrYlIWsNIWx5ZDRyi0jlDRM2gRac+2NlPDHKJ4jf5NTyhNSx1gJiXWm3PTK8T4gypTDm1mOY+1ohwgw0yfcS85GF7UeINa0l4sIbcQ6NpIw4YPyPUTErzfxNq6WrrXvLhFOwNDS0w43ZJG4PsFe0m5NrHBn63a0nnk2/spEVtQ2ZhlL8bj/ADXpC81+zGq0anVSQBbQAkj1AHuvSlx1X+x/j+DvpP8AUvz/ACaJpNNe57W3NafKN2S0x5nLPQwJjr6ql+IfCFOrr3VDdD2iWzhzrQCZGQC0RHvkK/VaDXRIBiYPUEgiQdwYJEjuufq+F/A4PfyTu6ZzIkkEmPdU7YqceTQ09rqm2u5w/F/hT7zTpVKbrKlNhaxobIeCB+jjcRBjcRM+lV4LS1ekrmmKVVtTexoup1QDH8Mes4/swvT6elYwBxyWggPeZcA7JFx7+nos9KsHCWmQuU6IykpJ4ZZp1tkK3CSzElmQJEGBI3g9RK+0RWCgEUKUARFCAlFCICURQgJRQiAlERAEREAREQBERAEREAREQBERAEREBSvtC4pYAwbloI9OeCR6xhUTR0alaoQxpcZMnoM7k9F6p4j8MUtVaXt5mwAQSDbcCWnuMLEzw4ymwtZLATPI4jPcDYHuYz1WjTfGFaXczbtPKdm7sc/wd4dZpxWNSHGo1hffFoDQeWD0mTJVn4eX2m+fjqRMSWXus2x8MfKOqwabhzZdcC6bcOJc3lgiGk2jInA3XRVS2e5tlyqGyKQUEKUXE7GGvRubC0hpywyMey6agheXHJ7U2uCGHGV9Ii9HgIiIAiIgCIiAIiIAiIgCIiAIiIAiIgCIiAIiIAiIgCIiAIiIAvh7ZX2iA+WtX0iIAiIgCIiAIiIAiIgCIiAIiIAiIgCIiAIiI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8" descr="data:image/jpeg;base64,/9j/4AAQSkZJRgABAQAAAQABAAD/2wCEAAkGBhQSERUSEhAVFRUWFRQYFxgUFBQYGBUVFRUVFhYUHBYXHCYeHBwjGRUZHy8gIycpLSwsFx8xNTIqNSYrLCkBCQoKDgwOGg8PGjQkHyQyLDIsLCksNCw0LC8vLCwtLCksLDQsLCwsLCwsLCwsLC4sLCwvLCwsLCwsLCwsLCwsLP/AABEIALkBEQMBIgACEQEDEQH/xAAbAAEAAgMBAQAAAAAAAAAAAAAAAQYDBAUHAv/EAEEQAAEDAwIEBAMEBwcEAwEAAAEAAhEDEiEEMQUiQVEGE2FxMoGRBxShsSMzQlJywdFigpKys+HxJHPC8DRTZBb/xAAaAQEAAwEBAQAAAAAAAAAAAAAAAQQFAwIG/8QALhEAAgIBAwIEBgICAwAAAAAAAAECAxEEEiExQQVRkfATImFxgcGx0SMzFKHx/9oADAMBAAIRAxEAPwD3AqsebUqS6ffAPyz09FaFV+P61lCoRcGgtDjJAAkkT7EhYnjEbPhxlFvC6pfXp7+pb0zWWjscFrucw3fsuIHtAP8ANb6x6agGNDR/6epWVammhOFUYzeWlyV5tOTaIRSi7nghFKICEUogIRSiAhFKICEUogIRSiAhFKICEUogKHxLxVVp6h/6TDXOaGwLYB6jqfWQV2OG+M2VWGGG9sSJ5TM5u3G2xE++6858S6o/eq47Van+Yrb8GP5qv8NP83rEt1Vlak4s+mloKnSptc4R6rouINqDGD2P9eq2VSW6ktMgwuxwzxHcQx+52Pde9L4nGeI2cPzMm7Ryj80Oh3kRStgzyEUogIRSiAhFKICFKIgC4XGhSqPtfSY8st+Jod1DwM9JAPuF23vABJ6Lga7US8kxPoPpJ3KyfFNS6akoyw2WNPBSlyjuaarc0OiJCyrj8GqG4icWzHzXXVrRX/HpU31OdsNkmiUUIrhzJRQiAlFCICUUIgJRQseqr2Mc+JtBMd4UNpLLJSy8IyouLofEIfUaxwgvmPQgTHrgLsrlTdC6O6DPdlUq3iSJRQi7HMlFCICHvABJMAZJOwA6rzPxr4sNSqzyKpdQEB1sgOfMzcMnER0kK++Ij/0mo/7FX/TcvEvONN3KSMD55O/fZUdXY44ija8LojNub6roW6v4Xra2lTrNpFtYvc1zqjrWupswyoQQXFx2BAyGydwTx9Iypw+uWammWB4i6JabTIcCNxkzGROytXgTxHztoPMXg2gn4XgSQJ6FufortrdDTrMNOqxr2HcOAI/59V4/40L4ZPdmss083VYsx9/weefew4XNIIOxBkH5r4p6mHtPYg/Qq2cP8D6SgHhrDzmeZ7jbthucRG+/qq5W8Ov899JrhymZd+4YtdjfeI7rIu8Psqaxzk706umzK6Y8z0DSvljT3a0/UBZVrcOcDSbHQAf4cfyWwvp48I+cl14JRQikglFCICUUIgJREQGpxV8UnH0H5hV2o/r6n+Ss+s0oqMcwkgEbjfuqxqKVjrZmC/5wP9l8v45Ce+Mu2Evzkv6VrDXc6nA6TpujltgH1u/2XYWjwQ/oW/3v8xW+tnw6tQ00Md0n6la55myEUor5xIRSiAhFKICEUogIWHW1LabnQDDTvss61OKmKNT+Erna8Vya8me61mSRXOF1qbKlxY2RJEzLZEG3pstnxHx+tpw2tT8t1FwA5gcO9SDMHvGDgqvVKoGT/wAEkD+a7nDvCbj+vdDYc3y2kGQ6QQegBnosHQXWuPw4Rz9emPubV9VcWrLH+H3+xi4B9oLdRqW6V1AtqEONzHB7OVt0E4IMA9D7q3KveHfA9DR1alWmXuc8ui8g+W1xuLGwO8ZMnAViW9Xux83UyLnW5f41hEIpRdDia3EdJ5tGpSmL2PZMTFzSJj5rxXxPww6fUOozdYynJAgSWAkx0yV7mvHfHv8A8/U/wU/9Jqp6uKcUzY8KskrHHtj9o0+G6Gs4feKTHO8h7DLMlpDQ5ri0ZLehj90dJXpfhjxYNS0hzRexoc5zA4sImNz8Lv7JM7rkfZY39HX/AI6f+mFctTTDaboAGCcCMncpp4NJST/BHiF8XJ1uPKxh/g0K1e4uIxPr6YWvEGSBdET1jeJ7SoLsrM90tHcFXDIyb+iq4APbHSAFhdxEjJ2kbditV5OI7/h1XzTqwR6KQdxF8UakhZFAIRSiAhFKICFKIgMFauQ4NawkkOM7NEbS71OMAlVXV1SahuiQ6oDG0wZieiszqRZUva2Q/wCPORa3lIGx7b9vVc5zKbqgfaQ51xALHtOxBkEb46/isrxXSy1EIqHZnfTWxg3uMnCdQWUWFzQKZBJeXAWkuMSD0IjI/wB12FyajXVaPlsYbXseC58sgGRba4XSdpjAznY79PVCbXC1xJABI5oAJLe4z7+i0NPV8OmEPJJeiOE57ptmdFCLqCUUIgORxvib6TmgYaRk9ZB2lZ+B8S8+ncRBDnNPYlvX8fzWh4lrwWtOREx6zEpw7jLC0UnPtuBaHABpaY2xieoKyIajGrlGUuPL0NF07tOmo8+ZYEXmnEfF+p0jiDWFRo+EvYHNqiY5XiDMmDJMeuJuPhHjT9XpWV6lMU3OLxAJIIa4tDhOYMLRrujN4RXu006oqT6HaXC8V6u2mGDdxk+zf94XcVW45pnVqgewttiGmZ2nmiP3pEenrjhr3JUNR78E6Tb8Vbjhjle2RuDEjqJEj+81X/SakOptfO7Qfwz+Kruu8NNPlW1DDBzTJMYgNGwzP16rcbpYYKYJtbsJn1yeqqaOmennLPTC9feS3qZwvjFrrz6e8HR03E21HuY2TaJnpvEBbi5nCtNa4n0/muktaDbXJnWJKWESihHGMnZejma9WsS8MYWyIc+ZkMMgRGJJB3OI2K8r8c8JqM1OpqGXsNFjg8lpOLGEGIg4J22henuc6o5rqRtALSXkNIqUyCS0ftds4gmc5B5HFtE97iXUhLhabXyA2RnmAJkTiPqud8N0cFnR3fCs3e+xzPs/pubQc9pxyFzbQb/0QMAyIdMfXI7XJjhUpgj4XtBHs4SFyOCaB4pBhtYyctHNcy0ACYAbPWAcRldtrAAABAAgDsAprjtgkeNRP4lspHArth5A2DoRtTJH/ubv6KNWed/8f9Vj8yDnqMf4iF0OJnp1IK+q5F2Ox/IrAw/l/ML5bWnP8SEHY4U+Q70I/ILeWroNKGNwSboJk+gwtlQSSi1/v7L7Lxd1HY9idgfQ5WdS00Qmn0JRQCigklFClAQotUooayAAvmrSDgWuEg4IPqvpVPW8RrsqOABc8O5QBMicAAdCCPxVbUalUJNpvPkd6aHc2kyx+W9nwm5vZx5gA3AaYzkftHrustHUB2xyIlp+JtwkAjoYWQLHV04dBIyDIIwQc9R7nHqreclfGOhkRazXvZAcC8couEXSdy5oAEbZb32AWalWa5oc1wLTsQQR9UaCZWvFdUeY0dmZ+ZK5nDOGHUuLA60NDS4wTIM47T/VTqqhr1nQJLiQ36GPoBK2PCmuio1p6hzf/If0XyicbtTukvlk8fr+j6JKVWnxHqkdav4L0tSkKVSle0ODpLnB1w6y0iN9hgrs0KDWNDGNDWtADQBAAGAAF81NSAQMkkgQASczBMbDBycYWNtFzoLzaOU2NJwQScvEFw2xgY6r6iFcYLEVgwJ2Sm+Xkl2qnFMXHvJDPig84BBIg4HbMStYaFzc3AiQQA0Nt5iSBG4PY5ycnYdBrABAAAHQL5rOEb74Hqd/yB+imWGsHmOcpmtCgwMlafGOKN09B1d2WtgYO5LgyJ6ZOVQeMeNatZlSgLYfGWiLW4JpzOQRuffptVnYodTSo007unQvGl8U0TXZRYS8vJAc0S2Wi4+4gb7bd131RPAnCWspHUVAS+o0ik0fH5IIl4G/M4gz0FuVajpquxM0/hsDjdZEXGpFxOJjByeY7LvRucMyKurUIWOFfOOv3Np+ryWsFzhIMEQ0gSA49Nx0JzsobpJIdUNxBBA/ZaQIMD67yvrTVWkQ3EAcsQWzsC05CzLr0KuMhfFSlK+0UHo+abIEL6XzVqhoLnGABJKwlz3/AAixuRcYuIIwWjpk/tDpspSIbORxPTODnOYLpc0x1AyCfaVno6f9DzATDj3jJI+a2ncMZJMQ4iLxF+wE3R2A9MKHS1pDxLYfzNHwtt/abMk7/CPkOj7DPmchrtvYfmsVSrGDg8+/ovs6Z8tiC0tHN03n8sr48X6k0WU3tYHc5BJGWgjAB6TBznZeoQc5KKPFk1CLk+xZ9OeRv8I/JZFX/D3idtZtS4wKZZk9Q8SB/Fj8QsWq8ZBj4DOXrJ5v6BcrpKl4mdak7VuiVnW8OedVWbQrNDXvdLnEgMcXSQ7EyDInr3Xc4h4hL5YypAGJ2vIwT3glVTU13truqsMXVHOB9HOJAP1zK2hxEVnwaZLnbWDM9oHxf0VvWVzvqUqXn7FHR2wotlC5bfLJsaPjGopPhl2TgRc0/wAvyV14TxjzIa8NbUgm0GZAiSPaRIzuFU26AsNjrmvOwLTkTsB1+StHA+F2NuezmnBdBIEbx03PqsXTb1LHY2r9rWTroilaJSCKEQEqmV9YW1CZOHO2JB3PVXJzoyV59qK8vJHVxI75MhYni0sbMfX9Gn4fHc5ZOlxXidOvRLXOLKrTNNwmHE+3Toe24yqhR8U61mpp6ajVeajntBp1YqCLo5Sc2kAm4GIyr1wLw9Tcxtao2XETaYtaQT0G/su99xp3ip5bLw20PtbcG723RMeis6eF1kVObx06fsmy+qrNcY5+/b7GZc/ilIRyuLX1OQECQcOeQWzGwdneSt2rXa2LjEkAb5J6QFrvpOqiCXU2kbNMVJn94EgAjtnO4WmkZLZxeE8BYKhvF4gwCMdMkd4H5qtap3kal7QS2ypIIiQ2dxIIm1w3CvZ09RpJaWuwLbgWkuEAlzm4zk4aFyuIcC86te9rQS0CWgkyIkm7lPUCW9vZY1uj21xjF9H7/Rq06xb5Oazle/2djhjwQ8BuWOsJm4vtaC1xcck2kb7GR0W6tRukLB+jP7xLXEw5x63ZLc5MA7nCy0tUCYILXdnYnEmDs7fcStp88oylxwzMtXiHDmVmWPBjcFri1zTBFzXNyDBI+ZGxWytf71cYY274ZcZDYIJkOjm9h3GQvOMnpS2vKPNvE3BK+gufS1BdRrEsLHwSS4EwWkFpwDDhBVX4YBUr0qRHLUq02Pjctc9rSOwx2Cv/ANpmnI01EucXONemCchuGv2ZJAXn3AT/ANXp/wDv0f8AUasu6KjZtXQ+o0djso+JLrzz9j3bT6VrBDRHzJMdBJzA6DosyhFqHy5jq6cOIJwRGQSDgyBI3GdjjKxCq5nxi4QOZoMyTGWCYxGR64C2Vhq6sB1oFzhaS1sSA4wHGSABg+8GJhSjyzKx4IkEEdwZC13akukUwDuLj8IIMERMn5YxuFjbw0EkvgyCCxv6s810lv7TvU+uMrdU8Ics0KYsdNUS6cPxaC8xa0btGBv33K6CLV+6WfqiG4i0jk+KSYGQckYxnYwnUYwbMLXo66m+WteD7bH2Ox+S+K1drmuZUBZLHyDvZkFwIkHB9xIXn3A9K9lRpFdopU3h93NzsbMhre7gBgxud9j1rqUoyk3jBxsucZxilnJfqmhGXNNpmTgQ4xEuHX6g43Vd8b657KVNpbAc6HbFlTlmB1gHvHTda/EuNurAgOgdGzA9JPU+64tQ1KwFJ7XG0yM4bOJnaFSq10I2JyWUWr9HOdTUXhm5S4i2pRaxr/LsPwQLZIgGRE9p6fRYatIvhr2T2P8ARwWpouCvfqhpQ4Amm594BgCRymO4n6Lp+JbNBpWWB3nOe2fMOWt5pNrTFpLYxOXDuFY1ekhfJTply+3voV9JqrKYuF0eF3FGm2kx/IeVpuccnbOT+QXf8A6am3SNtaL2l7HOgXGHkgTvABH0VL1Dq9bRVdQWuDA9gBBgWjlfuZcLngSMfoyu59mfFQTWok5NlRo7y2H/AEgL1TpZVUybfOe3v6kW6qNt8Ulxjv7+hfYUqEXM7koiIAiIgOX4i1dlA93co+e/4SqXWIsuuEhwxIuMgkmN4ENHuVcOL6TziWuDgGRERDrgDdt0i35+ywanho+5VKbW5Ac73cDfPviFi6zTytueeijx9zU0l8a4JLq5c/Y+vC+uBpvBMBrpycBrhP8AIrqNrufFghvKbnD4mkEm0TM7bjr1VC8OaqHuIFzm0nPbhxF7MCQO7THu7C9FCvaCWdPH09/jBW11ey9r8+/yYqGlDc7ugAudFxA2kgepxtlZkRXCoRCizK+kUYAXxVohwgjv7iREgjIMHcL7RSDRq6ZwiSXsBGJIIFpBn/7M9DG53Wzp6rSOXEAYiC3GAWnIx0KyrDV04JnIIIMgkHEwDG4ycHGV6znqecY6FU+09v8A09L/AL7P8r15zwMfp9Mf/wBVL/OzqvSPFzX1NPTDxtWABIAL4Bh1oJgHP4GBMDzvgVBxq6W0Ezq27D911Nx+gk+yzNRFq30PpNBNPS+p7mi57bnuLKrrDuG03OBLQYLvMEGJIwIjrMrNL2b87cdOZoDck/vZHQA56rTwfN5NpYqumDs7HHM3BgGYnt6bKaVYOEg4+YOROQcj5rIo6E9TV89zP1gkR8TAf3ogsydiMiRg7L54hxWnRZe93eAMkxvAC21XdZ4UNSq+oatrTloDfhMZnYb59ZXG6U1H/Gssh5XQ6H/9HQ8rzRVBbtj4rjs23cHHVOF8ep13FgMVGi4sJBIbMTIx1H1Xn+o0jBVcGvByRc0YdnBj36j133Xe8C8Kpmo/UioTUA8ssgANBg3HqZtH0PuqVOqnbYo+vv8AohSbZauKsBo1AQCLHb52aSPxXk/C+IvpuBaemR0I7Z69l6Z4r4iKGkqv6ltrfVz+UfnPyXkApFwtm25pgxOM5j+6QvptEvklkzNe/njjsWfRv+8PtZTcX7ywYjuRsPfC2mWNAHmQbrT3LpttA73YhWrQ0qQ0tOpTaGlzWBrmtbIfVtp3GInmdn2Vb4F4DY3UmpUe57Q+5rHAbkH4j1yTgAbBZdmjqnJyXy/Tr/4adequhFRfzfXpj+zl6PjFnEGkkgMrCnzbgOHluH+KT81euMaYOltTma+IBZLQGiXNcYIgnm5sY9l5l470nkayq1gtDmtqMAxGATH95jvqvUOBcU+8UgTmadJ0yDcKlMOyAAAZkR2g9VdsioRhKPTBTpk5znGfXJ9avh4raSpSERUpuAPQEtwfkYPyXm3gvhOo+8EWeXdRrUzcT8Qc1zXi2cBwkO2MQDlenv4dTtEU2ggENhoEB03ARtMn6pw3QNpjlaAOgAAA+QXiFu2Ml5nWdO+UX5G8iIqpaCIiAhFKIDBX0jXkEjmbNruokQYP8tsDstdule0ACqTAMy1suJmDIAAieg6LfUKGsg43DuBtYQ4EhwJMiGgl25LGw09tpjqug2uWwKg/dAc0GCT3bktz3MZGVsgKVFcdkdpMnueT5a4ESMg7KVr/AHS39WQ3aWxLImTDQRBMnI+cqaeqza4WujY5HxW4dsZxjfIwF7x5HnPmZ0UooJIRSiAhY9SW2Ov+GDM9oz+CyrX1GkDi1+z2XWncC4QZHVSiGcfiVJz6Ipuom0VGhhAnkA5HEHmYRseuJxOOPwTQMpspCmx4H3g7MfJMtMkkbeu2Ara+qfhqNjIAcJLSYkn+zmd8bZytKpVbSY0kE80gNEnpleJV7p5wd673CtxzwbtGiXP8x7bS0Pa0B08ri03HG5tGJOFtLicQ47TfRPlVgC4GSDBYBl09jCzeGX1HUA6q4m4yy74hTxbJ6k7/ADC7yrajufoU42Jy2rn6m/U0oJuHK6QZbgmJgO/eGTg9+hyqH4j8d16NZ9Boa11OOa39Zyh02mbRB2B+YVv8R8b+6UDWNNzwCBjYT+049Gz1zuvK/EHiluqLXO0zBUAIdUaXZBm0WnBgE5dPpCz9TbhbU8M2/DtNvlvlHK/f2PSafikfcWaw0ybmtlo6OLrDn90O69lXdV47dVoVabqVrnCGvYeW0kAgzkG2f9lzvDfi6o0eU8NqU7Q2LRytnINIQDgkSO+7sBdXW+EKVcB+md5RdJsdJpuAdabXD4T/AGd/QLnKU7Y5rfblfspazTzom8rjt7/s4WjgnnJAFsxvB6/T8wt3Q6h+h1dR5Mti2owbuG4qAnEbOH8RGN1i41wY6U0wageXh7XFuzX3XBv0c0Z7fS3eHBS1elpmrTa9zOQ3AEi3An0LYMHBVSmiUbHFcNFJIqn2i+JG126ZlImx48ySCJLgAwfIOcf+CuTxHhjqOm01dzHNvc6bv3SAaYt3BsaZnuvRtZpW3AVACWOLwXMAaAXkMtccXNaQzvgd1h8c8KNbQvawS9lr2iRm05EnqWkgesL6qq7YoR9SlbQ5uc31MP2e68VdJ5RPNSe9hE5tJkfgY+S7VPRvY7leCLSP0gJcXZLSXg7dNicbyqT9nPDawNQuFjb6FSHXBw5Hh+IgSHDBzme0+jQq9/y2PHcs6f5q1nsVXj3h4aqrTdWYwljSCW3TLpxJIBaMGHA5nuZseg0baVNrGjAAHToABt6AD5LIKWZWRc5TbSR1jBJuXmQQilFzOhCKUQBERAEREAREQBERAF8VaQcIc0EdiJH0K+0QGqWPZJbzjJtceaSZw8mIicH0yFlpagOmNwSCCCDI333GdxjKyrDX0zX7iCAQHDDmzvB6KevUjGOhmRa3mOZ8QubnLRloAkS3dx3+EdsdVnZUBEgyCmBk+kRFBJBCpvi/Q2kOpVrP0Za5mzA3vIPJ7AeuOtyXmHjXi/m4acS57vUBwYz85/4VrSxbmVNXJKsx+GuFivXbTDiWNE1Ds0ifhHXmgD2Dl6mB2XnX2YND31w4AgCkcichzoPuFfLHs+GXt7E82Xb3k5AB2Ocbr1q3mePI86OOK8+ZsubIgiQqv4u8P0BoKzWMp0g2aotaGi9snp3BLf7ysbNU0gumAJm6WxEyTdEDByvOvtN8SipZpaLg4G17yDgz+rZ/5f4VnX4UG2jY0SlO6Ki/r6FMoVzLSDkYHoR8OexHLCufgXWueKmnqteaBc1wcMAnE05jIPKSAQcHvCptfRljWyIFSmHt/tAPc270kNcfYjuvYeG0qep0tKoQDcxhPo6ATts4O+YKoadS35T5RseKWf4MJZT/AOse2avjbhgfo3upsF1Nwqi0ZMfGYHW0k/JcL7OKbnmsHUz5U06jH5AFTIIa4Z2MGOgg7q2fcH2PaKrhc6chpgdWjGxxvKyaXg4AIeS4SCG4AAGw5YJHo6dgrijmxTPmMZ7GbSzVojzGgkzILcOAJANp2kAGD3WPV8NpkH9GyXABxtbkNiAcZAgfQLoqCFaUsPg9bU1yYNFpgxoA/wCPRbCIoby8kpY4CIigkIiIAiIgCIiAIiIAihSgCKFKAIoRASiIgC136QTc02umSR+0YgXD9rp643WdEyRg126ktgVBHwgOHwuJGe5bkRzdxkrYlIWsNIWx5ZDRyi0jlDRM2gRac+2NlPDHKJ4jf5NTyhNSx1gJiXWm3PTK8T4gypTDm1mOY+1ohwgw0yfcS85GF7UeINa0l4sIbcQ6NpIw4YPyPUTErzfxNq6WrrXvLhFOwNDS0w43ZJG4PsFe0m5NrHBn63a0nnk2/spEVtQ2ZhlL8bj/ADXpC81+zGq0anVSQBbQAkj1AHuvSlx1X+x/j+DvpP8AUvz/ACaJpNNe57W3NafKN2S0x5nLPQwJjr6ql+IfCFOrr3VDdD2iWzhzrQCZGQC0RHvkK/VaDXRIBiYPUEgiQdwYJEjuufq+F/A4PfyTu6ZzIkkEmPdU7YqceTQ09rqm2u5w/F/hT7zTpVKbrKlNhaxobIeCB+jjcRBjcRM+lV4LS1ekrmmKVVtTexoup1QDH8Mes4/swvT6elYwBxyWggPeZcA7JFx7+nos9KsHCWmQuU6IykpJ4ZZp1tkK3CSzElmQJEGBI3g9RK+0RWCgEUKUARFCAlFCICURQgJRQiAlERAEREAREQBERAEREAREQBERAEREBSvtC4pYAwbloI9OeCR6xhUTR0alaoQxpcZMnoM7k9F6p4j8MUtVaXt5mwAQSDbcCWnuMLEzw4ymwtZLATPI4jPcDYHuYz1WjTfGFaXczbtPKdm7sc/wd4dZpxWNSHGo1hffFoDQeWD0mTJVn4eX2m+fjqRMSWXus2x8MfKOqwabhzZdcC6bcOJc3lgiGk2jInA3XRVS2e5tlyqGyKQUEKUXE7GGvRubC0hpywyMey6agheXHJ7U2uCGHGV9Ii9HgIiIAiIgCIiAIiIAiIgCIiAIiIAiIgCIiAIiIAiIgCIiAIiIAvh7ZX2iA+WtX0iIAiIgCIiAIiIAiIgCIiAIiIAiIgCIiAIiI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ttp://www.monzerosama.com/wp-content/uploads/2010/07/business_process_bo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347" y="3048000"/>
            <a:ext cx="2262495" cy="153284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t2.gstatic.com/images?q=tbn:ANd9GcS_aAOvQlSlp-b46A-VcNkVNX1rFz0yliNz5x0u7ijvV0aVsij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0353" y="3720356"/>
            <a:ext cx="1276350" cy="1276351"/>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Curved Connector 21"/>
          <p:cNvCxnSpPr>
            <a:stCxn id="17" idx="6"/>
          </p:cNvCxnSpPr>
          <p:nvPr/>
        </p:nvCxnSpPr>
        <p:spPr>
          <a:xfrm>
            <a:off x="5715000" y="3390900"/>
            <a:ext cx="1143000" cy="190500"/>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Curved Connector 23"/>
          <p:cNvCxnSpPr>
            <a:stCxn id="17" idx="7"/>
            <a:endCxn id="1026" idx="2"/>
          </p:cNvCxnSpPr>
          <p:nvPr/>
        </p:nvCxnSpPr>
        <p:spPr>
          <a:xfrm rot="5400000" flipH="1" flipV="1">
            <a:off x="5931404" y="1681336"/>
            <a:ext cx="765430" cy="1845474"/>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Curved Connector 25"/>
          <p:cNvCxnSpPr>
            <a:stCxn id="17" idx="0"/>
            <a:endCxn id="1028" idx="2"/>
          </p:cNvCxnSpPr>
          <p:nvPr/>
        </p:nvCxnSpPr>
        <p:spPr>
          <a:xfrm rot="16200000" flipV="1">
            <a:off x="3691009" y="1900309"/>
            <a:ext cx="657083" cy="1181100"/>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Curved Connector 27"/>
          <p:cNvCxnSpPr>
            <a:stCxn id="17" idx="2"/>
          </p:cNvCxnSpPr>
          <p:nvPr/>
        </p:nvCxnSpPr>
        <p:spPr>
          <a:xfrm rot="10800000">
            <a:off x="2438400" y="3322540"/>
            <a:ext cx="1066800" cy="68361"/>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Curved Connector 29"/>
          <p:cNvCxnSpPr>
            <a:stCxn id="17" idx="4"/>
            <a:endCxn id="15" idx="0"/>
          </p:cNvCxnSpPr>
          <p:nvPr/>
        </p:nvCxnSpPr>
        <p:spPr>
          <a:xfrm rot="5400000">
            <a:off x="4057650" y="4095750"/>
            <a:ext cx="685800" cy="419100"/>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AutoShape 16" descr="data:image/jpeg;base64,/9j/4AAQSkZJRgABAQAAAQABAAD/2wCEAAkGBhQQEBUQEBMWFRQSFhcTFBcXFRcXHBUYGBgWFB4ZFxcXGyYeGB8mGRgXIDsgJicpLCwuGCAxNTAqNTIrLCoBCQoKBQUFDQUFDSkYEhgpKSkpKSkpKSkpKSkpKSkpKSkpKSkpKSkpKSkpKSkpKSkpKSkpKSkpKSkpKSkpKSkpKf/AABEIANwA5AMBIgACEQEDEQH/xAAcAAEAAwEBAQEBAAAAAAAAAAAABgcIBQQDAQL/xABJEAABAwIDBQMFDQcCBQUAAAABAAIDBBEFByEGEjFBURNhcRQiMkKBCBcjJDNDUlNikZKxwRVUcpOhstJjgnOUoqPRGDWz0/D/xAAUAQEAAAAAAAAAAAAAAAAAAAAA/8QAFBEBAAAAAAAAAAAAAAAAAAAAAP/aAAwDAQACEQMRAD8AvFERAREQEREBERAReeur44I3TTPbHGwXc5xAAHeSqd2390I1l4cLbvngZ5B5o/4cZ1d4usO4oLhxDEoqeMyzyMjY3i57g0D2n8lXO0HugKCC7acSVLxw3R2bPa94v9zSs+43tHU1r+0q5nyu5bzrhv8AC3g32ALnsYSQALkmwA5nuQWbi/ug8QlJELYoG623W77rd7nki/eAFD6/b2vnJMtbUG+hAlc0fhYQP6K29kvc/wAL6HerzI2plG8Nx1hBfgCOD3czfwHC5qjbXYOpwqbs6ht2OJ7KVoO5IO7oerTqO8aoI/JKXHecSSeJJufvK/hEQF9IKhzDvMcWkc2kg/eF80QSLDsxMRpzeOtn8HSOkH4ZLhTPB/dEV0RAqI4Z2310MTj4Obdo/CVVSINObP58YdU2bM59M88pBdt+57Li3iArCpqpkrBJG5r2OF2uaQ5rh1BGhWIV2dndr6vD379JO+PW5aDdjv4mHzT910GykVQbE+6AhntFiTRBJw7VtzG7+IcYz947xwVtwTtkaHscHNcA5rmkEOB1BBGhHeg+iIiAiIgIiICIiAiIgIiICi+3WYVPhMO/Md6VwPZQtI3nnqfotv6x9lzoubmdmdHhMW4yz6qQfBx8mDh2kluA6Dn95GYcVxaWqldPUSOkkebuc43Ph3AdBoEHa2zzBqsVfvVD7RtN2RMuGM77esftG5UaREBXnkdlhbdxSsZ9qlY4f94j+38XRRbJ3LP9pTeU1LT5JC7gfnnjXcH2RzPs56aYYwAAAWA0AHIIP1Ud7oLbeJ7G4XFZ72vbLM7j2ZANmD7RDrnoNOZtM82cyG4VT9nEQauYHshx7NvAyuHdyHM9wKzlgez9TilQ6OnYZZXB0ryT7S5znaC5014khBx0XpxDDpKeR0M8bo5GGzmvBaR7D+a8yAiIgIiICIiApjsLmhVYU4NYe0p73dA8nd7yw/NnvGnUFQ5EGxtkNsqfFIBPTPvawkYbB8bujx+vA8l3Vi/Z7aOegnbUUshY9v3OHNrx6zT0/Valy+zBhxen32WZMwATRX1Yeo6tPI+w6oJWiIgIiICIiAiIgKK5ibeR4RSmV1nSvu2CO/pu6nnutuCT4DiQpFiGIMp4nzzODI42l73HkALlZH2+2wfila+pdcM9CFh9SME2HibknvJQcfFcUkqpn1E7y+SVxc9x5k/kOVuQC8iIgKU5ebCSYtViFt2xMs6eS3oN6D7R4AeJ4ArkbO7PzV9Sylp27z5DbuaObnHkANbrWexeyEOF0jKaEXI86R9tZHni4/kByAAQdPCsLjpYWU8DQyOJoaxo5Afmed+ZJK5W3G2UWFUjqibV3oxR31kfbRo6DmTyHsC6mMYvFSQPqah4ZHE3ec4/dYdSTYAcyQsnbfbby4tVmZ9xG27YI/q2X/q48SevcAg8NdW1OK1pe68tRUvAa0dToGtHJoGncAtGbL7P02zWGPmncN/dD6iQcXv9WOPqLmwHMknw5OT2XLcNgOIVoDZ3sLhvaeTxWub34OI1J5DTqqtzYzHditRuREilhJEQ4b54GVw6nkOQ7yUHD2x2smxasM8l/OO5FGLkMbfzWNHM68eZJXv2oysrcOgjqZo96N7QXll3di4+rLppy14X0urFyNyytu4pVs1OtKwjh/rEf2/i6FXZLEHNLXAFrgQQRcEHQgg8Qgw+ivDMrIq29VYU3T0n036w/wCH3dFSMkZaS1wIIJBBFiCNLEHgg/lERAREQEREBdPZvaKbD6llVTus+M8OTm82uHNpH/665iINj7G7XQ4pStqoDa/myMJuY3ji13/nmCCu4sn5V7dnCq0OeT5PNZk46C+jwOrSSfAuC1bFKHtDmkOa4Agg3BB1BBHEWQf2iIgIiICIvlVVLYmOkkIaxjS9xPANaC4k+ABQUz7oXbTdYzC4navtLUWPBoN2MPiRvW7m9VQ6621WPOrqyarfxmeXAH1W8Gt9jQB7FyUBERBqbKTL5mGUgldZ1TUNa+R/0WkBwjb3Dn1Pda07kkDQXOIAAJJJsABrcnks8ZX51Po92kxAl9OLNZJxfCOAB5vZ/UcrjRevOHN5lVH5Dh0hdE8fDygEb4+rbcA26nnw4XQR/N/Ms4nP5PAT5JC7zf8AWeNO0PdxAHTXnYSHI/LHtXNxOrZ8Gw3pmOHpuHzhH0QeHUi/IXqzZs0wqojXb/k4cDIIwC4jpqRp1tra9tVd+ZmbkEFEymwqRrnzx2D49BBFqywHqv0IA4ttfTRBws8Mzu2c7DKR/wAGw2qXg/KOHzYI9UHj1Ity14WTuWhxKfymoafJIXag/PPGu4PsjiT4DnpHdgdiZcWqxAy4jb508n0Gfq48AOvcCtY4RhMdJBHTwNDI4m7rWj8z1JNyTzJJQetjQAABYDQAcl+oiAq+zGyhgxQGaG0NXbR9vNk7pQP7hqO/grBRBi3Htn56Gd1PVRmORvI8HD6TTwcD1C5y2JtnslS4jTujrGjdYC5sujXRaXLmvPAaag6G2oWRMTgjZNIyGTtI2vc1km7u77QbB27c2uNbIPMiIgIiICIiAtHZB7Z+VUZoZXXlpANy51dCTYfhPm+Bas4qT5b7S/s/EoKhxtHvdnL/AMN/mknw0d/tQa8RAUQEREBQHO/GvJsHlaDZ1QWwN8HHed/0NcPap8qN90riOtHTg8pZXD8DGn+9BRyIiAiIgIiIC+1JT9pIyMFrS9waC4hrRcgXc48B3r4og2BsHsbDhdI2CGznGz5ZOcryPS8OQHIe0mRrMuWucU2GltPU701JwA4vhHWMni37B9lueksPr2TxMmiO8yRoew2IuDqDZwBQehERARFWOc2Zv7Pi8jpXfGpm6uB+QYdN7ueeXTj0uETzxzO7Quwujf5jTape0+k4fNAjkDx6nTkbx7KjKk4qXz1JcylaC1pbo6SS1vNJHBvEnrYdbcTLrYOTF6sRi7YWWdPJ9FvQHm53Ae08loPbLaymwCga2NrQ4N7OlhHMgcTz3RxJ4m/UoM47d7FyYTVmmke14I343tI85hJALm3uw6cD7CRqvps3lxXYjC+opYd6OMkXLg3fcBctZvekf/K92yezVTtDiLnyvcQ53aVMx9VvQcrkDda3lboFqTCsLjpYWU8DAyOJoaxo5D9STqTzJJQYrngdG4se0tc0lrmuBBaRoQQdQb8l81oX3QGzdJ5J5c6zKoOYxhGhmFwC1w9bdZc34i1r8lnpAREQEREGusssa8rwmllvdwjET/4o/gzfx3b+1FU2UeYMVDQvglfY9u57Rfg0sj/UORBoJERAWbPdET72LMb9CmjH3vld+q0msxZ+NIxl9+cMRHhu2/MFBXKIiAiIgIiICIpjlnl6/F6rdN208RBnkHTkxv2nf0Fz3EJBk1lh5fKK2qb8Vid5rSPl3jl3sB49Tp1tpEC2gXwoKFkETIYWhkcbQ1jRoAByX2e8NBcTYAXJPIDmUH9Isy5kZszVVe19FK+OGkd8AWkjfcLgyuHA3FwAfVPeVZWyGeNNPRSS1hEU9OzekYOEvAAxA8SXEDd5E9NUElzF28jwmkMrrOmku2CP6Tup+y3iT4DiVmTDcPqcYr9wEyT1Dy57jwHNz3fRaB+QA5BfXanaWoxiu7V4LnyOEcMTbndaTZrGjmbnjzJJWgMv9jYcAoH1FU5olLd+pkPBgGojb1APT0nHwCD3QRUezWF6nzY/SOm/UTOHLqTbhyA6BZ7rays2hxIab0sx3WN13IYx+TWjUnnqeJX22+23mxusG613Zh3Z00I1PnG1yBxe7T+g5K98qsuW4TTb0gBqpgDM7juDiI2noOZ5nwCDubF7Hw4XStpodfWkeRrI88XH8gOQAC6WMYvFSQPqZ3BkcTd5xP5DqSbADmSF6pJA0FziAALkk2AA1uSeCzJm/mWcTn8np3HySE+by7Z407Q93IDprz0CP5gbcS4tVmd92xtu2GO/ybP1ceJP6AKMoiAiIgIiIP0IgRBuJERAWcPdF027ikT7aPpma97ZJQf6W+9aPVK+6Uw0mKkqANGOkicf4w17f7HfegoZERAREQERerDMNkqZmQQML5JHBrGjmT+Q535AEoOhsjspNidUylpxq7V7jwjYOL3dw/qbBaz2W2Zhw6lZS07bNZqTze48XuPMn/wOAC5GXGwMeEUojFnTyWdPJ9J30W/ZbwHtPNS1AVL58Zi9mw4XTP8APePjLgfRYdRF4uGp7rDmVOsy9u2YTRmTQzyXZAw83W9Ij6LeJ66DmsoVdW+WR0sji58ji97jqXOJuSfag+KIiCQbDbV/sytZV9kyXduC1w1AOhLHeq63PvUjzWzTdir2w0+8ykjs4Ndo6R9vSeAbWGoA8Tz0rxWzkplj5ZIMQq2/F43fBMI0me08T1Y0/eRbkQglWSOWHk7G4lVs+GeLwMcPkmEemRyc4fcD1OlwIqzzkzN/Z0PklM743MOI+YYfW/iPIeJ6XCLZ45n7xdhdG/QebVPB4kfMg9B633db0iv1zrm55r8QEREBERAREQfWKmc4Xa0kcNAv1XrkjsiybDHTSsB353lhP0Q2Nn9zXIguhERAUNzcwTyvCKhjRd0be3ZbrGd42/2bwUyX4RfQoMOopHmFs1+z8RnpgLMDt+Lvjf5zbdbA2/2lRxAREQfrWkkAC5OgA5rS+TuWIw2Hyqpb8bmHA/MMPqD7R5n2cjeN5H5X23cUrGa+lSscOH+s4f2/i6K70BeTFcUjpYX1E7gyOJpe9x5AdOpPADmSAvWs5545jeWTeQUzvgIHfCOB0llGnta3h3m55AoIVt3tlJitY+pkuGejCy/ycYOg8TxJ5k+CjqIgIiIC05lFmRT1tNFRaQ1EEbY+z0AkaxoG9F10Fy3iNeI1WY1/cMzmOD2OLXNIc1wJBaRqCCNQUGtcxdvY8JpTK6zppLtgj+k7qfst4k+A4lZRxPEpKmZ887y+SVxc9x5k/kOVuQAC+uMY7PWSCWqmfK8ANBe69gOQ6LwICIiAiIgIiIC/QL6L8U4yc2Z8uxWLeF46f4xJ08wjdB8X7unQFBo/YjBPIsOpqYizo4m74+2RvO/6iV+LuogIiICIiCrM+9jPKqMVsTby0gJfYauhOrvwnzu4byzetxPYCCCLg6EHW471ljNvYA4XWF0bT5LOS+E8mnnGT1by6gjvQQRWdk3lj+0JRV1TfisTtAfn3j1e9g5nnw624GWuX8mL1QZq2CMh08g5D6LftOsQOmp5WOrMOw+OniZBC0MjjaGsaOAAQfdrQBYaAaBfqLh7ZbWRYZSPqptd3RjL6yPPotH6nkASgh2dWYv7Pp/JKd1qmoadQdYozoXdzjqB7TyCzSvdjmNS1lRJUzu3pJXbzj05ADoALADoAvCgIiICIiAiIgIiICIiAiIgIiIC1Nk1sb+zsPa6Rtp6m0stxYtFvMYfBpJtyLnKqckcvTXVPlk7fi9MQWgjSWUahveG+kf9o5m2k0BERAREQEREBVhnvtTTQUJopGNlnqBeNhPyQB+WNtRY3A6m/EXUs2821iwmkdUSec83bDHexkfbh3AcSeQ77BZOxzG5a2ofU1Dt6SU3cenIADkALADoEF+5D7X0slI3D2NbDUR3c5v19+MgJ1LrWBHIAW04WusR0Va+GRssTix7CHNc02LSOBBWkMsM4osRDaWqIjq+A5Mn72fRd9j7ugCyZpmsaXvIa1oLnEmwAAuSTyACyrmpmA7Fas7hIpobtgb16yEdXW9gsOt55nzmLxwqmd0NU4H2iK/3E+wdQqNQEREBXzltlHh9dhdPVVDJDLIJN4iVzR5ssjBoOGjQqGWrMlv/AGOk8Jf/AJ5kHi94bC/q5f5z094bC/q5f5z1YiIK794bC/q5f5z094bC/q5f5z1YiIK794bC/q5f5z094bC/q5f5z1YiIK794bC/q5f5z094bC/q5f5z1YiIK794bC/q5f5z094bC/q5f5z1YiIK1rci8LZG9wjlu1riPhn8QCVSGX2wUuLVIiYC2FhBnltoxvQci48h7eCtrNXOdkDX0WHuD5iCySUWLYr6EN5Of/Qd54TLKmiZFhFJ2bA3fibI+wtvPcNXHqSgkOEYRFSQMp6dgZHE3da0fmTzJOpPMlexEQEREBERAXPx7HYqGnfU1Dt2OMXPUnk1o5knQBeyoqGxsdJI4NYwFznE2DWgXJJ5ABZczWzIditRuREikhJ7JvDfPAyOHU8hyHeSg4u3O2cuK1bqiXRo82KO+kbOQHU8yeZ9ijqIgLp7N4FNW1UdNTC8kjhY8N0DUvJHANGt+5c0Bacyby6/ZtN5RO341UAFwI1iZxEfceZ77Dkgq3MLJmqot6phc6qhPnSPsTI0nVznt1Lhe53hfvtxVaLcagO2uTVHiO9IweTznXtI2izj/qR6B3iLHvQZaRTbanKDEKC73RdtENe0hu8AdXNtvN9ot3qEoCkuFZj4hSwtp6eqfHEy+60Blhclx4tJ4kn2qNIgmHvu4r++yfhj/wAU993Ff32T8Mf+Kh6IJh77uK/vsn4Y/wDFPfdxX99k/DH/AIqHogmHvu4r++yfhj/xT33cV/fZPwx/4qHogmHvu4r++yfhj/xT33cV/fZPwx/4qINbc2HE8FP9lsk8QrbOkZ5NEfXmBDrfZj9I+23ig54zbxU6Ctk/DH/irR2P2YxrEYi7Eq6engkaQI2hjZXg9fN+DHjqeg4qX7GZUUWGWexnazj56QAuB+wODPZr3lTNBUn/AKcKL95qf+1/9aszAcHbR00VLG5zmwsEbS61yB1sAF70QEREBERARFUGdmaHkzHYdSP+HeLTvafkmEegDye4fcD1OgRrOzNDyl7sOpHfAMNp3g/KvB9AEcWNP3kdBrUCIgIik+XuxL8WrGwNu2NvnzvHqMB5faPAd+vAFBN8isuvKJRiVS34GF3wDTwkkHrd7WH/AKvArQq8+HYeyniZBC0MjjaGMaOAA0XoQEREBRvH8u6CuuaimjLz67RuP8S5lifbdSREFMYx7m2F1zSVb2cSGysEg8N5paQPYVDMQyAxOMnsxDMOrJbX9kgaVppEGRqrK3E4/Sopj/CA/wDsJXgfsTXjjQ1X/Ly/o1bIRBjiPYevdoKGq/5eUfm1dGkypxSX0aKUfx7rP7yFrZEGacO9z7iMh+FMMI6uk3j7BGCprg3ucKdhBqqmSXnusaIm+BJLnHxBCuFEHCwDYeiobeS00bHD17bz+npuu7+q7qIgIiICIiAiIgIiIItmXtQ7DcNmqY/lNI476gPed0OPhqfYsk1FQ6R7pJHFz3kuc4m5cSbkk8zda7zE2XOJYdNStNnkB8fTfZ5zQe48PasjVlI+GR8UrS18bix7Txa5psQfaEHxREQeigoHzyshhaXySODGNHEkmwC1ll3sQzCaNsAsZX2fO/6b7cAfot4D2niSoRkVlz5PGMTqW/Cyt+LtI9CMj0/4ncujfHS4EBERAREQEREBERAREQEREBERAREQEREBERAREQEREBV/mHlBT4qTOx3YVO7bfABbJbh2jeJ6bwN/GwCsBEGWMTyRxSF1hAJR9KJ7SPucQR9ylGX+Q05nbPibWsiYQ7sbhzpSNd1+6bNb14k8O9X+iD8a2wsNAOC/URAREQEREBERAREQEREBERAREQEREBERAREQEREBERB//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AutoShape 18" descr="data:image/jpeg;base64,/9j/4AAQSkZJRgABAQAAAQABAAD/2wCEAAkGBhQQEBUQEBMWFRQSFhcTFBcXFRcXHBUYGBgWFB4ZFxcXGyYeGB8mGRgXIDsgJicpLCwuGCAxNTAqNTIrLCoBCQoKBQUFDQUFDSkYEhgpKSkpKSkpKSkpKSkpKSkpKSkpKSkpKSkpKSkpKSkpKSkpKSkpKSkpKSkpKSkpKSkpKf/AABEIANwA5AMBIgACEQEDEQH/xAAcAAEAAwEBAQEBAAAAAAAAAAAABgcIBQQDAQL/xABJEAABAwIDBQMFDQcCBQUAAAABAAIDBBEFByEGEjFBURNhcRQiMkKBCBcjJDNDUlNikZKxwRVUcpOhstJjgnOUoqPRGDWz0/D/xAAUAQEAAAAAAAAAAAAAAAAAAAAA/8QAFBEBAAAAAAAAAAAAAAAAAAAAAP/aAAwDAQACEQMRAD8AvFERAREQEREBERAReeur44I3TTPbHGwXc5xAAHeSqd2390I1l4cLbvngZ5B5o/4cZ1d4usO4oLhxDEoqeMyzyMjY3i57g0D2n8lXO0HugKCC7acSVLxw3R2bPa94v9zSs+43tHU1r+0q5nyu5bzrhv8AC3g32ALnsYSQALkmwA5nuQWbi/ug8QlJELYoG623W77rd7nki/eAFD6/b2vnJMtbUG+hAlc0fhYQP6K29kvc/wAL6HerzI2plG8Nx1hBfgCOD3czfwHC5qjbXYOpwqbs6ht2OJ7KVoO5IO7oerTqO8aoI/JKXHecSSeJJufvK/hEQF9IKhzDvMcWkc2kg/eF80QSLDsxMRpzeOtn8HSOkH4ZLhTPB/dEV0RAqI4Z2310MTj4Obdo/CVVSINObP58YdU2bM59M88pBdt+57Li3iArCpqpkrBJG5r2OF2uaQ5rh1BGhWIV2dndr6vD379JO+PW5aDdjv4mHzT910GykVQbE+6AhntFiTRBJw7VtzG7+IcYz947xwVtwTtkaHscHNcA5rmkEOB1BBGhHeg+iIiAiIgIiICIiAiIgIiICi+3WYVPhMO/Md6VwPZQtI3nnqfotv6x9lzoubmdmdHhMW4yz6qQfBx8mDh2kluA6Dn95GYcVxaWqldPUSOkkebuc43Ph3AdBoEHa2zzBqsVfvVD7RtN2RMuGM77esftG5UaREBXnkdlhbdxSsZ9qlY4f94j+38XRRbJ3LP9pTeU1LT5JC7gfnnjXcH2RzPs56aYYwAAAWA0AHIIP1Ud7oLbeJ7G4XFZ72vbLM7j2ZANmD7RDrnoNOZtM82cyG4VT9nEQauYHshx7NvAyuHdyHM9wKzlgez9TilQ6OnYZZXB0ryT7S5znaC5014khBx0XpxDDpKeR0M8bo5GGzmvBaR7D+a8yAiIgIiICIiApjsLmhVYU4NYe0p73dA8nd7yw/NnvGnUFQ5EGxtkNsqfFIBPTPvawkYbB8bujx+vA8l3Vi/Z7aOegnbUUshY9v3OHNrx6zT0/Valy+zBhxen32WZMwATRX1Yeo6tPI+w6oJWiIgIiICIiAiIgKK5ibeR4RSmV1nSvu2CO/pu6nnutuCT4DiQpFiGIMp4nzzODI42l73HkALlZH2+2wfila+pdcM9CFh9SME2HibknvJQcfFcUkqpn1E7y+SVxc9x5k/kOVuQC8iIgKU5ebCSYtViFt2xMs6eS3oN6D7R4AeJ4ArkbO7PzV9Sylp27z5DbuaObnHkANbrWexeyEOF0jKaEXI86R9tZHni4/kByAAQdPCsLjpYWU8DQyOJoaxo5Afmed+ZJK5W3G2UWFUjqibV3oxR31kfbRo6DmTyHsC6mMYvFSQPqah4ZHE3ec4/dYdSTYAcyQsnbfbby4tVmZ9xG27YI/q2X/q48SevcAg8NdW1OK1pe68tRUvAa0dToGtHJoGncAtGbL7P02zWGPmncN/dD6iQcXv9WOPqLmwHMknw5OT2XLcNgOIVoDZ3sLhvaeTxWub34OI1J5DTqqtzYzHditRuREilhJEQ4b54GVw6nkOQ7yUHD2x2smxasM8l/OO5FGLkMbfzWNHM68eZJXv2oysrcOgjqZo96N7QXll3di4+rLppy14X0urFyNyytu4pVs1OtKwjh/rEf2/i6FXZLEHNLXAFrgQQRcEHQgg8Qgw+ivDMrIq29VYU3T0n036w/wCH3dFSMkZaS1wIIJBBFiCNLEHgg/lERAREQEREBdPZvaKbD6llVTus+M8OTm82uHNpH/665iINj7G7XQ4pStqoDa/myMJuY3ji13/nmCCu4sn5V7dnCq0OeT5PNZk46C+jwOrSSfAuC1bFKHtDmkOa4Agg3BB1BBHEWQf2iIgIiICIvlVVLYmOkkIaxjS9xPANaC4k+ABQUz7oXbTdYzC4navtLUWPBoN2MPiRvW7m9VQ6621WPOrqyarfxmeXAH1W8Gt9jQB7FyUBERBqbKTL5mGUgldZ1TUNa+R/0WkBwjb3Dn1Pda07kkDQXOIAAJJJsABrcnks8ZX51Po92kxAl9OLNZJxfCOAB5vZ/UcrjRevOHN5lVH5Dh0hdE8fDygEb4+rbcA26nnw4XQR/N/Ms4nP5PAT5JC7zf8AWeNO0PdxAHTXnYSHI/LHtXNxOrZ8Gw3pmOHpuHzhH0QeHUi/IXqzZs0wqojXb/k4cDIIwC4jpqRp1tra9tVd+ZmbkEFEymwqRrnzx2D49BBFqywHqv0IA4ttfTRBws8Mzu2c7DKR/wAGw2qXg/KOHzYI9UHj1Ity14WTuWhxKfymoafJIXag/PPGu4PsjiT4DnpHdgdiZcWqxAy4jb508n0Gfq48AOvcCtY4RhMdJBHTwNDI4m7rWj8z1JNyTzJJQetjQAABYDQAcl+oiAq+zGyhgxQGaG0NXbR9vNk7pQP7hqO/grBRBi3Htn56Gd1PVRmORvI8HD6TTwcD1C5y2JtnslS4jTujrGjdYC5sujXRaXLmvPAaag6G2oWRMTgjZNIyGTtI2vc1km7u77QbB27c2uNbIPMiIgIiICIiAtHZB7Z+VUZoZXXlpANy51dCTYfhPm+Bas4qT5b7S/s/EoKhxtHvdnL/AMN/mknw0d/tQa8RAUQEREBQHO/GvJsHlaDZ1QWwN8HHed/0NcPap8qN90riOtHTg8pZXD8DGn+9BRyIiAiIgIiIC+1JT9pIyMFrS9waC4hrRcgXc48B3r4og2BsHsbDhdI2CGznGz5ZOcryPS8OQHIe0mRrMuWucU2GltPU701JwA4vhHWMni37B9lueksPr2TxMmiO8yRoew2IuDqDZwBQehERARFWOc2Zv7Pi8jpXfGpm6uB+QYdN7ueeXTj0uETzxzO7Quwujf5jTape0+k4fNAjkDx6nTkbx7KjKk4qXz1JcylaC1pbo6SS1vNJHBvEnrYdbcTLrYOTF6sRi7YWWdPJ9FvQHm53Ae08loPbLaymwCga2NrQ4N7OlhHMgcTz3RxJ4m/UoM47d7FyYTVmmke14I343tI85hJALm3uw6cD7CRqvps3lxXYjC+opYd6OMkXLg3fcBctZvekf/K92yezVTtDiLnyvcQ53aVMx9VvQcrkDda3lboFqTCsLjpYWU8DAyOJoaxo5D9STqTzJJQYrngdG4se0tc0lrmuBBaRoQQdQb8l81oX3QGzdJ5J5c6zKoOYxhGhmFwC1w9bdZc34i1r8lnpAREQEREGusssa8rwmllvdwjET/4o/gzfx3b+1FU2UeYMVDQvglfY9u57Rfg0sj/UORBoJERAWbPdET72LMb9CmjH3vld+q0msxZ+NIxl9+cMRHhu2/MFBXKIiAiIgIiICIpjlnl6/F6rdN208RBnkHTkxv2nf0Fz3EJBk1lh5fKK2qb8Vid5rSPl3jl3sB49Tp1tpEC2gXwoKFkETIYWhkcbQ1jRoAByX2e8NBcTYAXJPIDmUH9Isy5kZszVVe19FK+OGkd8AWkjfcLgyuHA3FwAfVPeVZWyGeNNPRSS1hEU9OzekYOEvAAxA8SXEDd5E9NUElzF28jwmkMrrOmku2CP6Tup+y3iT4DiVmTDcPqcYr9wEyT1Dy57jwHNz3fRaB+QA5BfXanaWoxiu7V4LnyOEcMTbndaTZrGjmbnjzJJWgMv9jYcAoH1FU5olLd+pkPBgGojb1APT0nHwCD3QRUezWF6nzY/SOm/UTOHLqTbhyA6BZ7rays2hxIab0sx3WN13IYx+TWjUnnqeJX22+23mxusG613Zh3Z00I1PnG1yBxe7T+g5K98qsuW4TTb0gBqpgDM7juDiI2noOZ5nwCDubF7Hw4XStpodfWkeRrI88XH8gOQAC6WMYvFSQPqZ3BkcTd5xP5DqSbADmSF6pJA0FziAALkk2AA1uSeCzJm/mWcTn8np3HySE+by7Z407Q93IDprz0CP5gbcS4tVmd92xtu2GO/ybP1ceJP6AKMoiAiIgIiIP0IgRBuJERAWcPdF027ikT7aPpma97ZJQf6W+9aPVK+6Uw0mKkqANGOkicf4w17f7HfegoZERAREQERerDMNkqZmQQML5JHBrGjmT+Q535AEoOhsjspNidUylpxq7V7jwjYOL3dw/qbBaz2W2Zhw6lZS07bNZqTze48XuPMn/wOAC5GXGwMeEUojFnTyWdPJ9J30W/ZbwHtPNS1AVL58Zi9mw4XTP8APePjLgfRYdRF4uGp7rDmVOsy9u2YTRmTQzyXZAw83W9Ij6LeJ66DmsoVdW+WR0sji58ji97jqXOJuSfag+KIiCQbDbV/sytZV9kyXduC1w1AOhLHeq63PvUjzWzTdir2w0+8ykjs4Ndo6R9vSeAbWGoA8Tz0rxWzkplj5ZIMQq2/F43fBMI0me08T1Y0/eRbkQglWSOWHk7G4lVs+GeLwMcPkmEemRyc4fcD1OlwIqzzkzN/Z0PklM743MOI+YYfW/iPIeJ6XCLZ45n7xdhdG/QebVPB4kfMg9B633db0iv1zrm55r8QEREBERAREQfWKmc4Xa0kcNAv1XrkjsiybDHTSsB353lhP0Q2Nn9zXIguhERAUNzcwTyvCKhjRd0be3ZbrGd42/2bwUyX4RfQoMOopHmFs1+z8RnpgLMDt+Lvjf5zbdbA2/2lRxAREQfrWkkAC5OgA5rS+TuWIw2Hyqpb8bmHA/MMPqD7R5n2cjeN5H5X23cUrGa+lSscOH+s4f2/i6K70BeTFcUjpYX1E7gyOJpe9x5AdOpPADmSAvWs5545jeWTeQUzvgIHfCOB0llGnta3h3m55AoIVt3tlJitY+pkuGejCy/ycYOg8TxJ5k+CjqIgIiIC05lFmRT1tNFRaQ1EEbY+z0AkaxoG9F10Fy3iNeI1WY1/cMzmOD2OLXNIc1wJBaRqCCNQUGtcxdvY8JpTK6zppLtgj+k7qfst4k+A4lZRxPEpKmZ887y+SVxc9x5k/kOVuQAC+uMY7PWSCWqmfK8ANBe69gOQ6LwICIiAiIgIiIC/QL6L8U4yc2Z8uxWLeF46f4xJ08wjdB8X7unQFBo/YjBPIsOpqYizo4m74+2RvO/6iV+LuogIiICIiCrM+9jPKqMVsTby0gJfYauhOrvwnzu4byzetxPYCCCLg6EHW471ljNvYA4XWF0bT5LOS+E8mnnGT1by6gjvQQRWdk3lj+0JRV1TfisTtAfn3j1e9g5nnw624GWuX8mL1QZq2CMh08g5D6LftOsQOmp5WOrMOw+OniZBC0MjjaGsaOAAQfdrQBYaAaBfqLh7ZbWRYZSPqptd3RjL6yPPotH6nkASgh2dWYv7Pp/JKd1qmoadQdYozoXdzjqB7TyCzSvdjmNS1lRJUzu3pJXbzj05ADoALADoAvCgIiICIiAiIgIiICIiAiIgIiIC1Nk1sb+zsPa6Rtp6m0stxYtFvMYfBpJtyLnKqckcvTXVPlk7fi9MQWgjSWUahveG+kf9o5m2k0BERAREQEREBVhnvtTTQUJopGNlnqBeNhPyQB+WNtRY3A6m/EXUs2821iwmkdUSec83bDHexkfbh3AcSeQ77BZOxzG5a2ofU1Dt6SU3cenIADkALADoEF+5D7X0slI3D2NbDUR3c5v19+MgJ1LrWBHIAW04WusR0Va+GRssTix7CHNc02LSOBBWkMsM4osRDaWqIjq+A5Mn72fRd9j7ugCyZpmsaXvIa1oLnEmwAAuSTyACyrmpmA7Fas7hIpobtgb16yEdXW9gsOt55nzmLxwqmd0NU4H2iK/3E+wdQqNQEREBXzltlHh9dhdPVVDJDLIJN4iVzR5ssjBoOGjQqGWrMlv/AGOk8Jf/AJ5kHi94bC/q5f5z094bC/q5f5z1YiIK794bC/q5f5z094bC/q5f5z1YiIK794bC/q5f5z094bC/q5f5z1YiIK794bC/q5f5z094bC/q5f5z1YiIK794bC/q5f5z094bC/q5f5z1YiIK1rci8LZG9wjlu1riPhn8QCVSGX2wUuLVIiYC2FhBnltoxvQci48h7eCtrNXOdkDX0WHuD5iCySUWLYr6EN5Of/Qd54TLKmiZFhFJ2bA3fibI+wtvPcNXHqSgkOEYRFSQMp6dgZHE3da0fmTzJOpPMlexEQEREBERAXPx7HYqGnfU1Dt2OMXPUnk1o5knQBeyoqGxsdJI4NYwFznE2DWgXJJ5ABZczWzIditRuREikhJ7JvDfPAyOHU8hyHeSg4u3O2cuK1bqiXRo82KO+kbOQHU8yeZ9ijqIgLp7N4FNW1UdNTC8kjhY8N0DUvJHANGt+5c0Bacyby6/ZtN5RO341UAFwI1iZxEfceZ77Dkgq3MLJmqot6phc6qhPnSPsTI0nVznt1Lhe53hfvtxVaLcagO2uTVHiO9IweTznXtI2izj/qR6B3iLHvQZaRTbanKDEKC73RdtENe0hu8AdXNtvN9ot3qEoCkuFZj4hSwtp6eqfHEy+60Blhclx4tJ4kn2qNIgmHvu4r++yfhj/wAU993Ff32T8Mf+Kh6IJh77uK/vsn4Y/wDFPfdxX99k/DH/AIqHogmHvu4r++yfhj/xT33cV/fZPwx/4qHogmHvu4r++yfhj/xT33cV/fZPwx/4qINbc2HE8FP9lsk8QrbOkZ5NEfXmBDrfZj9I+23ig54zbxU6Ctk/DH/irR2P2YxrEYi7Eq6engkaQI2hjZXg9fN+DHjqeg4qX7GZUUWGWexnazj56QAuB+wODPZr3lTNBUn/AKcKL95qf+1/9aszAcHbR00VLG5zmwsEbS61yB1sAF70QEREBERARFUGdmaHkzHYdSP+HeLTvafkmEegDye4fcD1OgRrOzNDyl7sOpHfAMNp3g/KvB9AEcWNP3kdBrUCIgIik+XuxL8WrGwNu2NvnzvHqMB5faPAd+vAFBN8isuvKJRiVS34GF3wDTwkkHrd7WH/AKvArQq8+HYeyniZBC0MjjaGMaOAA0XoQEREBRvH8u6CuuaimjLz67RuP8S5lifbdSREFMYx7m2F1zSVb2cSGysEg8N5paQPYVDMQyAxOMnsxDMOrJbX9kgaVppEGRqrK3E4/Sopj/CA/wDsJXgfsTXjjQ1X/Ly/o1bIRBjiPYevdoKGq/5eUfm1dGkypxSX0aKUfx7rP7yFrZEGacO9z7iMh+FMMI6uk3j7BGCprg3ucKdhBqqmSXnusaIm+BJLnHxBCuFEHCwDYeiobeS00bHD17bz+npuu7+q7qIgIiICIiAiIgIiIItmXtQ7DcNmqY/lNI476gPed0OPhqfYsk1FQ6R7pJHFz3kuc4m5cSbkk8zda7zE2XOJYdNStNnkB8fTfZ5zQe48PasjVlI+GR8UrS18bix7Txa5psQfaEHxREQeigoHzyshhaXySODGNHEkmwC1ll3sQzCaNsAsZX2fO/6b7cAfot4D2niSoRkVlz5PGMTqW/Cyt+LtI9CMj0/4ncujfHS4EBERAREQEREBERAREQEREBERAREQEREBERAREQEREBV/mHlBT4qTOx3YVO7bfABbJbh2jeJ6bwN/GwCsBEGWMTyRxSF1hAJR9KJ7SPucQR9ylGX+Q05nbPibWsiYQ7sbhzpSNd1+6bNb14k8O9X+iD8a2wsNAOC/URAREQEREBERAREQEREBERAREQEREBERAREQEREBERB//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AutoShape 20" descr="data:image/jpeg;base64,/9j/4AAQSkZJRgABAQAAAQABAAD/2wCEAAkGBhQQEBUQEBMWFRQSFhcTFBcXFRcXHBUYGBgWFB4ZFxcXGyYeGB8mGRgXIDsgJicpLCwuGCAxNTAqNTIrLCoBCQoKBQUFDQUFDSkYEhgpKSkpKSkpKSkpKSkpKSkpKSkpKSkpKSkpKSkpKSkpKSkpKSkpKSkpKSkpKSkpKSkpKf/AABEIANwA5AMBIgACEQEDEQH/xAAcAAEAAwEBAQEBAAAAAAAAAAAABgcIBQQDAQL/xABJEAABAwIDBQMFDQcCBQUAAAABAAIDBBEFByEGEjFBURNhcRQiMkKBCBcjJDNDUlNikZKxwRVUcpOhstJjgnOUoqPRGDWz0/D/xAAUAQEAAAAAAAAAAAAAAAAAAAAA/8QAFBEBAAAAAAAAAAAAAAAAAAAAAP/aAAwDAQACEQMRAD8AvFERAREQEREBERAReeur44I3TTPbHGwXc5xAAHeSqd2390I1l4cLbvngZ5B5o/4cZ1d4usO4oLhxDEoqeMyzyMjY3i57g0D2n8lXO0HugKCC7acSVLxw3R2bPa94v9zSs+43tHU1r+0q5nyu5bzrhv8AC3g32ALnsYSQALkmwA5nuQWbi/ug8QlJELYoG623W77rd7nki/eAFD6/b2vnJMtbUG+hAlc0fhYQP6K29kvc/wAL6HerzI2plG8Nx1hBfgCOD3czfwHC5qjbXYOpwqbs6ht2OJ7KVoO5IO7oerTqO8aoI/JKXHecSSeJJufvK/hEQF9IKhzDvMcWkc2kg/eF80QSLDsxMRpzeOtn8HSOkH4ZLhTPB/dEV0RAqI4Z2310MTj4Obdo/CVVSINObP58YdU2bM59M88pBdt+57Li3iArCpqpkrBJG5r2OF2uaQ5rh1BGhWIV2dndr6vD379JO+PW5aDdjv4mHzT910GykVQbE+6AhntFiTRBJw7VtzG7+IcYz947xwVtwTtkaHscHNcA5rmkEOB1BBGhHeg+iIiAiIgIiICIiAiIgIiICi+3WYVPhMO/Md6VwPZQtI3nnqfotv6x9lzoubmdmdHhMW4yz6qQfBx8mDh2kluA6Dn95GYcVxaWqldPUSOkkebuc43Ph3AdBoEHa2zzBqsVfvVD7RtN2RMuGM77esftG5UaREBXnkdlhbdxSsZ9qlY4f94j+38XRRbJ3LP9pTeU1LT5JC7gfnnjXcH2RzPs56aYYwAAAWA0AHIIP1Ud7oLbeJ7G4XFZ72vbLM7j2ZANmD7RDrnoNOZtM82cyG4VT9nEQauYHshx7NvAyuHdyHM9wKzlgez9TilQ6OnYZZXB0ryT7S5znaC5014khBx0XpxDDpKeR0M8bo5GGzmvBaR7D+a8yAiIgIiICIiApjsLmhVYU4NYe0p73dA8nd7yw/NnvGnUFQ5EGxtkNsqfFIBPTPvawkYbB8bujx+vA8l3Vi/Z7aOegnbUUshY9v3OHNrx6zT0/Valy+zBhxen32WZMwATRX1Yeo6tPI+w6oJWiIgIiICIiAiIgKK5ibeR4RSmV1nSvu2CO/pu6nnutuCT4DiQpFiGIMp4nzzODI42l73HkALlZH2+2wfila+pdcM9CFh9SME2HibknvJQcfFcUkqpn1E7y+SVxc9x5k/kOVuQC8iIgKU5ebCSYtViFt2xMs6eS3oN6D7R4AeJ4ArkbO7PzV9Sylp27z5DbuaObnHkANbrWexeyEOF0jKaEXI86R9tZHni4/kByAAQdPCsLjpYWU8DQyOJoaxo5Afmed+ZJK5W3G2UWFUjqibV3oxR31kfbRo6DmTyHsC6mMYvFSQPqah4ZHE3ec4/dYdSTYAcyQsnbfbby4tVmZ9xG27YI/q2X/q48SevcAg8NdW1OK1pe68tRUvAa0dToGtHJoGncAtGbL7P02zWGPmncN/dD6iQcXv9WOPqLmwHMknw5OT2XLcNgOIVoDZ3sLhvaeTxWub34OI1J5DTqqtzYzHditRuREilhJEQ4b54GVw6nkOQ7yUHD2x2smxasM8l/OO5FGLkMbfzWNHM68eZJXv2oysrcOgjqZo96N7QXll3di4+rLppy14X0urFyNyytu4pVs1OtKwjh/rEf2/i6FXZLEHNLXAFrgQQRcEHQgg8Qgw+ivDMrIq29VYU3T0n036w/wCH3dFSMkZaS1wIIJBBFiCNLEHgg/lERAREQEREBdPZvaKbD6llVTus+M8OTm82uHNpH/665iINj7G7XQ4pStqoDa/myMJuY3ji13/nmCCu4sn5V7dnCq0OeT5PNZk46C+jwOrSSfAuC1bFKHtDmkOa4Agg3BB1BBHEWQf2iIgIiICIvlVVLYmOkkIaxjS9xPANaC4k+ABQUz7oXbTdYzC4navtLUWPBoN2MPiRvW7m9VQ6621WPOrqyarfxmeXAH1W8Gt9jQB7FyUBERBqbKTL5mGUgldZ1TUNa+R/0WkBwjb3Dn1Pda07kkDQXOIAAJJJsABrcnks8ZX51Po92kxAl9OLNZJxfCOAB5vZ/UcrjRevOHN5lVH5Dh0hdE8fDygEb4+rbcA26nnw4XQR/N/Ms4nP5PAT5JC7zf8AWeNO0PdxAHTXnYSHI/LHtXNxOrZ8Gw3pmOHpuHzhH0QeHUi/IXqzZs0wqojXb/k4cDIIwC4jpqRp1tra9tVd+ZmbkEFEymwqRrnzx2D49BBFqywHqv0IA4ttfTRBws8Mzu2c7DKR/wAGw2qXg/KOHzYI9UHj1Ity14WTuWhxKfymoafJIXag/PPGu4PsjiT4DnpHdgdiZcWqxAy4jb508n0Gfq48AOvcCtY4RhMdJBHTwNDI4m7rWj8z1JNyTzJJQetjQAABYDQAcl+oiAq+zGyhgxQGaG0NXbR9vNk7pQP7hqO/grBRBi3Htn56Gd1PVRmORvI8HD6TTwcD1C5y2JtnslS4jTujrGjdYC5sujXRaXLmvPAaag6G2oWRMTgjZNIyGTtI2vc1km7u77QbB27c2uNbIPMiIgIiICIiAtHZB7Z+VUZoZXXlpANy51dCTYfhPm+Bas4qT5b7S/s/EoKhxtHvdnL/AMN/mknw0d/tQa8RAUQEREBQHO/GvJsHlaDZ1QWwN8HHed/0NcPap8qN90riOtHTg8pZXD8DGn+9BRyIiAiIgIiIC+1JT9pIyMFrS9waC4hrRcgXc48B3r4og2BsHsbDhdI2CGznGz5ZOcryPS8OQHIe0mRrMuWucU2GltPU701JwA4vhHWMni37B9lueksPr2TxMmiO8yRoew2IuDqDZwBQehERARFWOc2Zv7Pi8jpXfGpm6uB+QYdN7ueeXTj0uETzxzO7Quwujf5jTape0+k4fNAjkDx6nTkbx7KjKk4qXz1JcylaC1pbo6SS1vNJHBvEnrYdbcTLrYOTF6sRi7YWWdPJ9FvQHm53Ae08loPbLaymwCga2NrQ4N7OlhHMgcTz3RxJ4m/UoM47d7FyYTVmmke14I343tI85hJALm3uw6cD7CRqvps3lxXYjC+opYd6OMkXLg3fcBctZvekf/K92yezVTtDiLnyvcQ53aVMx9VvQcrkDda3lboFqTCsLjpYWU8DAyOJoaxo5D9STqTzJJQYrngdG4se0tc0lrmuBBaRoQQdQb8l81oX3QGzdJ5J5c6zKoOYxhGhmFwC1w9bdZc34i1r8lnpAREQEREGusssa8rwmllvdwjET/4o/gzfx3b+1FU2UeYMVDQvglfY9u57Rfg0sj/UORBoJERAWbPdET72LMb9CmjH3vld+q0msxZ+NIxl9+cMRHhu2/MFBXKIiAiIgIiICIpjlnl6/F6rdN208RBnkHTkxv2nf0Fz3EJBk1lh5fKK2qb8Vid5rSPl3jl3sB49Tp1tpEC2gXwoKFkETIYWhkcbQ1jRoAByX2e8NBcTYAXJPIDmUH9Isy5kZszVVe19FK+OGkd8AWkjfcLgyuHA3FwAfVPeVZWyGeNNPRSS1hEU9OzekYOEvAAxA8SXEDd5E9NUElzF28jwmkMrrOmku2CP6Tup+y3iT4DiVmTDcPqcYr9wEyT1Dy57jwHNz3fRaB+QA5BfXanaWoxiu7V4LnyOEcMTbndaTZrGjmbnjzJJWgMv9jYcAoH1FU5olLd+pkPBgGojb1APT0nHwCD3QRUezWF6nzY/SOm/UTOHLqTbhyA6BZ7rays2hxIab0sx3WN13IYx+TWjUnnqeJX22+23mxusG613Zh3Z00I1PnG1yBxe7T+g5K98qsuW4TTb0gBqpgDM7juDiI2noOZ5nwCDubF7Hw4XStpodfWkeRrI88XH8gOQAC6WMYvFSQPqZ3BkcTd5xP5DqSbADmSF6pJA0FziAALkk2AA1uSeCzJm/mWcTn8np3HySE+by7Z407Q93IDprz0CP5gbcS4tVmd92xtu2GO/ybP1ceJP6AKMoiAiIgIiIP0IgRBuJERAWcPdF027ikT7aPpma97ZJQf6W+9aPVK+6Uw0mKkqANGOkicf4w17f7HfegoZERAREQERerDMNkqZmQQML5JHBrGjmT+Q535AEoOhsjspNidUylpxq7V7jwjYOL3dw/qbBaz2W2Zhw6lZS07bNZqTze48XuPMn/wOAC5GXGwMeEUojFnTyWdPJ9J30W/ZbwHtPNS1AVL58Zi9mw4XTP8APePjLgfRYdRF4uGp7rDmVOsy9u2YTRmTQzyXZAw83W9Ij6LeJ66DmsoVdW+WR0sji58ji97jqXOJuSfag+KIiCQbDbV/sytZV9kyXduC1w1AOhLHeq63PvUjzWzTdir2w0+8ykjs4Ndo6R9vSeAbWGoA8Tz0rxWzkplj5ZIMQq2/F43fBMI0me08T1Y0/eRbkQglWSOWHk7G4lVs+GeLwMcPkmEemRyc4fcD1OlwIqzzkzN/Z0PklM743MOI+YYfW/iPIeJ6XCLZ45n7xdhdG/QebVPB4kfMg9B633db0iv1zrm55r8QEREBERAREQfWKmc4Xa0kcNAv1XrkjsiybDHTSsB353lhP0Q2Nn9zXIguhERAUNzcwTyvCKhjRd0be3ZbrGd42/2bwUyX4RfQoMOopHmFs1+z8RnpgLMDt+Lvjf5zbdbA2/2lRxAREQfrWkkAC5OgA5rS+TuWIw2Hyqpb8bmHA/MMPqD7R5n2cjeN5H5X23cUrGa+lSscOH+s4f2/i6K70BeTFcUjpYX1E7gyOJpe9x5AdOpPADmSAvWs5545jeWTeQUzvgIHfCOB0llGnta3h3m55AoIVt3tlJitY+pkuGejCy/ycYOg8TxJ5k+CjqIgIiIC05lFmRT1tNFRaQ1EEbY+z0AkaxoG9F10Fy3iNeI1WY1/cMzmOD2OLXNIc1wJBaRqCCNQUGtcxdvY8JpTK6zppLtgj+k7qfst4k+A4lZRxPEpKmZ887y+SVxc9x5k/kOVuQAC+uMY7PWSCWqmfK8ANBe69gOQ6LwICIiAiIgIiIC/QL6L8U4yc2Z8uxWLeF46f4xJ08wjdB8X7unQFBo/YjBPIsOpqYizo4m74+2RvO/6iV+LuogIiICIiCrM+9jPKqMVsTby0gJfYauhOrvwnzu4byzetxPYCCCLg6EHW471ljNvYA4XWF0bT5LOS+E8mnnGT1by6gjvQQRWdk3lj+0JRV1TfisTtAfn3j1e9g5nnw624GWuX8mL1QZq2CMh08g5D6LftOsQOmp5WOrMOw+OniZBC0MjjaGsaOAAQfdrQBYaAaBfqLh7ZbWRYZSPqptd3RjL6yPPotH6nkASgh2dWYv7Pp/JKd1qmoadQdYozoXdzjqB7TyCzSvdjmNS1lRJUzu3pJXbzj05ADoALADoAvCgIiICIiAiIgIiICIiAiIgIiIC1Nk1sb+zsPa6Rtp6m0stxYtFvMYfBpJtyLnKqckcvTXVPlk7fi9MQWgjSWUahveG+kf9o5m2k0BERAREQEREBVhnvtTTQUJopGNlnqBeNhPyQB+WNtRY3A6m/EXUs2821iwmkdUSec83bDHexkfbh3AcSeQ77BZOxzG5a2ofU1Dt6SU3cenIADkALADoEF+5D7X0slI3D2NbDUR3c5v19+MgJ1LrWBHIAW04WusR0Va+GRssTix7CHNc02LSOBBWkMsM4osRDaWqIjq+A5Mn72fRd9j7ugCyZpmsaXvIa1oLnEmwAAuSTyACyrmpmA7Fas7hIpobtgb16yEdXW9gsOt55nzmLxwqmd0NU4H2iK/3E+wdQqNQEREBXzltlHh9dhdPVVDJDLIJN4iVzR5ssjBoOGjQqGWrMlv/AGOk8Jf/AJ5kHi94bC/q5f5z094bC/q5f5z1YiIK794bC/q5f5z094bC/q5f5z1YiIK794bC/q5f5z094bC/q5f5z1YiIK794bC/q5f5z094bC/q5f5z1YiIK794bC/q5f5z094bC/q5f5z1YiIK1rci8LZG9wjlu1riPhn8QCVSGX2wUuLVIiYC2FhBnltoxvQci48h7eCtrNXOdkDX0WHuD5iCySUWLYr6EN5Of/Qd54TLKmiZFhFJ2bA3fibI+wtvPcNXHqSgkOEYRFSQMp6dgZHE3da0fmTzJOpPMlexEQEREBERAXPx7HYqGnfU1Dt2OMXPUnk1o5knQBeyoqGxsdJI4NYwFznE2DWgXJJ5ABZczWzIditRuREikhJ7JvDfPAyOHU8hyHeSg4u3O2cuK1bqiXRo82KO+kbOQHU8yeZ9ijqIgLp7N4FNW1UdNTC8kjhY8N0DUvJHANGt+5c0Bacyby6/ZtN5RO341UAFwI1iZxEfceZ77Dkgq3MLJmqot6phc6qhPnSPsTI0nVznt1Lhe53hfvtxVaLcagO2uTVHiO9IweTznXtI2izj/qR6B3iLHvQZaRTbanKDEKC73RdtENe0hu8AdXNtvN9ot3qEoCkuFZj4hSwtp6eqfHEy+60Blhclx4tJ4kn2qNIgmHvu4r++yfhj/wAU993Ff32T8Mf+Kh6IJh77uK/vsn4Y/wDFPfdxX99k/DH/AIqHogmHvu4r++yfhj/xT33cV/fZPwx/4qHogmHvu4r++yfhj/xT33cV/fZPwx/4qINbc2HE8FP9lsk8QrbOkZ5NEfXmBDrfZj9I+23ig54zbxU6Ctk/DH/irR2P2YxrEYi7Eq6engkaQI2hjZXg9fN+DHjqeg4qX7GZUUWGWexnazj56QAuB+wODPZr3lTNBUn/AKcKL95qf+1/9aszAcHbR00VLG5zmwsEbS61yB1sAF70QEREBERARFUGdmaHkzHYdSP+HeLTvafkmEegDye4fcD1OgRrOzNDyl7sOpHfAMNp3g/KvB9AEcWNP3kdBrUCIgIik+XuxL8WrGwNu2NvnzvHqMB5faPAd+vAFBN8isuvKJRiVS34GF3wDTwkkHrd7WH/AKvArQq8+HYeyniZBC0MjjaGMaOAA0XoQEREBRvH8u6CuuaimjLz67RuP8S5lifbdSREFMYx7m2F1zSVb2cSGysEg8N5paQPYVDMQyAxOMnsxDMOrJbX9kgaVppEGRqrK3E4/Sopj/CA/wDsJXgfsTXjjQ1X/Ly/o1bIRBjiPYevdoKGq/5eUfm1dGkypxSX0aKUfx7rP7yFrZEGacO9z7iMh+FMMI6uk3j7BGCprg3ucKdhBqqmSXnusaIm+BJLnHxBCuFEHCwDYeiobeS00bHD17bz+npuu7+q7qIgIiICIiAiIgIiIItmXtQ7DcNmqY/lNI476gPed0OPhqfYsk1FQ6R7pJHFz3kuc4m5cSbkk8zda7zE2XOJYdNStNnkB8fTfZ5zQe48PasjVlI+GR8UrS18bix7Txa5psQfaEHxREQeigoHzyshhaXySODGNHEkmwC1ll3sQzCaNsAsZX2fO/6b7cAfot4D2niSoRkVlz5PGMTqW/Cyt+LtI9CMj0/4ncujfHS4EBERAREQEREBERAREQEREBERAREQEREBERAREQEREBV/mHlBT4qTOx3YVO7bfABbJbh2jeJ6bwN/GwCsBEGWMTyRxSF1hAJR9KJ7SPucQR9ylGX+Q05nbPibWsiYQ7sbhzpSNd1+6bNb14k8O9X+iD8a2wsNAOC/URAREQEREBERAREQEREBERAREQEREBERAREQEREBERB//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AutoShape 22" descr="data:image/jpeg;base64,/9j/4AAQSkZJRgABAQAAAQABAAD/2wCEAAkGBhQQEBUQEBMWFRQSFhcTFBcXFRcXHBUYGBgWFB4ZFxcXGyYeGB8mGRgXIDsgJicpLCwuGCAxNTAqNTIrLCoBCQoKBQUFDQUFDSkYEhgpKSkpKSkpKSkpKSkpKSkpKSkpKSkpKSkpKSkpKSkpKSkpKSkpKSkpKSkpKSkpKSkpKf/AABEIANwA5AMBIgACEQEDEQH/xAAcAAEAAwEBAQEBAAAAAAAAAAAABgcIBQQDAQL/xABJEAABAwIDBQMFDQcCBQUAAAABAAIDBBEFByEGEjFBURNhcRQiMkKBCBcjJDNDUlNikZKxwRVUcpOhstJjgnOUoqPRGDWz0/D/xAAUAQEAAAAAAAAAAAAAAAAAAAAA/8QAFBEBAAAAAAAAAAAAAAAAAAAAAP/aAAwDAQACEQMRAD8AvFERAREQEREBERAReeur44I3TTPbHGwXc5xAAHeSqd2390I1l4cLbvngZ5B5o/4cZ1d4usO4oLhxDEoqeMyzyMjY3i57g0D2n8lXO0HugKCC7acSVLxw3R2bPa94v9zSs+43tHU1r+0q5nyu5bzrhv8AC3g32ALnsYSQALkmwA5nuQWbi/ug8QlJELYoG623W77rd7nki/eAFD6/b2vnJMtbUG+hAlc0fhYQP6K29kvc/wAL6HerzI2plG8Nx1hBfgCOD3czfwHC5qjbXYOpwqbs6ht2OJ7KVoO5IO7oerTqO8aoI/JKXHecSSeJJufvK/hEQF9IKhzDvMcWkc2kg/eF80QSLDsxMRpzeOtn8HSOkH4ZLhTPB/dEV0RAqI4Z2310MTj4Obdo/CVVSINObP58YdU2bM59M88pBdt+57Li3iArCpqpkrBJG5r2OF2uaQ5rh1BGhWIV2dndr6vD379JO+PW5aDdjv4mHzT910GykVQbE+6AhntFiTRBJw7VtzG7+IcYz947xwVtwTtkaHscHNcA5rmkEOB1BBGhHeg+iIiAiIgIiICIiAiIgIiICi+3WYVPhMO/Md6VwPZQtI3nnqfotv6x9lzoubmdmdHhMW4yz6qQfBx8mDh2kluA6Dn95GYcVxaWqldPUSOkkebuc43Ph3AdBoEHa2zzBqsVfvVD7RtN2RMuGM77esftG5UaREBXnkdlhbdxSsZ9qlY4f94j+38XRRbJ3LP9pTeU1LT5JC7gfnnjXcH2RzPs56aYYwAAAWA0AHIIP1Ud7oLbeJ7G4XFZ72vbLM7j2ZANmD7RDrnoNOZtM82cyG4VT9nEQauYHshx7NvAyuHdyHM9wKzlgez9TilQ6OnYZZXB0ryT7S5znaC5014khBx0XpxDDpKeR0M8bo5GGzmvBaR7D+a8yAiIgIiICIiApjsLmhVYU4NYe0p73dA8nd7yw/NnvGnUFQ5EGxtkNsqfFIBPTPvawkYbB8bujx+vA8l3Vi/Z7aOegnbUUshY9v3OHNrx6zT0/Valy+zBhxen32WZMwATRX1Yeo6tPI+w6oJWiIgIiICIiAiIgKK5ibeR4RSmV1nSvu2CO/pu6nnutuCT4DiQpFiGIMp4nzzODI42l73HkALlZH2+2wfila+pdcM9CFh9SME2HibknvJQcfFcUkqpn1E7y+SVxc9x5k/kOVuQC8iIgKU5ebCSYtViFt2xMs6eS3oN6D7R4AeJ4ArkbO7PzV9Sylp27z5DbuaObnHkANbrWexeyEOF0jKaEXI86R9tZHni4/kByAAQdPCsLjpYWU8DQyOJoaxo5Afmed+ZJK5W3G2UWFUjqibV3oxR31kfbRo6DmTyHsC6mMYvFSQPqah4ZHE3ec4/dYdSTYAcyQsnbfbby4tVmZ9xG27YI/q2X/q48SevcAg8NdW1OK1pe68tRUvAa0dToGtHJoGncAtGbL7P02zWGPmncN/dD6iQcXv9WOPqLmwHMknw5OT2XLcNgOIVoDZ3sLhvaeTxWub34OI1J5DTqqtzYzHditRuREilhJEQ4b54GVw6nkOQ7yUHD2x2smxasM8l/OO5FGLkMbfzWNHM68eZJXv2oysrcOgjqZo96N7QXll3di4+rLppy14X0urFyNyytu4pVs1OtKwjh/rEf2/i6FXZLEHNLXAFrgQQRcEHQgg8Qgw+ivDMrIq29VYU3T0n036w/wCH3dFSMkZaS1wIIJBBFiCNLEHgg/lERAREQEREBdPZvaKbD6llVTus+M8OTm82uHNpH/665iINj7G7XQ4pStqoDa/myMJuY3ji13/nmCCu4sn5V7dnCq0OeT5PNZk46C+jwOrSSfAuC1bFKHtDmkOa4Agg3BB1BBHEWQf2iIgIiICIvlVVLYmOkkIaxjS9xPANaC4k+ABQUz7oXbTdYzC4navtLUWPBoN2MPiRvW7m9VQ6621WPOrqyarfxmeXAH1W8Gt9jQB7FyUBERBqbKTL5mGUgldZ1TUNa+R/0WkBwjb3Dn1Pda07kkDQXOIAAJJJsABrcnks8ZX51Po92kxAl9OLNZJxfCOAB5vZ/UcrjRevOHN5lVH5Dh0hdE8fDygEb4+rbcA26nnw4XQR/N/Ms4nP5PAT5JC7zf8AWeNO0PdxAHTXnYSHI/LHtXNxOrZ8Gw3pmOHpuHzhH0QeHUi/IXqzZs0wqojXb/k4cDIIwC4jpqRp1tra9tVd+ZmbkEFEymwqRrnzx2D49BBFqywHqv0IA4ttfTRBws8Mzu2c7DKR/wAGw2qXg/KOHzYI9UHj1Ity14WTuWhxKfymoafJIXag/PPGu4PsjiT4DnpHdgdiZcWqxAy4jb508n0Gfq48AOvcCtY4RhMdJBHTwNDI4m7rWj8z1JNyTzJJQetjQAABYDQAcl+oiAq+zGyhgxQGaG0NXbR9vNk7pQP7hqO/grBRBi3Htn56Gd1PVRmORvI8HD6TTwcD1C5y2JtnslS4jTujrGjdYC5sujXRaXLmvPAaag6G2oWRMTgjZNIyGTtI2vc1km7u77QbB27c2uNbIPMiIgIiICIiAtHZB7Z+VUZoZXXlpANy51dCTYfhPm+Bas4qT5b7S/s/EoKhxtHvdnL/AMN/mknw0d/tQa8RAUQEREBQHO/GvJsHlaDZ1QWwN8HHed/0NcPap8qN90riOtHTg8pZXD8DGn+9BRyIiAiIgIiIC+1JT9pIyMFrS9waC4hrRcgXc48B3r4og2BsHsbDhdI2CGznGz5ZOcryPS8OQHIe0mRrMuWucU2GltPU701JwA4vhHWMni37B9lueksPr2TxMmiO8yRoew2IuDqDZwBQehERARFWOc2Zv7Pi8jpXfGpm6uB+QYdN7ueeXTj0uETzxzO7Quwujf5jTape0+k4fNAjkDx6nTkbx7KjKk4qXz1JcylaC1pbo6SS1vNJHBvEnrYdbcTLrYOTF6sRi7YWWdPJ9FvQHm53Ae08loPbLaymwCga2NrQ4N7OlhHMgcTz3RxJ4m/UoM47d7FyYTVmmke14I343tI85hJALm3uw6cD7CRqvps3lxXYjC+opYd6OMkXLg3fcBctZvekf/K92yezVTtDiLnyvcQ53aVMx9VvQcrkDda3lboFqTCsLjpYWU8DAyOJoaxo5D9STqTzJJQYrngdG4se0tc0lrmuBBaRoQQdQb8l81oX3QGzdJ5J5c6zKoOYxhGhmFwC1w9bdZc34i1r8lnpAREQEREGusssa8rwmllvdwjET/4o/gzfx3b+1FU2UeYMVDQvglfY9u57Rfg0sj/UORBoJERAWbPdET72LMb9CmjH3vld+q0msxZ+NIxl9+cMRHhu2/MFBXKIiAiIgIiICIpjlnl6/F6rdN208RBnkHTkxv2nf0Fz3EJBk1lh5fKK2qb8Vid5rSPl3jl3sB49Tp1tpEC2gXwoKFkETIYWhkcbQ1jRoAByX2e8NBcTYAXJPIDmUH9Isy5kZszVVe19FK+OGkd8AWkjfcLgyuHA3FwAfVPeVZWyGeNNPRSS1hEU9OzekYOEvAAxA8SXEDd5E9NUElzF28jwmkMrrOmku2CP6Tup+y3iT4DiVmTDcPqcYr9wEyT1Dy57jwHNz3fRaB+QA5BfXanaWoxiu7V4LnyOEcMTbndaTZrGjmbnjzJJWgMv9jYcAoH1FU5olLd+pkPBgGojb1APT0nHwCD3QRUezWF6nzY/SOm/UTOHLqTbhyA6BZ7rays2hxIab0sx3WN13IYx+TWjUnnqeJX22+23mxusG613Zh3Z00I1PnG1yBxe7T+g5K98qsuW4TTb0gBqpgDM7juDiI2noOZ5nwCDubF7Hw4XStpodfWkeRrI88XH8gOQAC6WMYvFSQPqZ3BkcTd5xP5DqSbADmSF6pJA0FziAALkk2AA1uSeCzJm/mWcTn8np3HySE+by7Z407Q93IDprz0CP5gbcS4tVmd92xtu2GO/ybP1ceJP6AKMoiAiIgIiIP0IgRBuJERAWcPdF027ikT7aPpma97ZJQf6W+9aPVK+6Uw0mKkqANGOkicf4w17f7HfegoZERAREQERerDMNkqZmQQML5JHBrGjmT+Q535AEoOhsjspNidUylpxq7V7jwjYOL3dw/qbBaz2W2Zhw6lZS07bNZqTze48XuPMn/wOAC5GXGwMeEUojFnTyWdPJ9J30W/ZbwHtPNS1AVL58Zi9mw4XTP8APePjLgfRYdRF4uGp7rDmVOsy9u2YTRmTQzyXZAw83W9Ij6LeJ66DmsoVdW+WR0sji58ji97jqXOJuSfag+KIiCQbDbV/sytZV9kyXduC1w1AOhLHeq63PvUjzWzTdir2w0+8ykjs4Ndo6R9vSeAbWGoA8Tz0rxWzkplj5ZIMQq2/F43fBMI0me08T1Y0/eRbkQglWSOWHk7G4lVs+GeLwMcPkmEemRyc4fcD1OlwIqzzkzN/Z0PklM743MOI+YYfW/iPIeJ6XCLZ45n7xdhdG/QebVPB4kfMg9B633db0iv1zrm55r8QEREBERAREQfWKmc4Xa0kcNAv1XrkjsiybDHTSsB353lhP0Q2Nn9zXIguhERAUNzcwTyvCKhjRd0be3ZbrGd42/2bwUyX4RfQoMOopHmFs1+z8RnpgLMDt+Lvjf5zbdbA2/2lRxAREQfrWkkAC5OgA5rS+TuWIw2Hyqpb8bmHA/MMPqD7R5n2cjeN5H5X23cUrGa+lSscOH+s4f2/i6K70BeTFcUjpYX1E7gyOJpe9x5AdOpPADmSAvWs5545jeWTeQUzvgIHfCOB0llGnta3h3m55AoIVt3tlJitY+pkuGejCy/ycYOg8TxJ5k+CjqIgIiIC05lFmRT1tNFRaQ1EEbY+z0AkaxoG9F10Fy3iNeI1WY1/cMzmOD2OLXNIc1wJBaRqCCNQUGtcxdvY8JpTK6zppLtgj+k7qfst4k+A4lZRxPEpKmZ887y+SVxc9x5k/kOVuQAC+uMY7PWSCWqmfK8ANBe69gOQ6LwICIiAiIgIiIC/QL6L8U4yc2Z8uxWLeF46f4xJ08wjdB8X7unQFBo/YjBPIsOpqYizo4m74+2RvO/6iV+LuogIiICIiCrM+9jPKqMVsTby0gJfYauhOrvwnzu4byzetxPYCCCLg6EHW471ljNvYA4XWF0bT5LOS+E8mnnGT1by6gjvQQRWdk3lj+0JRV1TfisTtAfn3j1e9g5nnw624GWuX8mL1QZq2CMh08g5D6LftOsQOmp5WOrMOw+OniZBC0MjjaGsaOAAQfdrQBYaAaBfqLh7ZbWRYZSPqptd3RjL6yPPotH6nkASgh2dWYv7Pp/JKd1qmoadQdYozoXdzjqB7TyCzSvdjmNS1lRJUzu3pJXbzj05ADoALADoAvCgIiICIiAiIgIiICIiAiIgIiIC1Nk1sb+zsPa6Rtp6m0stxYtFvMYfBpJtyLnKqckcvTXVPlk7fi9MQWgjSWUahveG+kf9o5m2k0BERAREQEREBVhnvtTTQUJopGNlnqBeNhPyQB+WNtRY3A6m/EXUs2821iwmkdUSec83bDHexkfbh3AcSeQ77BZOxzG5a2ofU1Dt6SU3cenIADkALADoEF+5D7X0slI3D2NbDUR3c5v19+MgJ1LrWBHIAW04WusR0Va+GRssTix7CHNc02LSOBBWkMsM4osRDaWqIjq+A5Mn72fRd9j7ugCyZpmsaXvIa1oLnEmwAAuSTyACyrmpmA7Fas7hIpobtgb16yEdXW9gsOt55nzmLxwqmd0NU4H2iK/3E+wdQqNQEREBXzltlHh9dhdPVVDJDLIJN4iVzR5ssjBoOGjQqGWrMlv/AGOk8Jf/AJ5kHi94bC/q5f5z094bC/q5f5z1YiIK794bC/q5f5z094bC/q5f5z1YiIK794bC/q5f5z094bC/q5f5z1YiIK794bC/q5f5z094bC/q5f5z1YiIK794bC/q5f5z094bC/q5f5z1YiIK1rci8LZG9wjlu1riPhn8QCVSGX2wUuLVIiYC2FhBnltoxvQci48h7eCtrNXOdkDX0WHuD5iCySUWLYr6EN5Of/Qd54TLKmiZFhFJ2bA3fibI+wtvPcNXHqSgkOEYRFSQMp6dgZHE3da0fmTzJOpPMlexEQEREBERAXPx7HYqGnfU1Dt2OMXPUnk1o5knQBeyoqGxsdJI4NYwFznE2DWgXJJ5ABZczWzIditRuREikhJ7JvDfPAyOHU8hyHeSg4u3O2cuK1bqiXRo82KO+kbOQHU8yeZ9ijqIgLp7N4FNW1UdNTC8kjhY8N0DUvJHANGt+5c0Bacyby6/ZtN5RO341UAFwI1iZxEfceZ77Dkgq3MLJmqot6phc6qhPnSPsTI0nVznt1Lhe53hfvtxVaLcagO2uTVHiO9IweTznXtI2izj/qR6B3iLHvQZaRTbanKDEKC73RdtENe0hu8AdXNtvN9ot3qEoCkuFZj4hSwtp6eqfHEy+60Blhclx4tJ4kn2qNIgmHvu4r++yfhj/wAU993Ff32T8Mf+Kh6IJh77uK/vsn4Y/wDFPfdxX99k/DH/AIqHogmHvu4r++yfhj/xT33cV/fZPwx/4qHogmHvu4r++yfhj/xT33cV/fZPwx/4qINbc2HE8FP9lsk8QrbOkZ5NEfXmBDrfZj9I+23ig54zbxU6Ctk/DH/irR2P2YxrEYi7Eq6engkaQI2hjZXg9fN+DHjqeg4qX7GZUUWGWexnazj56QAuB+wODPZr3lTNBUn/AKcKL95qf+1/9aszAcHbR00VLG5zmwsEbS61yB1sAF70QEREBERARFUGdmaHkzHYdSP+HeLTvafkmEegDye4fcD1OgRrOzNDyl7sOpHfAMNp3g/KvB9AEcWNP3kdBrUCIgIik+XuxL8WrGwNu2NvnzvHqMB5faPAd+vAFBN8isuvKJRiVS34GF3wDTwkkHrd7WH/AKvArQq8+HYeyniZBC0MjjaGMaOAA0XoQEREBRvH8u6CuuaimjLz67RuP8S5lifbdSREFMYx7m2F1zSVb2cSGysEg8N5paQPYVDMQyAxOMnsxDMOrJbX9kgaVppEGRqrK3E4/Sopj/CA/wDsJXgfsTXjjQ1X/Ly/o1bIRBjiPYevdoKGq/5eUfm1dGkypxSX0aKUfx7rP7yFrZEGacO9z7iMh+FMMI6uk3j7BGCprg3ucKdhBqqmSXnusaIm+BJLnHxBCuFEHCwDYeiobeS00bHD17bz+npuu7+q7qIgIiICIiAiIgIiIItmXtQ7DcNmqY/lNI476gPed0OPhqfYsk1FQ6R7pJHFz3kuc4m5cSbkk8zda7zE2XOJYdNStNnkB8fTfZ5zQe48PasjVlI+GR8UrS18bix7Txa5psQfaEHxREQeigoHzyshhaXySODGNHEkmwC1ll3sQzCaNsAsZX2fO/6b7cAfot4D2niSoRkVlz5PGMTqW/Cyt+LtI9CMj0/4ncujfHS4EBERAREQEREBERAREQEREBERAREQEREBERAREQEREBV/mHlBT4qTOx3YVO7bfABbJbh2jeJ6bwN/GwCsBEGWMTyRxSF1hAJR9KJ7SPucQR9ylGX+Q05nbPibWsiYQ7sbhzpSNd1+6bNb14k8O9X+iD8a2wsNAOC/URAREQEREBERAREQEREBERAREQEREBERAREQEREBERB//9k="/>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8" name="Picture 24" descr="The Rule of Law, beyond our bias or prejudice — A Nigerian case study Abidemi Babaolowo Oderinl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5105400"/>
            <a:ext cx="1553620" cy="149386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E6112C49-5ED6-4A2C-81D6-89C57A343904}" type="slidenum">
              <a:rPr lang="en-US" smtClean="0"/>
              <a:t>15</a:t>
            </a:fld>
            <a:endParaRPr lang="en-US"/>
          </a:p>
        </p:txBody>
      </p:sp>
    </p:spTree>
    <p:extLst>
      <p:ext uri="{BB962C8B-B14F-4D97-AF65-F5344CB8AC3E}">
        <p14:creationId xmlns:p14="http://schemas.microsoft.com/office/powerpoint/2010/main" val="41484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wipe(down)">
                                      <p:cBhvr>
                                        <p:cTn id="19" dur="5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down)">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28"/>
                                        </p:tgtEl>
                                        <p:attrNameLst>
                                          <p:attrName>style.visibility</p:attrName>
                                        </p:attrNameLst>
                                      </p:cBhvr>
                                      <p:to>
                                        <p:strVal val="visible"/>
                                      </p:to>
                                    </p:set>
                                    <p:animEffect transition="in" filter="wipe(down)">
                                      <p:cBhvr>
                                        <p:cTn id="29" dur="500"/>
                                        <p:tgtEl>
                                          <p:spTgt spid="102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par>
                                <p:cTn id="43" presetID="22" presetClass="entr" presetSubtype="4" fill="hold" nodeType="withEffect">
                                  <p:stCondLst>
                                    <p:cond delay="0"/>
                                  </p:stCondLst>
                                  <p:childTnLst>
                                    <p:set>
                                      <p:cBhvr>
                                        <p:cTn id="44" dur="1" fill="hold">
                                          <p:stCondLst>
                                            <p:cond delay="0"/>
                                          </p:stCondLst>
                                        </p:cTn>
                                        <p:tgtEl>
                                          <p:spTgt spid="1034"/>
                                        </p:tgtEl>
                                        <p:attrNameLst>
                                          <p:attrName>style.visibility</p:attrName>
                                        </p:attrNameLst>
                                      </p:cBhvr>
                                      <p:to>
                                        <p:strVal val="visible"/>
                                      </p:to>
                                    </p:set>
                                    <p:animEffect transition="in" filter="wipe(down)">
                                      <p:cBhvr>
                                        <p:cTn id="45" dur="500"/>
                                        <p:tgtEl>
                                          <p:spTgt spid="103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down)">
                                      <p:cBhvr>
                                        <p:cTn id="50" dur="5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500"/>
                                        <p:tgtEl>
                                          <p:spTgt spid="15"/>
                                        </p:tgtEl>
                                      </p:cBhvr>
                                    </p:animEffect>
                                  </p:childTnLst>
                                </p:cTn>
                              </p:par>
                              <p:par>
                                <p:cTn id="56" presetID="22" presetClass="entr" presetSubtype="4" fill="hold" nodeType="withEffect">
                                  <p:stCondLst>
                                    <p:cond delay="0"/>
                                  </p:stCondLst>
                                  <p:childTnLst>
                                    <p:set>
                                      <p:cBhvr>
                                        <p:cTn id="57" dur="1" fill="hold">
                                          <p:stCondLst>
                                            <p:cond delay="0"/>
                                          </p:stCondLst>
                                        </p:cTn>
                                        <p:tgtEl>
                                          <p:spTgt spid="1048"/>
                                        </p:tgtEl>
                                        <p:attrNameLst>
                                          <p:attrName>style.visibility</p:attrName>
                                        </p:attrNameLst>
                                      </p:cBhvr>
                                      <p:to>
                                        <p:strVal val="visible"/>
                                      </p:to>
                                    </p:set>
                                    <p:animEffect transition="in" filter="wipe(down)">
                                      <p:cBhvr>
                                        <p:cTn id="58" dur="500"/>
                                        <p:tgtEl>
                                          <p:spTgt spid="104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ipe(down)">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wipe(down)">
                                      <p:cBhvr>
                                        <p:cTn id="68" dur="500"/>
                                        <p:tgtEl>
                                          <p:spTgt spid="4"/>
                                        </p:tgtEl>
                                      </p:cBhvr>
                                    </p:animEffect>
                                  </p:childTnLst>
                                </p:cTn>
                              </p:par>
                              <p:par>
                                <p:cTn id="69" presetID="22" presetClass="entr" presetSubtype="4" fill="hold" nodeType="withEffect">
                                  <p:stCondLst>
                                    <p:cond delay="0"/>
                                  </p:stCondLst>
                                  <p:childTnLst>
                                    <p:set>
                                      <p:cBhvr>
                                        <p:cTn id="70" dur="1" fill="hold">
                                          <p:stCondLst>
                                            <p:cond delay="0"/>
                                          </p:stCondLst>
                                        </p:cTn>
                                        <p:tgtEl>
                                          <p:spTgt spid="1038"/>
                                        </p:tgtEl>
                                        <p:attrNameLst>
                                          <p:attrName>style.visibility</p:attrName>
                                        </p:attrNameLst>
                                      </p:cBhvr>
                                      <p:to>
                                        <p:strVal val="visible"/>
                                      </p:to>
                                    </p:set>
                                    <p:animEffect transition="in" filter="wipe(down)">
                                      <p:cBhvr>
                                        <p:cTn id="71" dur="500"/>
                                        <p:tgtEl>
                                          <p:spTgt spid="1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4" grpId="0"/>
      <p:bldP spid="15" grpId="0"/>
      <p:bldP spid="16" grpId="0"/>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p:cNvGraphicFramePr/>
          <p:nvPr>
            <p:extLst>
              <p:ext uri="{D42A27DB-BD31-4B8C-83A1-F6EECF244321}">
                <p14:modId xmlns:p14="http://schemas.microsoft.com/office/powerpoint/2010/main" val="117650369"/>
              </p:ext>
            </p:extLst>
          </p:nvPr>
        </p:nvGraphicFramePr>
        <p:xfrm>
          <a:off x="152400" y="228600"/>
          <a:ext cx="60960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49" name="Picture 1" descr="C:\Users\Roger El Khoury\AppData\Local\Microsoft\Windows\INetCache\IE\2EHLSYF2\MC900318860[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a:off x="8077200" y="3126312"/>
            <a:ext cx="992213" cy="833976"/>
          </a:xfrm>
          <a:prstGeom prst="rect">
            <a:avLst/>
          </a:prstGeom>
          <a:noFill/>
          <a:extLst>
            <a:ext uri="{909E8E84-426E-40DD-AFC4-6F175D3DCCD1}">
              <a14:hiddenFill xmlns:a14="http://schemas.microsoft.com/office/drawing/2010/main">
                <a:solidFill>
                  <a:srgbClr val="FFFFFF"/>
                </a:solidFill>
              </a14:hiddenFill>
            </a:ext>
          </a:extLst>
        </p:spPr>
      </p:pic>
      <p:sp>
        <p:nvSpPr>
          <p:cNvPr id="36" name="Flowchart: Alternate Process 35"/>
          <p:cNvSpPr/>
          <p:nvPr/>
        </p:nvSpPr>
        <p:spPr>
          <a:xfrm>
            <a:off x="5486400" y="3048000"/>
            <a:ext cx="2971800" cy="990600"/>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LB" sz="2800" b="1" dirty="0">
                <a:solidFill>
                  <a:srgbClr val="FF0000"/>
                </a:solidFill>
                <a:effectLst>
                  <a:outerShdw blurRad="38100" dist="38100" dir="2700000" algn="tl">
                    <a:srgbClr val="000000">
                      <a:alpha val="43137"/>
                    </a:srgbClr>
                  </a:outerShdw>
                </a:effectLst>
              </a:rPr>
              <a:t>الاهداف والمنافع لعملية قياس </a:t>
            </a:r>
            <a:r>
              <a:rPr lang="ar-LB" sz="2800" b="1" dirty="0" smtClean="0">
                <a:solidFill>
                  <a:srgbClr val="FF0000"/>
                </a:solidFill>
                <a:effectLst>
                  <a:outerShdw blurRad="38100" dist="38100" dir="2700000" algn="tl">
                    <a:srgbClr val="000000">
                      <a:alpha val="43137"/>
                    </a:srgbClr>
                  </a:outerShdw>
                </a:effectLst>
              </a:rPr>
              <a:t>الاداء</a:t>
            </a:r>
            <a:endParaRPr lang="en-US" sz="2800" b="1" dirty="0">
              <a:solidFill>
                <a:srgbClr val="FF0000"/>
              </a:solidFill>
              <a:effectLst>
                <a:outerShdw blurRad="38100" dist="38100" dir="2700000" algn="tl">
                  <a:srgbClr val="000000">
                    <a:alpha val="43137"/>
                  </a:srgbClr>
                </a:outerShdw>
              </a:effectLst>
            </a:endParaRPr>
          </a:p>
        </p:txBody>
      </p:sp>
      <p:cxnSp>
        <p:nvCxnSpPr>
          <p:cNvPr id="37" name="Straight Arrow Connector 36"/>
          <p:cNvCxnSpPr/>
          <p:nvPr/>
        </p:nvCxnSpPr>
        <p:spPr>
          <a:xfrm flipH="1">
            <a:off x="5715000" y="3960288"/>
            <a:ext cx="16002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 name="Slide Number Placeholder 1"/>
          <p:cNvSpPr>
            <a:spLocks noGrp="1"/>
          </p:cNvSpPr>
          <p:nvPr>
            <p:ph type="sldNum" sz="quarter" idx="12"/>
          </p:nvPr>
        </p:nvSpPr>
        <p:spPr/>
        <p:txBody>
          <a:bodyPr/>
          <a:lstStyle/>
          <a:p>
            <a:fld id="{E6112C49-5ED6-4A2C-81D6-89C57A343904}" type="slidenum">
              <a:rPr lang="en-US" smtClean="0"/>
              <a:t>16</a:t>
            </a:fld>
            <a:endParaRPr lang="en-US"/>
          </a:p>
        </p:txBody>
      </p:sp>
    </p:spTree>
    <p:extLst>
      <p:ext uri="{BB962C8B-B14F-4D97-AF65-F5344CB8AC3E}">
        <p14:creationId xmlns:p14="http://schemas.microsoft.com/office/powerpoint/2010/main" val="404772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wheel(1)">
                                      <p:cBhvr>
                                        <p:cTn id="7" dur="2000"/>
                                        <p:tgtEl>
                                          <p:spTgt spid="204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heel(1)">
                                      <p:cBhvr>
                                        <p:cTn id="10" dur="2000"/>
                                        <p:tgtEl>
                                          <p:spTgt spid="36"/>
                                        </p:tgtEl>
                                      </p:cBhvr>
                                    </p:animEffect>
                                  </p:childTnLst>
                                </p:cTn>
                              </p:par>
                              <p:par>
                                <p:cTn id="11" presetID="21" presetClass="entr" presetSubtype="1"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heel(1)">
                                      <p:cBhvr>
                                        <p:cTn id="13" dur="20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AsOne/>
      </p:bldGraphic>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rtl="1"/>
            <a:r>
              <a:rPr lang="ar-LB" dirty="0" smtClean="0"/>
              <a:t>تخطيط قياس الاداء </a:t>
            </a:r>
            <a:r>
              <a:rPr lang="ar-LB" sz="1050" dirty="0" smtClean="0"/>
              <a:t>(</a:t>
            </a:r>
            <a:r>
              <a:rPr lang="en-US" sz="1050" dirty="0" smtClean="0"/>
              <a:t>deliverable 3 pg 17</a:t>
            </a:r>
            <a:r>
              <a:rPr lang="ar-LB" sz="1050" dirty="0"/>
              <a:t>)</a:t>
            </a:r>
          </a:p>
        </p:txBody>
      </p:sp>
      <p:sp>
        <p:nvSpPr>
          <p:cNvPr id="5" name="Content Placeholder 2"/>
          <p:cNvSpPr>
            <a:spLocks noGrp="1"/>
          </p:cNvSpPr>
          <p:nvPr>
            <p:ph idx="1"/>
          </p:nvPr>
        </p:nvSpPr>
        <p:spPr/>
        <p:txBody>
          <a:bodyPr>
            <a:normAutofit/>
          </a:bodyPr>
          <a:lstStyle/>
          <a:p>
            <a:pPr algn="just" rtl="1"/>
            <a:r>
              <a:rPr lang="ar-LB" sz="2400" dirty="0"/>
              <a:t>يتم رسم الخطط الوطنية من قبل إدارةٍ مركزية، كوزارة التخطيط أو ما يماثلها من </a:t>
            </a:r>
            <a:r>
              <a:rPr lang="ar-LB" sz="2400" dirty="0" smtClean="0"/>
              <a:t>المؤسسات.تحدّد </a:t>
            </a:r>
            <a:r>
              <a:rPr lang="ar-LB" sz="2400" dirty="0"/>
              <a:t>هذه الخطط التوجّهات العامة لمسار التنمية الاقتصادية </a:t>
            </a:r>
            <a:r>
              <a:rPr lang="ar-LB" sz="2400" dirty="0" smtClean="0"/>
              <a:t>والاجتماعية.ومن </a:t>
            </a:r>
            <a:r>
              <a:rPr lang="ar-LB" sz="2400" dirty="0"/>
              <a:t>المتوقّع أن ترسم الوزارات خططاً قطاعيّة تسعى من خلالها إلى بلوغ الأهداف الموضوعة في الخطة الوطنية. </a:t>
            </a:r>
            <a:endParaRPr lang="ar-LB" sz="2400" dirty="0" smtClean="0"/>
          </a:p>
          <a:p>
            <a:pPr algn="just" rtl="1">
              <a:buNone/>
            </a:pPr>
            <a:endParaRPr lang="ar-LB" sz="2400" dirty="0" smtClean="0"/>
          </a:p>
          <a:p>
            <a:pPr algn="just" rtl="1"/>
            <a:r>
              <a:rPr lang="ar-LB" sz="2400" dirty="0" smtClean="0"/>
              <a:t>أما </a:t>
            </a:r>
            <a:r>
              <a:rPr lang="ar-LB" sz="2400" dirty="0"/>
              <a:t>على مستوى كل وزارة، فإنّ خططاً يتم وضعها على مستوى كل وحدة إدارية. بناءً عليه، يتم وضع أهداف محددة على صعيد الموظفين الأفراد من أجل ترجمة أهداف كل وحدة إدارية في خطواتٍ محدّدة.</a:t>
            </a:r>
            <a:endParaRPr lang="en-US" sz="2400" dirty="0"/>
          </a:p>
          <a:p>
            <a:pPr algn="just" rtl="1"/>
            <a:endParaRPr lang="ar-LB" dirty="0"/>
          </a:p>
        </p:txBody>
      </p:sp>
      <p:sp>
        <p:nvSpPr>
          <p:cNvPr id="2" name="Slide Number Placeholder 1"/>
          <p:cNvSpPr>
            <a:spLocks noGrp="1"/>
          </p:cNvSpPr>
          <p:nvPr>
            <p:ph type="sldNum" sz="quarter" idx="12"/>
          </p:nvPr>
        </p:nvSpPr>
        <p:spPr/>
        <p:txBody>
          <a:bodyPr/>
          <a:lstStyle/>
          <a:p>
            <a:fld id="{E6112C49-5ED6-4A2C-81D6-89C57A343904}" type="slidenum">
              <a:rPr lang="en-US" smtClean="0"/>
              <a:t>17</a:t>
            </a:fld>
            <a:endParaRPr lang="en-US"/>
          </a:p>
        </p:txBody>
      </p:sp>
    </p:spTree>
    <p:extLst>
      <p:ext uri="{BB962C8B-B14F-4D97-AF65-F5344CB8AC3E}">
        <p14:creationId xmlns:p14="http://schemas.microsoft.com/office/powerpoint/2010/main" val="31464552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7"/>
          <p:cNvGraphicFramePr>
            <a:graphicFrameLocks noGrp="1"/>
          </p:cNvGraphicFramePr>
          <p:nvPr>
            <p:ph idx="1"/>
            <p:extLst>
              <p:ext uri="{D42A27DB-BD31-4B8C-83A1-F6EECF244321}">
                <p14:modId xmlns:p14="http://schemas.microsoft.com/office/powerpoint/2010/main" val="3081195836"/>
              </p:ext>
            </p:extLst>
          </p:nvPr>
        </p:nvGraphicFramePr>
        <p:xfrm>
          <a:off x="457200" y="808037"/>
          <a:ext cx="8229600" cy="5745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E6112C49-5ED6-4A2C-81D6-89C57A343904}" type="slidenum">
              <a:rPr lang="en-US" smtClean="0"/>
              <a:t>18</a:t>
            </a:fld>
            <a:endParaRPr lang="en-US"/>
          </a:p>
        </p:txBody>
      </p:sp>
      <p:sp>
        <p:nvSpPr>
          <p:cNvPr id="5" name="Rectangle 4"/>
          <p:cNvSpPr/>
          <p:nvPr/>
        </p:nvSpPr>
        <p:spPr>
          <a:xfrm>
            <a:off x="3124200" y="304800"/>
            <a:ext cx="3488455" cy="461665"/>
          </a:xfrm>
          <a:prstGeom prst="rect">
            <a:avLst/>
          </a:prstGeom>
        </p:spPr>
        <p:txBody>
          <a:bodyPr wrap="none">
            <a:spAutoFit/>
          </a:bodyPr>
          <a:lstStyle/>
          <a:p>
            <a:pPr lvl="0" rtl="1"/>
            <a:r>
              <a:rPr lang="ar-LB" sz="2400" b="1" dirty="0">
                <a:effectLst>
                  <a:outerShdw blurRad="38100" dist="38100" dir="2700000" algn="tl">
                    <a:srgbClr val="000000">
                      <a:alpha val="43137"/>
                    </a:srgbClr>
                  </a:outerShdw>
                </a:effectLst>
              </a:rPr>
              <a:t>تخطيط وتنفيذ وتقويم قياس الاداء</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5040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24200" y="304800"/>
            <a:ext cx="3488455" cy="461665"/>
          </a:xfrm>
          <a:prstGeom prst="rect">
            <a:avLst/>
          </a:prstGeom>
        </p:spPr>
        <p:txBody>
          <a:bodyPr wrap="none">
            <a:spAutoFit/>
          </a:bodyPr>
          <a:lstStyle/>
          <a:p>
            <a:pPr lvl="0" rtl="1"/>
            <a:r>
              <a:rPr lang="ar-LB" sz="2400" b="1" dirty="0">
                <a:effectLst>
                  <a:outerShdw blurRad="38100" dist="38100" dir="2700000" algn="tl">
                    <a:srgbClr val="000000">
                      <a:alpha val="43137"/>
                    </a:srgbClr>
                  </a:outerShdw>
                </a:effectLst>
              </a:rPr>
              <a:t>تخطيط وتنفيذ وتقويم قياس الاداء</a:t>
            </a:r>
            <a:endParaRPr lang="en-US" sz="2400" b="1" dirty="0">
              <a:effectLst>
                <a:outerShdw blurRad="38100" dist="38100" dir="2700000" algn="tl">
                  <a:srgbClr val="000000">
                    <a:alpha val="43137"/>
                  </a:srgbClr>
                </a:outerShdw>
              </a:effectLst>
            </a:endParaRPr>
          </a:p>
        </p:txBody>
      </p:sp>
      <p:graphicFrame>
        <p:nvGraphicFramePr>
          <p:cNvPr id="6" name="Diagram 5"/>
          <p:cNvGraphicFramePr/>
          <p:nvPr>
            <p:extLst>
              <p:ext uri="{D42A27DB-BD31-4B8C-83A1-F6EECF244321}">
                <p14:modId xmlns:p14="http://schemas.microsoft.com/office/powerpoint/2010/main" val="559210902"/>
              </p:ext>
            </p:extLst>
          </p:nvPr>
        </p:nvGraphicFramePr>
        <p:xfrm>
          <a:off x="152400" y="1143000"/>
          <a:ext cx="60960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Left Arrow 8"/>
          <p:cNvSpPr/>
          <p:nvPr/>
        </p:nvSpPr>
        <p:spPr>
          <a:xfrm>
            <a:off x="5715000" y="3276600"/>
            <a:ext cx="3048000" cy="1143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b="1" dirty="0">
                <a:solidFill>
                  <a:srgbClr val="FF0000"/>
                </a:solidFill>
                <a:effectLst>
                  <a:outerShdw blurRad="38100" dist="38100" dir="2700000" algn="tl">
                    <a:srgbClr val="000000">
                      <a:alpha val="43137"/>
                    </a:srgbClr>
                  </a:outerShdw>
                </a:effectLst>
              </a:rPr>
              <a:t>تخطيط</a:t>
            </a:r>
            <a:r>
              <a:rPr lang="en-US" sz="3200" b="1" dirty="0">
                <a:solidFill>
                  <a:srgbClr val="FF0000"/>
                </a:solidFill>
                <a:effectLst>
                  <a:outerShdw blurRad="38100" dist="38100" dir="2700000" algn="tl">
                    <a:srgbClr val="000000">
                      <a:alpha val="43137"/>
                    </a:srgbClr>
                  </a:outerShdw>
                </a:effectLst>
              </a:rPr>
              <a:t> </a:t>
            </a:r>
            <a:r>
              <a:rPr lang="ar-LB" sz="3200" b="1" dirty="0">
                <a:solidFill>
                  <a:srgbClr val="FF0000"/>
                </a:solidFill>
                <a:effectLst>
                  <a:outerShdw blurRad="38100" dist="38100" dir="2700000" algn="tl">
                    <a:srgbClr val="000000">
                      <a:alpha val="43137"/>
                    </a:srgbClr>
                  </a:outerShdw>
                </a:effectLst>
              </a:rPr>
              <a:t>قياس </a:t>
            </a:r>
            <a:r>
              <a:rPr lang="ar-LB" sz="3200" b="1" dirty="0" smtClean="0">
                <a:solidFill>
                  <a:srgbClr val="FF0000"/>
                </a:solidFill>
                <a:effectLst>
                  <a:outerShdw blurRad="38100" dist="38100" dir="2700000" algn="tl">
                    <a:srgbClr val="000000">
                      <a:alpha val="43137"/>
                    </a:srgbClr>
                  </a:outerShdw>
                </a:effectLst>
              </a:rPr>
              <a:t>الاداء</a:t>
            </a:r>
            <a:endParaRPr lang="en-US" sz="3200" b="1" dirty="0">
              <a:solidFill>
                <a:srgbClr val="FF0000"/>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fld id="{E6112C49-5ED6-4A2C-81D6-89C57A343904}" type="slidenum">
              <a:rPr lang="en-US" smtClean="0"/>
              <a:t>19</a:t>
            </a:fld>
            <a:endParaRPr lang="en-US"/>
          </a:p>
        </p:txBody>
      </p:sp>
    </p:spTree>
    <p:extLst>
      <p:ext uri="{BB962C8B-B14F-4D97-AF65-F5344CB8AC3E}">
        <p14:creationId xmlns:p14="http://schemas.microsoft.com/office/powerpoint/2010/main" val="40813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6" grpId="0">
        <p:bldAsOne/>
      </p:bldGraphic>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57200" y="990600"/>
            <a:ext cx="8229600" cy="461665"/>
          </a:xfrm>
          <a:prstGeom prst="rect">
            <a:avLst/>
          </a:prstGeom>
        </p:spPr>
        <p:txBody>
          <a:bodyPr wrap="square">
            <a:spAutoFit/>
          </a:bodyPr>
          <a:lstStyle/>
          <a:p>
            <a:pPr marL="457200" lvl="0" indent="-457200" algn="just" rtl="1">
              <a:buFont typeface="Courier New" pitchFamily="49" charset="0"/>
              <a:buChar char="o"/>
            </a:pPr>
            <a:r>
              <a:rPr lang="ar-LB" sz="2400" dirty="0"/>
              <a:t> </a:t>
            </a:r>
            <a:r>
              <a:rPr lang="ar-LB" sz="2400" dirty="0" smtClean="0"/>
              <a:t>عرض </a:t>
            </a:r>
            <a:r>
              <a:rPr lang="ar-LB" sz="2400" dirty="0">
                <a:hlinkClick r:id="rId2" action="ppaction://hlinkfile"/>
              </a:rPr>
              <a:t>مذكرة الامين العام</a:t>
            </a:r>
            <a:r>
              <a:rPr lang="ar-LB" sz="2400" dirty="0"/>
              <a:t>: </a:t>
            </a:r>
            <a:r>
              <a:rPr lang="ar-LB" sz="2400" dirty="0" smtClean="0"/>
              <a:t>قراءة وتحليل</a:t>
            </a:r>
            <a:endParaRPr lang="en-US" sz="2400" dirty="0"/>
          </a:p>
        </p:txBody>
      </p:sp>
      <p:sp>
        <p:nvSpPr>
          <p:cNvPr id="5" name="Rectangle 4"/>
          <p:cNvSpPr/>
          <p:nvPr/>
        </p:nvSpPr>
        <p:spPr>
          <a:xfrm>
            <a:off x="4143569" y="304800"/>
            <a:ext cx="4204997" cy="461665"/>
          </a:xfrm>
          <a:prstGeom prst="rect">
            <a:avLst/>
          </a:prstGeom>
        </p:spPr>
        <p:txBody>
          <a:bodyPr wrap="none">
            <a:spAutoFit/>
          </a:bodyPr>
          <a:lstStyle/>
          <a:p>
            <a:pPr lvl="0" algn="just" rtl="1"/>
            <a:r>
              <a:rPr lang="ar-LB" sz="2400" b="1" u="sng" dirty="0"/>
              <a:t>الجلسة الاولى: تنظيم مكتب المفتش العام</a:t>
            </a:r>
            <a:endParaRPr lang="en-US" sz="2400" b="1" u="sng" dirty="0"/>
          </a:p>
        </p:txBody>
      </p:sp>
      <p:pic>
        <p:nvPicPr>
          <p:cNvPr id="1026" name="Picture 2">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3176" y="1600200"/>
            <a:ext cx="4104824" cy="517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E6112C49-5ED6-4A2C-81D6-89C57A343904}" type="slidenum">
              <a:rPr lang="en-US" smtClean="0"/>
              <a:t>2</a:t>
            </a:fld>
            <a:endParaRPr lang="en-US"/>
          </a:p>
        </p:txBody>
      </p:sp>
    </p:spTree>
    <p:extLst>
      <p:ext uri="{BB962C8B-B14F-4D97-AF65-F5344CB8AC3E}">
        <p14:creationId xmlns:p14="http://schemas.microsoft.com/office/powerpoint/2010/main" val="1925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5200" y="228600"/>
            <a:ext cx="2055371" cy="461665"/>
          </a:xfrm>
          <a:prstGeom prst="rect">
            <a:avLst/>
          </a:prstGeom>
        </p:spPr>
        <p:txBody>
          <a:bodyPr wrap="none">
            <a:spAutoFit/>
          </a:bodyPr>
          <a:lstStyle/>
          <a:p>
            <a:pPr lvl="0" rtl="1"/>
            <a:r>
              <a:rPr lang="ar-LB" sz="2400" b="1" dirty="0">
                <a:effectLst>
                  <a:outerShdw blurRad="38100" dist="38100" dir="2700000" algn="tl">
                    <a:srgbClr val="000000">
                      <a:alpha val="43137"/>
                    </a:srgbClr>
                  </a:outerShdw>
                </a:effectLst>
              </a:rPr>
              <a:t>تنفيذ اعمال القياس</a:t>
            </a:r>
            <a:endParaRPr lang="en-US" sz="2400" b="1" dirty="0">
              <a:effectLst>
                <a:outerShdw blurRad="38100" dist="38100" dir="2700000" algn="tl">
                  <a:srgbClr val="000000">
                    <a:alpha val="43137"/>
                  </a:srgbClr>
                </a:outerShdw>
              </a:effectLst>
            </a:endParaRPr>
          </a:p>
        </p:txBody>
      </p:sp>
      <p:graphicFrame>
        <p:nvGraphicFramePr>
          <p:cNvPr id="6" name="Diagram 5">
            <a:hlinkClick r:id="rId2" action="ppaction://hlinkfile"/>
          </p:cNvPr>
          <p:cNvGraphicFramePr/>
          <p:nvPr>
            <p:extLst>
              <p:ext uri="{D42A27DB-BD31-4B8C-83A1-F6EECF244321}">
                <p14:modId xmlns:p14="http://schemas.microsoft.com/office/powerpoint/2010/main" val="2881547901"/>
              </p:ext>
            </p:extLst>
          </p:nvPr>
        </p:nvGraphicFramePr>
        <p:xfrm>
          <a:off x="533400" y="1066800"/>
          <a:ext cx="80010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E6112C49-5ED6-4A2C-81D6-89C57A343904}" type="slidenum">
              <a:rPr lang="en-US" smtClean="0"/>
              <a:t>20</a:t>
            </a:fld>
            <a:endParaRPr lang="en-US"/>
          </a:p>
        </p:txBody>
      </p:sp>
    </p:spTree>
    <p:extLst>
      <p:ext uri="{BB962C8B-B14F-4D97-AF65-F5344CB8AC3E}">
        <p14:creationId xmlns:p14="http://schemas.microsoft.com/office/powerpoint/2010/main" val="299518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6"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38800" y="76200"/>
            <a:ext cx="3429144" cy="461665"/>
          </a:xfrm>
          <a:prstGeom prst="rect">
            <a:avLst/>
          </a:prstGeom>
        </p:spPr>
        <p:txBody>
          <a:bodyPr wrap="none">
            <a:spAutoFit/>
          </a:bodyPr>
          <a:lstStyle/>
          <a:p>
            <a:pPr lvl="0" rtl="1"/>
            <a:r>
              <a:rPr lang="ar-LB" sz="2400" b="1" u="sng" dirty="0"/>
              <a:t>الجلسة الثانية: تطبيق عملي (1)</a:t>
            </a:r>
            <a:endParaRPr lang="en-US" sz="2400" b="1" u="sng" dirty="0"/>
          </a:p>
        </p:txBody>
      </p:sp>
      <p:sp>
        <p:nvSpPr>
          <p:cNvPr id="5" name="Rectangle 4"/>
          <p:cNvSpPr/>
          <p:nvPr/>
        </p:nvSpPr>
        <p:spPr>
          <a:xfrm>
            <a:off x="4083238" y="609600"/>
            <a:ext cx="4881656" cy="400110"/>
          </a:xfrm>
          <a:prstGeom prst="rect">
            <a:avLst/>
          </a:prstGeom>
        </p:spPr>
        <p:txBody>
          <a:bodyPr wrap="none">
            <a:spAutoFit/>
          </a:bodyPr>
          <a:lstStyle/>
          <a:p>
            <a:pPr marL="285750" indent="-285750" algn="r" rtl="1">
              <a:buFont typeface="Courier New" pitchFamily="49" charset="0"/>
              <a:buChar char="o"/>
            </a:pPr>
            <a:r>
              <a:rPr lang="ar-LB" sz="2000" b="1" dirty="0"/>
              <a:t>قياس اداء مكاتب المفتشين </a:t>
            </a:r>
            <a:r>
              <a:rPr lang="ar-LB" sz="2000" b="1" dirty="0" smtClean="0"/>
              <a:t>العامين</a:t>
            </a:r>
            <a:r>
              <a:rPr lang="ar-SA" sz="2000" b="1" dirty="0" smtClean="0"/>
              <a:t> - </a:t>
            </a:r>
            <a:r>
              <a:rPr lang="en-US" sz="1200" dirty="0"/>
              <a:t>(deliverable 4 pg.35)</a:t>
            </a:r>
            <a:r>
              <a:rPr lang="ar-LB" sz="1200" b="1" dirty="0" smtClean="0"/>
              <a:t> </a:t>
            </a:r>
            <a:endParaRPr lang="en-US" sz="2000" b="1" dirty="0"/>
          </a:p>
        </p:txBody>
      </p:sp>
      <p:graphicFrame>
        <p:nvGraphicFramePr>
          <p:cNvPr id="10" name="Table 9"/>
          <p:cNvGraphicFramePr>
            <a:graphicFrameLocks noGrp="1"/>
          </p:cNvGraphicFramePr>
          <p:nvPr>
            <p:extLst>
              <p:ext uri="{D42A27DB-BD31-4B8C-83A1-F6EECF244321}">
                <p14:modId xmlns:p14="http://schemas.microsoft.com/office/powerpoint/2010/main" val="4247300912"/>
              </p:ext>
            </p:extLst>
          </p:nvPr>
        </p:nvGraphicFramePr>
        <p:xfrm>
          <a:off x="381000" y="1066801"/>
          <a:ext cx="8534399" cy="5475414"/>
        </p:xfrm>
        <a:graphic>
          <a:graphicData uri="http://schemas.openxmlformats.org/drawingml/2006/table">
            <a:tbl>
              <a:tblPr firstRow="1" firstCol="1" bandRow="1">
                <a:tableStyleId>{5C22544A-7EE6-4342-B048-85BDC9FD1C3A}</a:tableStyleId>
              </a:tblPr>
              <a:tblGrid>
                <a:gridCol w="2186374"/>
                <a:gridCol w="4879552"/>
                <a:gridCol w="1468473"/>
              </a:tblGrid>
              <a:tr h="457199">
                <a:tc>
                  <a:txBody>
                    <a:bodyPr/>
                    <a:lstStyle/>
                    <a:p>
                      <a:pPr marL="0" marR="0" algn="just" rtl="1">
                        <a:lnSpc>
                          <a:spcPct val="115000"/>
                        </a:lnSpc>
                        <a:spcBef>
                          <a:spcPts val="0"/>
                        </a:spcBef>
                        <a:spcAft>
                          <a:spcPts val="0"/>
                        </a:spcAft>
                      </a:pPr>
                      <a:r>
                        <a:rPr lang="ar-LB" sz="1600" dirty="0">
                          <a:effectLst/>
                        </a:rPr>
                        <a:t>وحدة القياس</a:t>
                      </a:r>
                      <a:endParaRPr lang="en-US" sz="1400" dirty="0">
                        <a:effectLst/>
                        <a:latin typeface="Calibri"/>
                        <a:ea typeface="Calibri"/>
                        <a:cs typeface="Arial"/>
                      </a:endParaRPr>
                    </a:p>
                  </a:txBody>
                  <a:tcPr marL="68580" marR="68580" marT="0" marB="0"/>
                </a:tc>
                <a:tc>
                  <a:txBody>
                    <a:bodyPr/>
                    <a:lstStyle/>
                    <a:p>
                      <a:pPr marL="29845" marR="0" algn="just" rtl="1">
                        <a:lnSpc>
                          <a:spcPct val="115000"/>
                        </a:lnSpc>
                        <a:spcBef>
                          <a:spcPts val="0"/>
                        </a:spcBef>
                        <a:spcAft>
                          <a:spcPts val="0"/>
                        </a:spcAft>
                      </a:pPr>
                      <a:r>
                        <a:rPr lang="ar-SA" sz="1600" dirty="0">
                          <a:effectLst/>
                        </a:rPr>
                        <a:t>مؤشرات الأداء الرئيسية</a:t>
                      </a:r>
                      <a:endParaRPr lang="en-US" sz="1400" dirty="0">
                        <a:effectLst/>
                        <a:latin typeface="Calibri"/>
                        <a:ea typeface="Calibri"/>
                        <a:cs typeface="Arial"/>
                      </a:endParaRPr>
                    </a:p>
                  </a:txBody>
                  <a:tcPr marL="68580" marR="68580" marT="0" marB="0"/>
                </a:tc>
                <a:tc>
                  <a:txBody>
                    <a:bodyPr/>
                    <a:lstStyle/>
                    <a:p>
                      <a:pPr marL="0" marR="0" algn="just" rtl="1">
                        <a:lnSpc>
                          <a:spcPct val="115000"/>
                        </a:lnSpc>
                        <a:spcBef>
                          <a:spcPts val="0"/>
                        </a:spcBef>
                        <a:spcAft>
                          <a:spcPts val="0"/>
                        </a:spcAft>
                      </a:pPr>
                      <a:r>
                        <a:rPr lang="ar-SA" sz="1600">
                          <a:effectLst/>
                        </a:rPr>
                        <a:t>مجال الأداء الرئيسي</a:t>
                      </a:r>
                      <a:endParaRPr lang="en-US" sz="1400">
                        <a:effectLst/>
                        <a:latin typeface="Calibri"/>
                        <a:ea typeface="Calibri"/>
                        <a:cs typeface="Arial"/>
                      </a:endParaRPr>
                    </a:p>
                  </a:txBody>
                  <a:tcPr marL="68580" marR="68580" marT="0" marB="0"/>
                </a:tc>
              </a:tr>
              <a:tr h="1751599">
                <a:tc>
                  <a:txBody>
                    <a:bodyPr/>
                    <a:lstStyle/>
                    <a:p>
                      <a:pPr marL="0" marR="0" algn="just" rtl="1">
                        <a:lnSpc>
                          <a:spcPct val="115000"/>
                        </a:lnSpc>
                        <a:spcBef>
                          <a:spcPts val="0"/>
                        </a:spcBef>
                        <a:spcAft>
                          <a:spcPts val="0"/>
                        </a:spcAft>
                      </a:pPr>
                      <a:r>
                        <a:rPr lang="ar-LB" sz="1600" dirty="0">
                          <a:effectLst/>
                        </a:rPr>
                        <a:t>مؤشر نوعي (4 تصنيفات):</a:t>
                      </a:r>
                      <a:endParaRPr lang="en-US" sz="1400" dirty="0">
                        <a:effectLst/>
                      </a:endParaRPr>
                    </a:p>
                    <a:p>
                      <a:pPr marL="0" marR="0" algn="just" rtl="1">
                        <a:lnSpc>
                          <a:spcPct val="115000"/>
                        </a:lnSpc>
                        <a:spcBef>
                          <a:spcPts val="0"/>
                        </a:spcBef>
                        <a:spcAft>
                          <a:spcPts val="0"/>
                        </a:spcAft>
                      </a:pPr>
                      <a:r>
                        <a:rPr lang="ar-LB" sz="1600" dirty="0">
                          <a:effectLst/>
                        </a:rPr>
                        <a:t>1=لا يوجد برنامج سنوي</a:t>
                      </a:r>
                      <a:endParaRPr lang="en-US" sz="1400" dirty="0">
                        <a:effectLst/>
                      </a:endParaRPr>
                    </a:p>
                    <a:p>
                      <a:pPr marL="0" marR="0" algn="just" rtl="1">
                        <a:lnSpc>
                          <a:spcPct val="115000"/>
                        </a:lnSpc>
                        <a:spcBef>
                          <a:spcPts val="0"/>
                        </a:spcBef>
                        <a:spcAft>
                          <a:spcPts val="0"/>
                        </a:spcAft>
                      </a:pPr>
                      <a:r>
                        <a:rPr lang="ar-LB" sz="1600" dirty="0">
                          <a:effectLst/>
                        </a:rPr>
                        <a:t>2=توجد خطوط عريضة عامة</a:t>
                      </a:r>
                      <a:endParaRPr lang="en-US" sz="1400" dirty="0">
                        <a:effectLst/>
                      </a:endParaRPr>
                    </a:p>
                    <a:p>
                      <a:pPr marL="0" marR="0" algn="just" rtl="1">
                        <a:lnSpc>
                          <a:spcPct val="115000"/>
                        </a:lnSpc>
                        <a:spcBef>
                          <a:spcPts val="0"/>
                        </a:spcBef>
                        <a:spcAft>
                          <a:spcPts val="0"/>
                        </a:spcAft>
                      </a:pPr>
                      <a:r>
                        <a:rPr lang="ar-LB" sz="1600" dirty="0">
                          <a:effectLst/>
                        </a:rPr>
                        <a:t>3=يوجد برنامج جزئي بحاجة إلى بعض التطوير</a:t>
                      </a:r>
                      <a:endParaRPr lang="en-US" sz="1400" dirty="0">
                        <a:effectLst/>
                      </a:endParaRPr>
                    </a:p>
                    <a:p>
                      <a:pPr marL="0" marR="0" algn="just" rtl="1">
                        <a:lnSpc>
                          <a:spcPct val="115000"/>
                        </a:lnSpc>
                        <a:spcBef>
                          <a:spcPts val="0"/>
                        </a:spcBef>
                        <a:spcAft>
                          <a:spcPts val="0"/>
                        </a:spcAft>
                      </a:pPr>
                      <a:r>
                        <a:rPr lang="ar-LB" sz="1600" dirty="0">
                          <a:effectLst/>
                        </a:rPr>
                        <a:t>4=يوجد برنامج سنوي متكامل</a:t>
                      </a:r>
                      <a:endParaRPr lang="en-US" sz="1400" dirty="0">
                        <a:effectLst/>
                      </a:endParaRPr>
                    </a:p>
                    <a:p>
                      <a:pPr marL="0" marR="0" algn="just" rtl="1">
                        <a:lnSpc>
                          <a:spcPct val="115000"/>
                        </a:lnSpc>
                        <a:spcBef>
                          <a:spcPts val="0"/>
                        </a:spcBef>
                        <a:spcAft>
                          <a:spcPts val="0"/>
                        </a:spcAft>
                      </a:pPr>
                      <a:r>
                        <a:rPr lang="ar-LB" sz="1600" dirty="0">
                          <a:effectLst/>
                        </a:rPr>
                        <a:t> </a:t>
                      </a:r>
                      <a:endParaRPr lang="en-US" sz="1400" dirty="0">
                        <a:effectLst/>
                        <a:latin typeface="Calibri"/>
                        <a:ea typeface="Calibri"/>
                        <a:cs typeface="Arial"/>
                      </a:endParaRPr>
                    </a:p>
                  </a:txBody>
                  <a:tcPr marL="68580" marR="68580" marT="0" marB="0"/>
                </a:tc>
                <a:tc>
                  <a:txBody>
                    <a:bodyPr/>
                    <a:lstStyle/>
                    <a:p>
                      <a:pPr marL="0" marR="0" lvl="0" indent="0" algn="just" rtl="1">
                        <a:lnSpc>
                          <a:spcPct val="115000"/>
                        </a:lnSpc>
                        <a:spcBef>
                          <a:spcPts val="0"/>
                        </a:spcBef>
                        <a:spcAft>
                          <a:spcPts val="0"/>
                        </a:spcAft>
                        <a:buFont typeface="+mj-lt"/>
                        <a:buNone/>
                      </a:pPr>
                      <a:r>
                        <a:rPr lang="ar-SA" sz="1800" b="1" dirty="0" smtClean="0">
                          <a:effectLst/>
                        </a:rPr>
                        <a:t>1- توفّر </a:t>
                      </a:r>
                      <a:r>
                        <a:rPr lang="ar-SA" sz="1800" b="1" dirty="0">
                          <a:effectLst/>
                        </a:rPr>
                        <a:t>برنامج عمل سنوي لمكتب المفتش العام يُحدّد فيه الأنشطة التي سيتولّى القيام بها تجاه الإدارة أو المؤسسة العامة التي يتواجد فيها</a:t>
                      </a:r>
                      <a:endParaRPr lang="en-US" sz="1600" b="1" dirty="0">
                        <a:effectLst/>
                      </a:endParaRPr>
                    </a:p>
                    <a:p>
                      <a:pPr marL="258445" marR="0" algn="just" rtl="1">
                        <a:lnSpc>
                          <a:spcPct val="115000"/>
                        </a:lnSpc>
                        <a:spcBef>
                          <a:spcPts val="0"/>
                        </a:spcBef>
                        <a:spcAft>
                          <a:spcPts val="0"/>
                        </a:spcAft>
                      </a:pPr>
                      <a:r>
                        <a:rPr lang="ar-SA" sz="1800" b="1" dirty="0">
                          <a:effectLst/>
                        </a:rPr>
                        <a:t> </a:t>
                      </a:r>
                      <a:endParaRPr lang="en-US" sz="1600" b="1" dirty="0">
                        <a:effectLst/>
                        <a:latin typeface="Calibri"/>
                        <a:ea typeface="Calibri"/>
                        <a:cs typeface="Arial"/>
                      </a:endParaRPr>
                    </a:p>
                  </a:txBody>
                  <a:tcPr marL="68580" marR="68580" marT="0" marB="0"/>
                </a:tc>
                <a:tc rowSpan="5">
                  <a:txBody>
                    <a:bodyPr/>
                    <a:lstStyle/>
                    <a:p>
                      <a:pPr marL="0" marR="0" algn="just" rtl="1">
                        <a:lnSpc>
                          <a:spcPct val="115000"/>
                        </a:lnSpc>
                        <a:spcBef>
                          <a:spcPts val="0"/>
                        </a:spcBef>
                        <a:spcAft>
                          <a:spcPts val="0"/>
                        </a:spcAft>
                      </a:pPr>
                      <a:r>
                        <a:rPr lang="ar-SA" sz="1800" b="1" dirty="0">
                          <a:effectLst/>
                        </a:rPr>
                        <a:t>الرقابة الداخلية </a:t>
                      </a:r>
                      <a:endParaRPr lang="en-US" sz="1600" b="1" dirty="0">
                        <a:effectLst/>
                        <a:latin typeface="Calibri"/>
                        <a:ea typeface="Calibri"/>
                        <a:cs typeface="Arial"/>
                      </a:endParaRPr>
                    </a:p>
                  </a:txBody>
                  <a:tcPr marL="68580" marR="68580" marT="0" marB="0"/>
                </a:tc>
              </a:tr>
              <a:tr h="741405">
                <a:tc>
                  <a:txBody>
                    <a:bodyPr/>
                    <a:lstStyle/>
                    <a:p>
                      <a:pPr marL="0" marR="0" algn="just" rtl="1">
                        <a:lnSpc>
                          <a:spcPct val="115000"/>
                        </a:lnSpc>
                        <a:spcBef>
                          <a:spcPts val="0"/>
                        </a:spcBef>
                        <a:spcAft>
                          <a:spcPts val="0"/>
                        </a:spcAft>
                      </a:pPr>
                      <a:r>
                        <a:rPr lang="ar-LB" sz="1600">
                          <a:effectLst/>
                        </a:rPr>
                        <a:t>%</a:t>
                      </a:r>
                      <a:endParaRPr lang="en-US" sz="1400">
                        <a:effectLst/>
                        <a:latin typeface="Calibri"/>
                        <a:ea typeface="Calibri"/>
                        <a:cs typeface="Arial"/>
                      </a:endParaRPr>
                    </a:p>
                  </a:txBody>
                  <a:tcPr marL="68580" marR="68580" marT="0" marB="0"/>
                </a:tc>
                <a:tc>
                  <a:txBody>
                    <a:bodyPr/>
                    <a:lstStyle/>
                    <a:p>
                      <a:pPr marL="0" marR="0" lvl="0" indent="0" algn="just" rtl="1">
                        <a:lnSpc>
                          <a:spcPct val="115000"/>
                        </a:lnSpc>
                        <a:spcBef>
                          <a:spcPts val="0"/>
                        </a:spcBef>
                        <a:spcAft>
                          <a:spcPts val="0"/>
                        </a:spcAft>
                        <a:buFont typeface="+mj-lt"/>
                        <a:buNone/>
                      </a:pPr>
                      <a:r>
                        <a:rPr lang="ar-SA" sz="1800" b="1" dirty="0" smtClean="0">
                          <a:effectLst/>
                        </a:rPr>
                        <a:t>2- عدد </a:t>
                      </a:r>
                      <a:r>
                        <a:rPr lang="ar-SA" sz="1800" b="1" dirty="0">
                          <a:effectLst/>
                        </a:rPr>
                        <a:t>سجلات الإدارة وأنشطتها التي تبيّن بنتيجة التدقيق فيها أنها تتضمّن شوائب و/أو مخالفات من مجموع عدد السجلات والأنشطة المُدقّق فيها</a:t>
                      </a:r>
                      <a:endParaRPr lang="en-US" sz="1600" b="1" dirty="0">
                        <a:effectLst/>
                        <a:latin typeface="Calibri"/>
                        <a:ea typeface="Calibri"/>
                        <a:cs typeface="Arial"/>
                      </a:endParaRPr>
                    </a:p>
                  </a:txBody>
                  <a:tcPr marL="68580" marR="68580" marT="0" marB="0"/>
                </a:tc>
                <a:tc vMerge="1">
                  <a:txBody>
                    <a:bodyPr/>
                    <a:lstStyle/>
                    <a:p>
                      <a:endParaRPr lang="en-US"/>
                    </a:p>
                  </a:txBody>
                  <a:tcPr/>
                </a:tc>
              </a:tr>
              <a:tr h="741405">
                <a:tc>
                  <a:txBody>
                    <a:bodyPr/>
                    <a:lstStyle/>
                    <a:p>
                      <a:pPr marL="0" marR="0" algn="just" rtl="1">
                        <a:lnSpc>
                          <a:spcPct val="115000"/>
                        </a:lnSpc>
                        <a:spcBef>
                          <a:spcPts val="0"/>
                        </a:spcBef>
                        <a:spcAft>
                          <a:spcPts val="0"/>
                        </a:spcAft>
                      </a:pPr>
                      <a:r>
                        <a:rPr lang="ar-LB" sz="1600">
                          <a:effectLst/>
                        </a:rPr>
                        <a:t>%</a:t>
                      </a:r>
                      <a:endParaRPr lang="en-US" sz="1400">
                        <a:effectLst/>
                        <a:latin typeface="Calibri"/>
                        <a:ea typeface="Calibri"/>
                        <a:cs typeface="Arial"/>
                      </a:endParaRPr>
                    </a:p>
                  </a:txBody>
                  <a:tcPr marL="68580" marR="68580" marT="0" marB="0"/>
                </a:tc>
                <a:tc>
                  <a:txBody>
                    <a:bodyPr/>
                    <a:lstStyle/>
                    <a:p>
                      <a:pPr marL="0" marR="0" lvl="0" indent="0" algn="just" rtl="1">
                        <a:lnSpc>
                          <a:spcPct val="115000"/>
                        </a:lnSpc>
                        <a:spcBef>
                          <a:spcPts val="0"/>
                        </a:spcBef>
                        <a:spcAft>
                          <a:spcPts val="0"/>
                        </a:spcAft>
                        <a:buFont typeface="+mj-lt"/>
                        <a:buNone/>
                      </a:pPr>
                      <a:r>
                        <a:rPr lang="ar-SA" sz="1800" b="1" dirty="0" smtClean="0">
                          <a:effectLst/>
                        </a:rPr>
                        <a:t>3- عدد </a:t>
                      </a:r>
                      <a:r>
                        <a:rPr lang="ar-SA" sz="1800" b="1" dirty="0">
                          <a:effectLst/>
                        </a:rPr>
                        <a:t>التوصيات التي رفعها مكتب المفتش العام لتصحيح الخلل أو الشوائب في السجلات والأنشطة المُدقّق فيها والتي تمّ الالتزام بتنفيذها من قبل الإدارة الخاضعة للتفتيش</a:t>
                      </a:r>
                      <a:endParaRPr lang="en-US" sz="1600" b="1" dirty="0">
                        <a:effectLst/>
                        <a:latin typeface="Calibri"/>
                        <a:ea typeface="Calibri"/>
                        <a:cs typeface="Arial"/>
                      </a:endParaRPr>
                    </a:p>
                  </a:txBody>
                  <a:tcPr marL="68580" marR="68580" marT="0" marB="0"/>
                </a:tc>
                <a:tc vMerge="1">
                  <a:txBody>
                    <a:bodyPr/>
                    <a:lstStyle/>
                    <a:p>
                      <a:endParaRPr lang="en-US"/>
                    </a:p>
                  </a:txBody>
                  <a:tcPr/>
                </a:tc>
              </a:tr>
              <a:tr h="247033">
                <a:tc>
                  <a:txBody>
                    <a:bodyPr/>
                    <a:lstStyle/>
                    <a:p>
                      <a:pPr marL="0" marR="0" algn="just" rtl="1">
                        <a:lnSpc>
                          <a:spcPct val="115000"/>
                        </a:lnSpc>
                        <a:spcBef>
                          <a:spcPts val="0"/>
                        </a:spcBef>
                        <a:spcAft>
                          <a:spcPts val="0"/>
                        </a:spcAft>
                      </a:pPr>
                      <a:r>
                        <a:rPr lang="ar-LB" sz="1600">
                          <a:effectLst/>
                        </a:rPr>
                        <a:t>عدد</a:t>
                      </a:r>
                      <a:endParaRPr lang="en-US" sz="1400">
                        <a:effectLst/>
                        <a:latin typeface="Calibri"/>
                        <a:ea typeface="Calibri"/>
                        <a:cs typeface="Arial"/>
                      </a:endParaRPr>
                    </a:p>
                  </a:txBody>
                  <a:tcPr marL="68580" marR="68580" marT="0" marB="0"/>
                </a:tc>
                <a:tc>
                  <a:txBody>
                    <a:bodyPr/>
                    <a:lstStyle/>
                    <a:p>
                      <a:pPr marL="0" marR="0" lvl="0" indent="0" algn="just" rtl="1">
                        <a:lnSpc>
                          <a:spcPct val="115000"/>
                        </a:lnSpc>
                        <a:spcBef>
                          <a:spcPts val="0"/>
                        </a:spcBef>
                        <a:spcAft>
                          <a:spcPts val="0"/>
                        </a:spcAft>
                        <a:buFont typeface="+mj-lt"/>
                        <a:buNone/>
                      </a:pPr>
                      <a:r>
                        <a:rPr lang="ar-SA" sz="1800" b="1" dirty="0" smtClean="0">
                          <a:effectLst/>
                        </a:rPr>
                        <a:t>4- عدد </a:t>
                      </a:r>
                      <a:r>
                        <a:rPr lang="ar-SA" sz="1800" b="1" dirty="0">
                          <a:effectLst/>
                        </a:rPr>
                        <a:t>التحقيقات التي نفذها مكتب المفتش العام خلال السنة</a:t>
                      </a:r>
                      <a:endParaRPr lang="en-US" sz="1600" b="1" dirty="0">
                        <a:effectLst/>
                        <a:latin typeface="Calibri"/>
                        <a:ea typeface="Calibri"/>
                        <a:cs typeface="Arial"/>
                      </a:endParaRPr>
                    </a:p>
                  </a:txBody>
                  <a:tcPr marL="68580" marR="68580" marT="0" marB="0"/>
                </a:tc>
                <a:tc vMerge="1">
                  <a:txBody>
                    <a:bodyPr/>
                    <a:lstStyle/>
                    <a:p>
                      <a:endParaRPr lang="en-US"/>
                    </a:p>
                  </a:txBody>
                  <a:tcPr/>
                </a:tc>
              </a:tr>
              <a:tr h="741405">
                <a:tc>
                  <a:txBody>
                    <a:bodyPr/>
                    <a:lstStyle/>
                    <a:p>
                      <a:pPr marL="0" marR="0" algn="just" rtl="1">
                        <a:lnSpc>
                          <a:spcPct val="115000"/>
                        </a:lnSpc>
                        <a:spcBef>
                          <a:spcPts val="0"/>
                        </a:spcBef>
                        <a:spcAft>
                          <a:spcPts val="0"/>
                        </a:spcAft>
                      </a:pPr>
                      <a:r>
                        <a:rPr lang="ar-LB" sz="1600">
                          <a:effectLst/>
                        </a:rPr>
                        <a:t>%</a:t>
                      </a:r>
                      <a:endParaRPr lang="en-US" sz="1400">
                        <a:effectLst/>
                        <a:latin typeface="Calibri"/>
                        <a:ea typeface="Calibri"/>
                        <a:cs typeface="Arial"/>
                      </a:endParaRPr>
                    </a:p>
                  </a:txBody>
                  <a:tcPr marL="68580" marR="68580" marT="0" marB="0"/>
                </a:tc>
                <a:tc>
                  <a:txBody>
                    <a:bodyPr/>
                    <a:lstStyle/>
                    <a:p>
                      <a:pPr marL="0" marR="0" lvl="0" indent="0" algn="just" rtl="1">
                        <a:lnSpc>
                          <a:spcPct val="115000"/>
                        </a:lnSpc>
                        <a:spcBef>
                          <a:spcPts val="0"/>
                        </a:spcBef>
                        <a:spcAft>
                          <a:spcPts val="0"/>
                        </a:spcAft>
                        <a:buFont typeface="+mj-lt"/>
                        <a:buNone/>
                      </a:pPr>
                      <a:r>
                        <a:rPr lang="ar-SA" sz="1800" b="1" dirty="0" smtClean="0">
                          <a:effectLst/>
                        </a:rPr>
                        <a:t>5- عدد </a:t>
                      </a:r>
                      <a:r>
                        <a:rPr lang="ar-SA" sz="1800" b="1" dirty="0">
                          <a:effectLst/>
                        </a:rPr>
                        <a:t>الزيارات الميدانية التي نفذها مكتب المفتش العام والتي تبيّن بنتيجتها وجود مخالفات أو شوائب ذات طابع قانوني من مجموع عدد الزيارات المُنفذة</a:t>
                      </a:r>
                      <a:endParaRPr lang="en-US" sz="1600" b="1" dirty="0">
                        <a:effectLst/>
                        <a:latin typeface="Calibri"/>
                        <a:ea typeface="Calibri"/>
                        <a:cs typeface="Arial"/>
                      </a:endParaRPr>
                    </a:p>
                  </a:txBody>
                  <a:tcPr marL="68580" marR="68580" marT="0" marB="0"/>
                </a:tc>
                <a:tc vMerge="1">
                  <a:txBody>
                    <a:bodyPr/>
                    <a:lstStyle/>
                    <a:p>
                      <a:endParaRPr lang="en-US"/>
                    </a:p>
                  </a:txBody>
                  <a:tcPr/>
                </a:tc>
              </a:tr>
            </a:tbl>
          </a:graphicData>
        </a:graphic>
      </p:graphicFrame>
      <p:sp>
        <p:nvSpPr>
          <p:cNvPr id="2" name="Slide Number Placeholder 1"/>
          <p:cNvSpPr>
            <a:spLocks noGrp="1"/>
          </p:cNvSpPr>
          <p:nvPr>
            <p:ph type="sldNum" sz="quarter" idx="12"/>
          </p:nvPr>
        </p:nvSpPr>
        <p:spPr/>
        <p:txBody>
          <a:bodyPr/>
          <a:lstStyle/>
          <a:p>
            <a:fld id="{E6112C49-5ED6-4A2C-81D6-89C57A343904}" type="slidenum">
              <a:rPr lang="en-US" smtClean="0"/>
              <a:t>21</a:t>
            </a:fld>
            <a:endParaRPr lang="en-US"/>
          </a:p>
        </p:txBody>
      </p:sp>
    </p:spTree>
    <p:extLst>
      <p:ext uri="{BB962C8B-B14F-4D97-AF65-F5344CB8AC3E}">
        <p14:creationId xmlns:p14="http://schemas.microsoft.com/office/powerpoint/2010/main" val="10207490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38800" y="76200"/>
            <a:ext cx="3429144" cy="461665"/>
          </a:xfrm>
          <a:prstGeom prst="rect">
            <a:avLst/>
          </a:prstGeom>
        </p:spPr>
        <p:txBody>
          <a:bodyPr wrap="none">
            <a:spAutoFit/>
          </a:bodyPr>
          <a:lstStyle/>
          <a:p>
            <a:pPr lvl="0" rtl="1"/>
            <a:r>
              <a:rPr lang="ar-LB" sz="2400" b="1" u="sng" dirty="0"/>
              <a:t>الجلسة الثانية: تطبيق عملي (1)</a:t>
            </a:r>
            <a:endParaRPr lang="en-US" sz="2400" b="1" u="sng" dirty="0"/>
          </a:p>
        </p:txBody>
      </p:sp>
      <p:sp>
        <p:nvSpPr>
          <p:cNvPr id="5" name="Rectangle 4"/>
          <p:cNvSpPr/>
          <p:nvPr/>
        </p:nvSpPr>
        <p:spPr>
          <a:xfrm>
            <a:off x="4963821" y="685800"/>
            <a:ext cx="3927678" cy="400110"/>
          </a:xfrm>
          <a:prstGeom prst="rect">
            <a:avLst/>
          </a:prstGeom>
        </p:spPr>
        <p:txBody>
          <a:bodyPr wrap="none">
            <a:spAutoFit/>
          </a:bodyPr>
          <a:lstStyle/>
          <a:p>
            <a:pPr marL="285750" indent="-285750" algn="r" rtl="1">
              <a:buFont typeface="Courier New" pitchFamily="49" charset="0"/>
              <a:buChar char="o"/>
            </a:pPr>
            <a:r>
              <a:rPr lang="ar-LB" sz="2000" b="1" dirty="0"/>
              <a:t>قياس اداء مكاتب المفتشين </a:t>
            </a:r>
            <a:r>
              <a:rPr lang="ar-LB" sz="2000" b="1" dirty="0" smtClean="0"/>
              <a:t>العامين</a:t>
            </a:r>
            <a:r>
              <a:rPr lang="ar-SA" sz="2000" b="1" dirty="0" smtClean="0"/>
              <a:t> - تابع</a:t>
            </a:r>
            <a:r>
              <a:rPr lang="ar-LB" sz="2000" b="1" dirty="0" smtClean="0"/>
              <a:t> </a:t>
            </a:r>
            <a:endParaRPr lang="en-US" sz="2000" b="1" dirty="0"/>
          </a:p>
        </p:txBody>
      </p:sp>
      <p:graphicFrame>
        <p:nvGraphicFramePr>
          <p:cNvPr id="10" name="Table 9"/>
          <p:cNvGraphicFramePr>
            <a:graphicFrameLocks noGrp="1"/>
          </p:cNvGraphicFramePr>
          <p:nvPr>
            <p:extLst>
              <p:ext uri="{D42A27DB-BD31-4B8C-83A1-F6EECF244321}">
                <p14:modId xmlns:p14="http://schemas.microsoft.com/office/powerpoint/2010/main" val="423186315"/>
              </p:ext>
            </p:extLst>
          </p:nvPr>
        </p:nvGraphicFramePr>
        <p:xfrm>
          <a:off x="381000" y="1070039"/>
          <a:ext cx="8534399" cy="5736335"/>
        </p:xfrm>
        <a:graphic>
          <a:graphicData uri="http://schemas.openxmlformats.org/drawingml/2006/table">
            <a:tbl>
              <a:tblPr firstRow="1" firstCol="1" bandRow="1">
                <a:tableStyleId>{5C22544A-7EE6-4342-B048-85BDC9FD1C3A}</a:tableStyleId>
              </a:tblPr>
              <a:tblGrid>
                <a:gridCol w="2186374"/>
                <a:gridCol w="4879552"/>
                <a:gridCol w="1468473"/>
              </a:tblGrid>
              <a:tr h="457199">
                <a:tc>
                  <a:txBody>
                    <a:bodyPr/>
                    <a:lstStyle/>
                    <a:p>
                      <a:pPr marL="0" marR="0" algn="just" rtl="1">
                        <a:lnSpc>
                          <a:spcPct val="115000"/>
                        </a:lnSpc>
                        <a:spcBef>
                          <a:spcPts val="0"/>
                        </a:spcBef>
                        <a:spcAft>
                          <a:spcPts val="0"/>
                        </a:spcAft>
                      </a:pPr>
                      <a:r>
                        <a:rPr lang="ar-LB" sz="1600" dirty="0">
                          <a:effectLst/>
                        </a:rPr>
                        <a:t>وحدة القياس</a:t>
                      </a:r>
                      <a:endParaRPr lang="en-US" sz="1400" dirty="0">
                        <a:effectLst/>
                        <a:latin typeface="Calibri"/>
                        <a:ea typeface="Calibri"/>
                        <a:cs typeface="Arial"/>
                      </a:endParaRPr>
                    </a:p>
                  </a:txBody>
                  <a:tcPr marL="68580" marR="68580" marT="0" marB="0"/>
                </a:tc>
                <a:tc>
                  <a:txBody>
                    <a:bodyPr/>
                    <a:lstStyle/>
                    <a:p>
                      <a:pPr marL="29845" marR="0" algn="just" rtl="1">
                        <a:lnSpc>
                          <a:spcPct val="115000"/>
                        </a:lnSpc>
                        <a:spcBef>
                          <a:spcPts val="0"/>
                        </a:spcBef>
                        <a:spcAft>
                          <a:spcPts val="0"/>
                        </a:spcAft>
                      </a:pPr>
                      <a:r>
                        <a:rPr lang="ar-SA" sz="1600" dirty="0">
                          <a:effectLst/>
                        </a:rPr>
                        <a:t>مؤشرات الأداء الرئيسية</a:t>
                      </a:r>
                      <a:endParaRPr lang="en-US" sz="1400" dirty="0">
                        <a:effectLst/>
                        <a:latin typeface="Calibri"/>
                        <a:ea typeface="Calibri"/>
                        <a:cs typeface="Arial"/>
                      </a:endParaRPr>
                    </a:p>
                  </a:txBody>
                  <a:tcPr marL="68580" marR="68580" marT="0" marB="0"/>
                </a:tc>
                <a:tc>
                  <a:txBody>
                    <a:bodyPr/>
                    <a:lstStyle/>
                    <a:p>
                      <a:pPr marL="0" marR="0" algn="just" rtl="1">
                        <a:lnSpc>
                          <a:spcPct val="115000"/>
                        </a:lnSpc>
                        <a:spcBef>
                          <a:spcPts val="0"/>
                        </a:spcBef>
                        <a:spcAft>
                          <a:spcPts val="0"/>
                        </a:spcAft>
                      </a:pPr>
                      <a:r>
                        <a:rPr lang="ar-SA" sz="1600" dirty="0">
                          <a:effectLst/>
                        </a:rPr>
                        <a:t>مجال الأداء الرئيسي</a:t>
                      </a:r>
                      <a:endParaRPr lang="en-US" sz="1400" dirty="0">
                        <a:effectLst/>
                        <a:latin typeface="Calibri"/>
                        <a:ea typeface="Calibri"/>
                        <a:cs typeface="Arial"/>
                      </a:endParaRPr>
                    </a:p>
                  </a:txBody>
                  <a:tcPr marL="68580" marR="68580" marT="0" marB="0"/>
                </a:tc>
              </a:tr>
              <a:tr h="457199">
                <a:tc>
                  <a:txBody>
                    <a:bodyPr/>
                    <a:lstStyle/>
                    <a:p>
                      <a:pPr marL="0" marR="0" algn="just" rtl="1">
                        <a:lnSpc>
                          <a:spcPct val="115000"/>
                        </a:lnSpc>
                        <a:spcBef>
                          <a:spcPts val="0"/>
                        </a:spcBef>
                        <a:spcAft>
                          <a:spcPts val="0"/>
                        </a:spcAft>
                      </a:pPr>
                      <a:r>
                        <a:rPr lang="ar-LB" sz="1800" b="1" kern="1200" dirty="0" smtClean="0">
                          <a:solidFill>
                            <a:schemeClr val="lt1"/>
                          </a:solidFill>
                          <a:effectLst/>
                          <a:latin typeface="+mn-lt"/>
                          <a:ea typeface="+mn-ea"/>
                          <a:cs typeface="+mn-cs"/>
                        </a:rPr>
                        <a:t>%</a:t>
                      </a:r>
                      <a:endParaRPr lang="en-US" sz="1400" dirty="0">
                        <a:effectLst/>
                        <a:latin typeface="Calibri"/>
                        <a:ea typeface="Calibri"/>
                        <a:cs typeface="Arial"/>
                      </a:endParaRPr>
                    </a:p>
                  </a:txBody>
                  <a:tcPr marL="68580" marR="68580" marT="0" marB="0"/>
                </a:tc>
                <a:tc>
                  <a:txBody>
                    <a:bodyPr/>
                    <a:lstStyle/>
                    <a:p>
                      <a:pPr marL="29845" marR="0" algn="just" rtl="1">
                        <a:lnSpc>
                          <a:spcPct val="115000"/>
                        </a:lnSpc>
                        <a:spcBef>
                          <a:spcPts val="0"/>
                        </a:spcBef>
                        <a:spcAft>
                          <a:spcPts val="0"/>
                        </a:spcAft>
                      </a:pP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6- عدد الإشعارات الواردة من ديوان الرقابة المالية إلى مكتب المفتش العام خلال السنة والمتعلقة بامتناع الإدارة المعنيّة عن تزويد الديوان بالسجلات والبيانات اللازمة لاستكمال أعماله الرقابية والتي تمكّن مكتب المفتش العام من التعامل معها بنجاح (أي أنه تمكّن من دفع الإدارة إلى تزويد الديوان بالمطلوب منها خلال مهلة عشرين يوماً من تاريخ تقديم الإشعار من قبل الديوان مع تبيان أسباب التأخير أو الامتناع سابقاً)</a:t>
                      </a:r>
                      <a:endParaRPr lang="en-US" sz="1400" b="1" dirty="0">
                        <a:effectLst>
                          <a:outerShdw blurRad="38100" dist="38100" dir="2700000" algn="tl">
                            <a:srgbClr val="000000">
                              <a:alpha val="43137"/>
                            </a:srgbClr>
                          </a:outerShdw>
                        </a:effectLst>
                        <a:latin typeface="Calibri"/>
                        <a:ea typeface="Calibri"/>
                        <a:cs typeface="Arial"/>
                      </a:endParaRPr>
                    </a:p>
                  </a:txBody>
                  <a:tcPr marL="68580" marR="68580" marT="0" marB="0"/>
                </a:tc>
                <a:tc rowSpan="3">
                  <a:txBody>
                    <a:bodyPr/>
                    <a:lstStyle/>
                    <a:p>
                      <a:pPr marL="0" marR="0" algn="ctr" rtl="1">
                        <a:lnSpc>
                          <a:spcPct val="115000"/>
                        </a:lnSpc>
                        <a:spcBef>
                          <a:spcPts val="0"/>
                        </a:spcBef>
                        <a:spcAft>
                          <a:spcPts val="0"/>
                        </a:spcAft>
                      </a:pPr>
                      <a:r>
                        <a:rPr lang="ar-SA" sz="2000" b="1" kern="1200" dirty="0" smtClean="0">
                          <a:solidFill>
                            <a:schemeClr val="dk1"/>
                          </a:solidFill>
                          <a:effectLst/>
                          <a:latin typeface="+mn-lt"/>
                          <a:ea typeface="+mn-ea"/>
                          <a:cs typeface="+mn-cs"/>
                        </a:rPr>
                        <a:t>التنسيق مع الجهات الرقابية الأخرى</a:t>
                      </a:r>
                      <a:endParaRPr lang="en-US" sz="1600" dirty="0">
                        <a:effectLst/>
                        <a:latin typeface="Calibri"/>
                        <a:ea typeface="Calibri"/>
                        <a:cs typeface="Arial"/>
                      </a:endParaRPr>
                    </a:p>
                  </a:txBody>
                  <a:tcPr marL="68580" marR="68580" marT="0" marB="0"/>
                </a:tc>
              </a:tr>
              <a:tr h="457199">
                <a:tc>
                  <a:txBody>
                    <a:bodyPr/>
                    <a:lstStyle/>
                    <a:p>
                      <a:pPr marL="0" marR="0" indent="0" algn="just" defTabSz="914400" rtl="1" eaLnBrk="1" fontAlgn="auto" latinLnBrk="0" hangingPunct="1">
                        <a:lnSpc>
                          <a:spcPct val="115000"/>
                        </a:lnSpc>
                        <a:spcBef>
                          <a:spcPts val="0"/>
                        </a:spcBef>
                        <a:spcAft>
                          <a:spcPts val="0"/>
                        </a:spcAft>
                        <a:buClrTx/>
                        <a:buSzTx/>
                        <a:buFontTx/>
                        <a:buNone/>
                        <a:tabLst/>
                        <a:defRPr/>
                      </a:pPr>
                      <a:r>
                        <a:rPr lang="ar-LB" sz="1800" b="1" kern="1200" dirty="0" smtClean="0">
                          <a:solidFill>
                            <a:schemeClr val="lt1"/>
                          </a:solidFill>
                          <a:effectLst/>
                          <a:latin typeface="+mn-lt"/>
                          <a:ea typeface="+mn-ea"/>
                          <a:cs typeface="+mn-cs"/>
                        </a:rPr>
                        <a:t>%</a:t>
                      </a:r>
                      <a:endParaRPr lang="en-US" sz="1800" b="1" kern="1200" dirty="0" smtClean="0">
                        <a:solidFill>
                          <a:schemeClr val="lt1"/>
                        </a:solidFill>
                        <a:effectLst/>
                        <a:latin typeface="+mn-lt"/>
                        <a:ea typeface="+mn-ea"/>
                        <a:cs typeface="+mn-cs"/>
                      </a:endParaRPr>
                    </a:p>
                    <a:p>
                      <a:pPr marL="0" marR="0" algn="just" rtl="1">
                        <a:lnSpc>
                          <a:spcPct val="115000"/>
                        </a:lnSpc>
                        <a:spcBef>
                          <a:spcPts val="0"/>
                        </a:spcBef>
                        <a:spcAft>
                          <a:spcPts val="0"/>
                        </a:spcAft>
                      </a:pPr>
                      <a:endParaRPr lang="en-US" sz="1400" dirty="0">
                        <a:effectLst/>
                        <a:latin typeface="Calibri"/>
                        <a:ea typeface="Calibri"/>
                        <a:cs typeface="Arial"/>
                      </a:endParaRPr>
                    </a:p>
                  </a:txBody>
                  <a:tcPr marL="68580" marR="68580" marT="0" marB="0"/>
                </a:tc>
                <a:tc>
                  <a:txBody>
                    <a:bodyPr/>
                    <a:lstStyle/>
                    <a:p>
                      <a:pPr marL="29845" marR="0" algn="just" rtl="1">
                        <a:lnSpc>
                          <a:spcPct val="115000"/>
                        </a:lnSpc>
                        <a:spcBef>
                          <a:spcPts val="0"/>
                        </a:spcBef>
                        <a:spcAft>
                          <a:spcPts val="0"/>
                        </a:spcAft>
                      </a:pP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7- عدد طلبات إجراء تحقيق داخلي المقدّمة من قبل ديوان الرقابة المالية إلى مكتب المفتش العام والتي نفذها المكتب فعلياً</a:t>
                      </a:r>
                      <a:endParaRPr lang="en-US" sz="1400" b="1" dirty="0">
                        <a:effectLst>
                          <a:outerShdw blurRad="38100" dist="38100" dir="2700000" algn="tl">
                            <a:srgbClr val="000000">
                              <a:alpha val="43137"/>
                            </a:srgbClr>
                          </a:outerShdw>
                        </a:effectLst>
                        <a:latin typeface="Calibri"/>
                        <a:ea typeface="Calibri"/>
                        <a:cs typeface="Arial"/>
                      </a:endParaRPr>
                    </a:p>
                  </a:txBody>
                  <a:tcPr marL="68580" marR="68580" marT="0" marB="0"/>
                </a:tc>
                <a:tc vMerge="1">
                  <a:txBody>
                    <a:bodyPr/>
                    <a:lstStyle/>
                    <a:p>
                      <a:pPr marL="0" marR="0" algn="just" rtl="1">
                        <a:lnSpc>
                          <a:spcPct val="115000"/>
                        </a:lnSpc>
                        <a:spcBef>
                          <a:spcPts val="0"/>
                        </a:spcBef>
                        <a:spcAft>
                          <a:spcPts val="0"/>
                        </a:spcAft>
                      </a:pPr>
                      <a:endParaRPr lang="en-US" sz="1400" dirty="0">
                        <a:effectLst/>
                        <a:latin typeface="Calibri"/>
                        <a:ea typeface="Calibri"/>
                        <a:cs typeface="Arial"/>
                      </a:endParaRPr>
                    </a:p>
                  </a:txBody>
                  <a:tcPr marL="68580" marR="68580" marT="0" marB="0"/>
                </a:tc>
              </a:tr>
              <a:tr h="457199">
                <a:tc>
                  <a:txBody>
                    <a:bodyPr/>
                    <a:lstStyle/>
                    <a:p>
                      <a:pPr marL="0" marR="0" algn="just" rtl="1">
                        <a:lnSpc>
                          <a:spcPct val="115000"/>
                        </a:lnSpc>
                        <a:spcBef>
                          <a:spcPts val="0"/>
                        </a:spcBef>
                        <a:spcAft>
                          <a:spcPts val="0"/>
                        </a:spcAft>
                      </a:pPr>
                      <a:r>
                        <a:rPr lang="ar-SA" sz="1800" b="1" kern="1200" dirty="0" smtClean="0">
                          <a:solidFill>
                            <a:schemeClr val="lt1"/>
                          </a:solidFill>
                          <a:effectLst/>
                          <a:latin typeface="+mn-lt"/>
                          <a:ea typeface="+mn-ea"/>
                          <a:cs typeface="+mn-cs"/>
                        </a:rPr>
                        <a:t>% بحسب النتيجة التي توصّل إليها مكتب المفتش العام</a:t>
                      </a:r>
                      <a:endParaRPr lang="en-US" sz="1400" dirty="0">
                        <a:effectLst/>
                        <a:latin typeface="Calibri"/>
                        <a:ea typeface="Calibri"/>
                        <a:cs typeface="Arial"/>
                      </a:endParaRPr>
                    </a:p>
                  </a:txBody>
                  <a:tcPr marL="68580" marR="68580" marT="0" marB="0"/>
                </a:tc>
                <a:tc>
                  <a:txBody>
                    <a:bodyPr/>
                    <a:lstStyle/>
                    <a:p>
                      <a:pPr lvl="0" algn="just" rtl="1"/>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8- عدد التحقيقات الداخلية التي أجراها مكتب المفتش العام بناءً على طلب ديوان الرقابة المالية موزعة بحسب النتائج التي توصّل إليها المكتب:</a:t>
                      </a:r>
                    </a:p>
                    <a:p>
                      <a:pPr lvl="0" algn="just" rtl="1"/>
                      <a:endParaRPr lang="en-US" sz="1800" b="1" kern="1200" dirty="0" smtClean="0">
                        <a:solidFill>
                          <a:schemeClr val="dk1"/>
                        </a:solidFill>
                        <a:effectLst>
                          <a:outerShdw blurRad="38100" dist="38100" dir="2700000" algn="tl">
                            <a:srgbClr val="000000">
                              <a:alpha val="43137"/>
                            </a:srgbClr>
                          </a:outerShdw>
                        </a:effectLst>
                        <a:latin typeface="+mn-lt"/>
                        <a:ea typeface="+mn-ea"/>
                        <a:cs typeface="+mn-cs"/>
                      </a:endParaRPr>
                    </a:p>
                    <a:p>
                      <a:pPr marL="342900" lvl="0" indent="-342900" algn="just" rtl="1">
                        <a:buFont typeface="+mj-lt"/>
                        <a:buAutoNum type="alphaLcPeriod"/>
                      </a:pP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لا مخالفة</a:t>
                      </a:r>
                      <a:endParaRPr lang="en-US" sz="1800" b="1" kern="1200" dirty="0" smtClean="0">
                        <a:solidFill>
                          <a:schemeClr val="dk1"/>
                        </a:solidFill>
                        <a:effectLst>
                          <a:outerShdw blurRad="38100" dist="38100" dir="2700000" algn="tl">
                            <a:srgbClr val="000000">
                              <a:alpha val="43137"/>
                            </a:srgbClr>
                          </a:outerShdw>
                        </a:effectLst>
                        <a:latin typeface="+mn-lt"/>
                        <a:ea typeface="+mn-ea"/>
                        <a:cs typeface="+mn-cs"/>
                      </a:endParaRPr>
                    </a:p>
                    <a:p>
                      <a:pPr marL="342900" lvl="0" indent="-342900" algn="just" rtl="1">
                        <a:buFont typeface="+mj-lt"/>
                        <a:buAutoNum type="alphaLcPeriod"/>
                      </a:pP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ضرورة إجراء تصحيح داخلي للخطأ الواقع</a:t>
                      </a:r>
                      <a:endParaRPr lang="en-US" sz="1800" b="1" kern="1200" dirty="0" smtClean="0">
                        <a:solidFill>
                          <a:schemeClr val="dk1"/>
                        </a:solidFill>
                        <a:effectLst>
                          <a:outerShdw blurRad="38100" dist="38100" dir="2700000" algn="tl">
                            <a:srgbClr val="000000">
                              <a:alpha val="43137"/>
                            </a:srgbClr>
                          </a:outerShdw>
                        </a:effectLst>
                        <a:latin typeface="+mn-lt"/>
                        <a:ea typeface="+mn-ea"/>
                        <a:cs typeface="+mn-cs"/>
                      </a:endParaRPr>
                    </a:p>
                    <a:p>
                      <a:pPr marL="342900" lvl="0" indent="-342900" algn="just" rtl="1">
                        <a:buFont typeface="+mj-lt"/>
                        <a:buAutoNum type="alphaLcPeriod"/>
                      </a:pP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مخالفات مُحالة إلى هيئة النزاهة</a:t>
                      </a:r>
                      <a:endParaRPr lang="en-US" sz="1800" b="1" kern="1200" dirty="0" smtClean="0">
                        <a:solidFill>
                          <a:schemeClr val="dk1"/>
                        </a:solidFill>
                        <a:effectLst>
                          <a:outerShdw blurRad="38100" dist="38100" dir="2700000" algn="tl">
                            <a:srgbClr val="000000">
                              <a:alpha val="43137"/>
                            </a:srgbClr>
                          </a:outerShdw>
                        </a:effectLst>
                        <a:latin typeface="+mn-lt"/>
                        <a:ea typeface="+mn-ea"/>
                        <a:cs typeface="+mn-cs"/>
                      </a:endParaRPr>
                    </a:p>
                    <a:p>
                      <a:pPr marL="342900" lvl="0" indent="-342900" algn="just" rtl="1">
                        <a:buFont typeface="+mj-lt"/>
                        <a:buAutoNum type="alphaLcPeriod"/>
                      </a:pP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مخالفات مُحالة على السلطات القضائية المختصة</a:t>
                      </a:r>
                      <a:endParaRPr lang="en-US" sz="1800" b="1" kern="1200" dirty="0" smtClean="0">
                        <a:solidFill>
                          <a:schemeClr val="dk1"/>
                        </a:solidFill>
                        <a:effectLst>
                          <a:outerShdw blurRad="38100" dist="38100" dir="2700000" algn="tl">
                            <a:srgbClr val="000000">
                              <a:alpha val="43137"/>
                            </a:srgbClr>
                          </a:outerShdw>
                        </a:effectLst>
                        <a:latin typeface="+mn-lt"/>
                        <a:ea typeface="+mn-ea"/>
                        <a:cs typeface="+mn-cs"/>
                      </a:endParaRPr>
                    </a:p>
                    <a:p>
                      <a:pPr marL="29845" marR="0" algn="just" rtl="1">
                        <a:lnSpc>
                          <a:spcPct val="115000"/>
                        </a:lnSpc>
                        <a:spcBef>
                          <a:spcPts val="0"/>
                        </a:spcBef>
                        <a:spcAft>
                          <a:spcPts val="0"/>
                        </a:spcAft>
                      </a:pPr>
                      <a:endParaRPr lang="en-US" sz="1400" b="1" dirty="0">
                        <a:effectLst>
                          <a:outerShdw blurRad="38100" dist="38100" dir="2700000" algn="tl">
                            <a:srgbClr val="000000">
                              <a:alpha val="43137"/>
                            </a:srgbClr>
                          </a:outerShdw>
                        </a:effectLst>
                        <a:latin typeface="Calibri"/>
                        <a:ea typeface="Calibri"/>
                        <a:cs typeface="Arial"/>
                      </a:endParaRPr>
                    </a:p>
                  </a:txBody>
                  <a:tcPr marL="68580" marR="68580" marT="0" marB="0"/>
                </a:tc>
                <a:tc vMerge="1">
                  <a:txBody>
                    <a:bodyPr/>
                    <a:lstStyle/>
                    <a:p>
                      <a:pPr marL="0" marR="0" algn="just" rtl="1">
                        <a:lnSpc>
                          <a:spcPct val="115000"/>
                        </a:lnSpc>
                        <a:spcBef>
                          <a:spcPts val="0"/>
                        </a:spcBef>
                        <a:spcAft>
                          <a:spcPts val="0"/>
                        </a:spcAft>
                      </a:pPr>
                      <a:endParaRPr lang="en-US" sz="1400" dirty="0">
                        <a:effectLst/>
                        <a:latin typeface="Calibri"/>
                        <a:ea typeface="Calibri"/>
                        <a:cs typeface="Arial"/>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fld id="{E6112C49-5ED6-4A2C-81D6-89C57A343904}" type="slidenum">
              <a:rPr lang="en-US" smtClean="0"/>
              <a:t>22</a:t>
            </a:fld>
            <a:endParaRPr lang="en-US"/>
          </a:p>
        </p:txBody>
      </p:sp>
    </p:spTree>
    <p:extLst>
      <p:ext uri="{BB962C8B-B14F-4D97-AF65-F5344CB8AC3E}">
        <p14:creationId xmlns:p14="http://schemas.microsoft.com/office/powerpoint/2010/main" val="25577287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38800" y="76200"/>
            <a:ext cx="3429144" cy="461665"/>
          </a:xfrm>
          <a:prstGeom prst="rect">
            <a:avLst/>
          </a:prstGeom>
        </p:spPr>
        <p:txBody>
          <a:bodyPr wrap="none">
            <a:spAutoFit/>
          </a:bodyPr>
          <a:lstStyle/>
          <a:p>
            <a:pPr lvl="0" rtl="1"/>
            <a:r>
              <a:rPr lang="ar-LB" sz="2400" b="1" u="sng" dirty="0"/>
              <a:t>الجلسة الثانية: تطبيق عملي (1)</a:t>
            </a:r>
            <a:endParaRPr lang="en-US" sz="2400" b="1" u="sng" dirty="0"/>
          </a:p>
        </p:txBody>
      </p:sp>
      <p:sp>
        <p:nvSpPr>
          <p:cNvPr id="5" name="Rectangle 4"/>
          <p:cNvSpPr/>
          <p:nvPr/>
        </p:nvSpPr>
        <p:spPr>
          <a:xfrm>
            <a:off x="5034353" y="533400"/>
            <a:ext cx="3857146" cy="400110"/>
          </a:xfrm>
          <a:prstGeom prst="rect">
            <a:avLst/>
          </a:prstGeom>
        </p:spPr>
        <p:txBody>
          <a:bodyPr wrap="none">
            <a:spAutoFit/>
          </a:bodyPr>
          <a:lstStyle/>
          <a:p>
            <a:pPr marL="285750" indent="-285750" algn="r" rtl="1">
              <a:buFont typeface="Courier New" pitchFamily="49" charset="0"/>
              <a:buChar char="o"/>
            </a:pPr>
            <a:r>
              <a:rPr lang="ar-LB" sz="2000" b="1" dirty="0"/>
              <a:t>قياس اداء مكاتب المفتشين </a:t>
            </a:r>
            <a:r>
              <a:rPr lang="ar-LB" sz="2000" b="1" dirty="0" smtClean="0"/>
              <a:t>العامين</a:t>
            </a:r>
            <a:r>
              <a:rPr lang="ar-SA" sz="2000" b="1" dirty="0" smtClean="0"/>
              <a:t>- تابع</a:t>
            </a:r>
            <a:r>
              <a:rPr lang="ar-LB" sz="2000" b="1" dirty="0" smtClean="0"/>
              <a:t> </a:t>
            </a:r>
            <a:endParaRPr lang="en-US" sz="2000" b="1" dirty="0"/>
          </a:p>
        </p:txBody>
      </p:sp>
      <p:graphicFrame>
        <p:nvGraphicFramePr>
          <p:cNvPr id="10" name="Table 9"/>
          <p:cNvGraphicFramePr>
            <a:graphicFrameLocks noGrp="1"/>
          </p:cNvGraphicFramePr>
          <p:nvPr>
            <p:extLst>
              <p:ext uri="{D42A27DB-BD31-4B8C-83A1-F6EECF244321}">
                <p14:modId xmlns:p14="http://schemas.microsoft.com/office/powerpoint/2010/main" val="2637904742"/>
              </p:ext>
            </p:extLst>
          </p:nvPr>
        </p:nvGraphicFramePr>
        <p:xfrm>
          <a:off x="381000" y="1070039"/>
          <a:ext cx="8534399" cy="5399530"/>
        </p:xfrm>
        <a:graphic>
          <a:graphicData uri="http://schemas.openxmlformats.org/drawingml/2006/table">
            <a:tbl>
              <a:tblPr firstRow="1" firstCol="1" bandRow="1">
                <a:tableStyleId>{5C22544A-7EE6-4342-B048-85BDC9FD1C3A}</a:tableStyleId>
              </a:tblPr>
              <a:tblGrid>
                <a:gridCol w="2186374"/>
                <a:gridCol w="4879552"/>
                <a:gridCol w="1468473"/>
              </a:tblGrid>
              <a:tr h="457199">
                <a:tc>
                  <a:txBody>
                    <a:bodyPr/>
                    <a:lstStyle/>
                    <a:p>
                      <a:pPr marL="0" marR="0" algn="just" rtl="1">
                        <a:lnSpc>
                          <a:spcPct val="115000"/>
                        </a:lnSpc>
                        <a:spcBef>
                          <a:spcPts val="0"/>
                        </a:spcBef>
                        <a:spcAft>
                          <a:spcPts val="0"/>
                        </a:spcAft>
                      </a:pPr>
                      <a:r>
                        <a:rPr lang="ar-LB" sz="1600" dirty="0">
                          <a:effectLst/>
                        </a:rPr>
                        <a:t>وحدة القياس</a:t>
                      </a:r>
                      <a:endParaRPr lang="en-US" sz="1400" dirty="0">
                        <a:effectLst/>
                        <a:latin typeface="Calibri"/>
                        <a:ea typeface="Calibri"/>
                        <a:cs typeface="Arial"/>
                      </a:endParaRPr>
                    </a:p>
                  </a:txBody>
                  <a:tcPr marL="68580" marR="68580" marT="0" marB="0"/>
                </a:tc>
                <a:tc>
                  <a:txBody>
                    <a:bodyPr/>
                    <a:lstStyle/>
                    <a:p>
                      <a:pPr marL="29845" marR="0" algn="just" rtl="1">
                        <a:lnSpc>
                          <a:spcPct val="115000"/>
                        </a:lnSpc>
                        <a:spcBef>
                          <a:spcPts val="0"/>
                        </a:spcBef>
                        <a:spcAft>
                          <a:spcPts val="0"/>
                        </a:spcAft>
                      </a:pPr>
                      <a:r>
                        <a:rPr lang="ar-SA" sz="1600" dirty="0">
                          <a:effectLst/>
                        </a:rPr>
                        <a:t>مؤشرات الأداء الرئيسية</a:t>
                      </a:r>
                      <a:endParaRPr lang="en-US" sz="1400" dirty="0">
                        <a:effectLst/>
                        <a:latin typeface="Calibri"/>
                        <a:ea typeface="Calibri"/>
                        <a:cs typeface="Arial"/>
                      </a:endParaRPr>
                    </a:p>
                  </a:txBody>
                  <a:tcPr marL="68580" marR="68580" marT="0" marB="0"/>
                </a:tc>
                <a:tc>
                  <a:txBody>
                    <a:bodyPr/>
                    <a:lstStyle/>
                    <a:p>
                      <a:pPr marL="0" marR="0" algn="just" rtl="1">
                        <a:lnSpc>
                          <a:spcPct val="115000"/>
                        </a:lnSpc>
                        <a:spcBef>
                          <a:spcPts val="0"/>
                        </a:spcBef>
                        <a:spcAft>
                          <a:spcPts val="0"/>
                        </a:spcAft>
                      </a:pPr>
                      <a:r>
                        <a:rPr lang="ar-SA" sz="1600" dirty="0">
                          <a:effectLst/>
                        </a:rPr>
                        <a:t>مجال الأداء الرئيسي</a:t>
                      </a:r>
                      <a:endParaRPr lang="en-US" sz="1400" dirty="0">
                        <a:effectLst/>
                        <a:latin typeface="Calibri"/>
                        <a:ea typeface="Calibri"/>
                        <a:cs typeface="Arial"/>
                      </a:endParaRPr>
                    </a:p>
                  </a:txBody>
                  <a:tcPr marL="68580" marR="68580" marT="0" marB="0"/>
                </a:tc>
              </a:tr>
              <a:tr h="457199">
                <a:tc>
                  <a:txBody>
                    <a:bodyPr/>
                    <a:lstStyle/>
                    <a:p>
                      <a:pPr marL="0" marR="0" algn="just" rtl="1">
                        <a:lnSpc>
                          <a:spcPct val="115000"/>
                        </a:lnSpc>
                        <a:spcBef>
                          <a:spcPts val="0"/>
                        </a:spcBef>
                        <a:spcAft>
                          <a:spcPts val="0"/>
                        </a:spcAft>
                      </a:pPr>
                      <a:r>
                        <a:rPr lang="ar-SA" sz="1800" b="1" kern="1200" dirty="0" smtClean="0">
                          <a:solidFill>
                            <a:schemeClr val="lt1"/>
                          </a:solidFill>
                          <a:effectLst/>
                          <a:latin typeface="+mn-lt"/>
                          <a:ea typeface="+mn-ea"/>
                          <a:cs typeface="+mn-cs"/>
                        </a:rPr>
                        <a:t>عدد و %</a:t>
                      </a:r>
                      <a:endParaRPr lang="en-US" sz="1400" dirty="0">
                        <a:effectLst/>
                        <a:latin typeface="Calibri"/>
                        <a:ea typeface="Calibri"/>
                        <a:cs typeface="Arial"/>
                      </a:endParaRPr>
                    </a:p>
                  </a:txBody>
                  <a:tcPr marL="68580" marR="68580" marT="0" marB="0"/>
                </a:tc>
                <a:tc>
                  <a:txBody>
                    <a:bodyPr/>
                    <a:lstStyle/>
                    <a:p>
                      <a:pPr marL="29845" marR="0" algn="just" rtl="1">
                        <a:lnSpc>
                          <a:spcPct val="115000"/>
                        </a:lnSpc>
                        <a:spcBef>
                          <a:spcPts val="0"/>
                        </a:spcBef>
                        <a:spcAft>
                          <a:spcPts val="0"/>
                        </a:spcAft>
                      </a:pP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9- عدد عقود المناقصات التي جرى التدقيق فيها من قبل مكتب المفتش العام من أصل عقود المناقصات المُبرمة</a:t>
                      </a:r>
                      <a:endParaRPr lang="en-US" sz="1400" b="1" dirty="0">
                        <a:effectLst>
                          <a:outerShdw blurRad="38100" dist="38100" dir="2700000" algn="tl">
                            <a:srgbClr val="000000">
                              <a:alpha val="43137"/>
                            </a:srgbClr>
                          </a:outerShdw>
                        </a:effectLst>
                        <a:latin typeface="Calibri"/>
                        <a:ea typeface="Calibri"/>
                        <a:cs typeface="Arial"/>
                      </a:endParaRPr>
                    </a:p>
                  </a:txBody>
                  <a:tcPr marL="68580" marR="68580" marT="0" marB="0"/>
                </a:tc>
                <a:tc rowSpan="6">
                  <a:txBody>
                    <a:bodyPr/>
                    <a:lstStyle/>
                    <a:p>
                      <a:pPr marL="0" marR="0" algn="ctr" rtl="1">
                        <a:lnSpc>
                          <a:spcPct val="115000"/>
                        </a:lnSpc>
                        <a:spcBef>
                          <a:spcPts val="0"/>
                        </a:spcBef>
                        <a:spcAft>
                          <a:spcPts val="0"/>
                        </a:spcAft>
                      </a:pPr>
                      <a:r>
                        <a:rPr lang="ar-SA" sz="2000" b="1" dirty="0">
                          <a:effectLst/>
                          <a:latin typeface="Calibri"/>
                          <a:ea typeface="Calibri"/>
                          <a:cs typeface="Simplified Arabic"/>
                        </a:rPr>
                        <a:t>التدقيق في </a:t>
                      </a:r>
                      <a:r>
                        <a:rPr lang="ar-SA" sz="2000" b="1" dirty="0" smtClean="0">
                          <a:effectLst/>
                          <a:latin typeface="Calibri"/>
                          <a:ea typeface="Calibri"/>
                          <a:cs typeface="Simplified Arabic"/>
                        </a:rPr>
                        <a:t>المناقصات</a:t>
                      </a:r>
                      <a:endParaRPr lang="en-US" sz="1800" dirty="0">
                        <a:effectLst/>
                        <a:latin typeface="Calibri"/>
                        <a:ea typeface="Calibri"/>
                        <a:cs typeface="Arial"/>
                      </a:endParaRPr>
                    </a:p>
                  </a:txBody>
                  <a:tcPr marL="68580" marR="68580" marT="0" marB="0"/>
                </a:tc>
              </a:tr>
              <a:tr h="457199">
                <a:tc>
                  <a:txBody>
                    <a:bodyPr/>
                    <a:lstStyle/>
                    <a:p>
                      <a:pPr marL="0" marR="0" algn="just" rtl="1">
                        <a:lnSpc>
                          <a:spcPct val="115000"/>
                        </a:lnSpc>
                        <a:spcBef>
                          <a:spcPts val="0"/>
                        </a:spcBef>
                        <a:spcAft>
                          <a:spcPts val="0"/>
                        </a:spcAft>
                      </a:pPr>
                      <a:r>
                        <a:rPr lang="ar-SA" sz="1800" b="1" kern="1200" dirty="0" smtClean="0">
                          <a:solidFill>
                            <a:schemeClr val="lt1"/>
                          </a:solidFill>
                          <a:effectLst/>
                          <a:latin typeface="+mn-lt"/>
                          <a:ea typeface="+mn-ea"/>
                          <a:cs typeface="+mn-cs"/>
                        </a:rPr>
                        <a:t>دينار عراقي</a:t>
                      </a:r>
                      <a:endParaRPr lang="en-US" sz="1400" dirty="0">
                        <a:effectLst/>
                        <a:latin typeface="Calibri"/>
                        <a:ea typeface="Calibri"/>
                        <a:cs typeface="Arial"/>
                      </a:endParaRPr>
                    </a:p>
                  </a:txBody>
                  <a:tcPr marL="68580" marR="68580" marT="0" marB="0"/>
                </a:tc>
                <a:tc>
                  <a:txBody>
                    <a:bodyPr/>
                    <a:lstStyle/>
                    <a:p>
                      <a:pPr marL="29845" marR="0" algn="just" rtl="1">
                        <a:lnSpc>
                          <a:spcPct val="115000"/>
                        </a:lnSpc>
                        <a:spcBef>
                          <a:spcPts val="0"/>
                        </a:spcBef>
                        <a:spcAft>
                          <a:spcPts val="0"/>
                        </a:spcAft>
                      </a:pP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10- القيمة المالية لعقود المناقصات التي جرى التدقيق فيها</a:t>
                      </a:r>
                      <a:endParaRPr lang="en-US" sz="1400" b="1" dirty="0">
                        <a:effectLst>
                          <a:outerShdw blurRad="38100" dist="38100" dir="2700000" algn="tl">
                            <a:srgbClr val="000000">
                              <a:alpha val="43137"/>
                            </a:srgbClr>
                          </a:outerShdw>
                        </a:effectLst>
                        <a:latin typeface="Calibri"/>
                        <a:ea typeface="Calibri"/>
                        <a:cs typeface="Arial"/>
                      </a:endParaRPr>
                    </a:p>
                  </a:txBody>
                  <a:tcPr marL="68580" marR="68580" marT="0" marB="0"/>
                </a:tc>
                <a:tc vMerge="1">
                  <a:txBody>
                    <a:bodyPr/>
                    <a:lstStyle/>
                    <a:p>
                      <a:pPr marL="0" marR="0" algn="just" rtl="1">
                        <a:lnSpc>
                          <a:spcPct val="115000"/>
                        </a:lnSpc>
                        <a:spcBef>
                          <a:spcPts val="0"/>
                        </a:spcBef>
                        <a:spcAft>
                          <a:spcPts val="0"/>
                        </a:spcAft>
                      </a:pPr>
                      <a:endParaRPr lang="en-US" sz="1100" dirty="0">
                        <a:effectLst/>
                        <a:latin typeface="Calibri"/>
                        <a:ea typeface="Calibri"/>
                        <a:cs typeface="Arial"/>
                      </a:endParaRPr>
                    </a:p>
                  </a:txBody>
                  <a:tcPr marL="68580" marR="68580" marT="0" marB="0"/>
                </a:tc>
              </a:tr>
              <a:tr h="457199">
                <a:tc>
                  <a:txBody>
                    <a:bodyPr/>
                    <a:lstStyle/>
                    <a:p>
                      <a:pPr marL="0" marR="0" algn="just" rtl="1">
                        <a:lnSpc>
                          <a:spcPct val="115000"/>
                        </a:lnSpc>
                        <a:spcBef>
                          <a:spcPts val="0"/>
                        </a:spcBef>
                        <a:spcAft>
                          <a:spcPts val="0"/>
                        </a:spcAft>
                      </a:pPr>
                      <a:r>
                        <a:rPr lang="ar-SA" sz="1800" b="1" kern="1200" dirty="0">
                          <a:solidFill>
                            <a:schemeClr val="lt1"/>
                          </a:solidFill>
                          <a:effectLst/>
                          <a:latin typeface="+mn-lt"/>
                          <a:ea typeface="+mn-ea"/>
                          <a:cs typeface="+mn-cs"/>
                        </a:rPr>
                        <a:t>عدد</a:t>
                      </a:r>
                      <a:endParaRPr lang="en-US" sz="1800" b="1" kern="1200" dirty="0">
                        <a:solidFill>
                          <a:schemeClr val="lt1"/>
                        </a:solidFill>
                        <a:effectLst/>
                        <a:latin typeface="+mn-lt"/>
                        <a:ea typeface="+mn-ea"/>
                        <a:cs typeface="+mn-cs"/>
                      </a:endParaRPr>
                    </a:p>
                  </a:txBody>
                  <a:tcPr marL="68580" marR="68580" marT="0" marB="0"/>
                </a:tc>
                <a:tc>
                  <a:txBody>
                    <a:bodyPr/>
                    <a:lstStyle/>
                    <a:p>
                      <a:pPr marL="29845" marR="0" algn="just" rtl="1">
                        <a:lnSpc>
                          <a:spcPct val="115000"/>
                        </a:lnSpc>
                        <a:spcBef>
                          <a:spcPts val="0"/>
                        </a:spcBef>
                        <a:spcAft>
                          <a:spcPts val="0"/>
                        </a:spcAft>
                      </a:pP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11- عدد عقود المناقصات التي جرى التدقيق فيها من قبل مكتب المفتش العام من أصل عقود المناقصات المُبرمة والتي تبيّن أن فيها  أموالاً مهدورة</a:t>
                      </a:r>
                      <a:endParaRPr lang="en-US" sz="1400" b="1" dirty="0">
                        <a:effectLst>
                          <a:outerShdw blurRad="38100" dist="38100" dir="2700000" algn="tl">
                            <a:srgbClr val="000000">
                              <a:alpha val="43137"/>
                            </a:srgbClr>
                          </a:outerShdw>
                        </a:effectLst>
                        <a:latin typeface="Calibri"/>
                        <a:ea typeface="Calibri"/>
                        <a:cs typeface="Arial"/>
                      </a:endParaRPr>
                    </a:p>
                  </a:txBody>
                  <a:tcPr marL="68580" marR="68580" marT="0" marB="0"/>
                </a:tc>
                <a:tc vMerge="1">
                  <a:txBody>
                    <a:bodyPr/>
                    <a:lstStyle/>
                    <a:p>
                      <a:pPr marL="0" marR="0" algn="just" rtl="1">
                        <a:lnSpc>
                          <a:spcPct val="115000"/>
                        </a:lnSpc>
                        <a:spcBef>
                          <a:spcPts val="0"/>
                        </a:spcBef>
                        <a:spcAft>
                          <a:spcPts val="0"/>
                        </a:spcAft>
                      </a:pPr>
                      <a:endParaRPr lang="en-US" sz="1100" dirty="0">
                        <a:effectLst/>
                        <a:latin typeface="Calibri"/>
                        <a:ea typeface="Calibri"/>
                        <a:cs typeface="Arial"/>
                      </a:endParaRPr>
                    </a:p>
                  </a:txBody>
                  <a:tcPr marL="68580" marR="68580" marT="0" marB="0"/>
                </a:tc>
              </a:tr>
              <a:tr h="457199">
                <a:tc>
                  <a:txBody>
                    <a:bodyPr/>
                    <a:lstStyle/>
                    <a:p>
                      <a:pPr marL="0" marR="0" indent="0" algn="just" defTabSz="914400" rtl="1" eaLnBrk="1" fontAlgn="auto" latinLnBrk="0" hangingPunct="1">
                        <a:lnSpc>
                          <a:spcPct val="115000"/>
                        </a:lnSpc>
                        <a:spcBef>
                          <a:spcPts val="0"/>
                        </a:spcBef>
                        <a:spcAft>
                          <a:spcPts val="0"/>
                        </a:spcAft>
                        <a:buClrTx/>
                        <a:buSzTx/>
                        <a:buFontTx/>
                        <a:buNone/>
                        <a:tabLst/>
                        <a:defRPr/>
                      </a:pPr>
                      <a:r>
                        <a:rPr lang="ar-SA" sz="1800" b="1" kern="1200" dirty="0" smtClean="0">
                          <a:solidFill>
                            <a:schemeClr val="lt1"/>
                          </a:solidFill>
                          <a:effectLst/>
                          <a:latin typeface="+mn-lt"/>
                          <a:ea typeface="+mn-ea"/>
                          <a:cs typeface="+mn-cs"/>
                        </a:rPr>
                        <a:t>دينار عراقي</a:t>
                      </a:r>
                      <a:endParaRPr lang="en-US" sz="1400" dirty="0" smtClean="0">
                        <a:effectLst/>
                        <a:latin typeface="+mn-lt"/>
                        <a:ea typeface="Calibri"/>
                        <a:cs typeface="Arial"/>
                      </a:endParaRPr>
                    </a:p>
                    <a:p>
                      <a:pPr marL="0" marR="0" algn="just" rtl="1">
                        <a:lnSpc>
                          <a:spcPct val="115000"/>
                        </a:lnSpc>
                        <a:spcBef>
                          <a:spcPts val="0"/>
                        </a:spcBef>
                        <a:spcAft>
                          <a:spcPts val="0"/>
                        </a:spcAft>
                      </a:pPr>
                      <a:endParaRPr lang="en-US" sz="1800" b="1" kern="1200" dirty="0">
                        <a:solidFill>
                          <a:schemeClr val="lt1"/>
                        </a:solidFill>
                        <a:effectLst/>
                        <a:latin typeface="+mn-lt"/>
                        <a:ea typeface="+mn-ea"/>
                        <a:cs typeface="+mn-cs"/>
                      </a:endParaRPr>
                    </a:p>
                  </a:txBody>
                  <a:tcPr marL="68580" marR="68580" marT="0" marB="0"/>
                </a:tc>
                <a:tc>
                  <a:txBody>
                    <a:bodyPr/>
                    <a:lstStyle/>
                    <a:p>
                      <a:pPr marL="29845" marR="0" algn="just" rtl="1">
                        <a:lnSpc>
                          <a:spcPct val="115000"/>
                        </a:lnSpc>
                        <a:spcBef>
                          <a:spcPts val="0"/>
                        </a:spcBef>
                        <a:spcAft>
                          <a:spcPts val="0"/>
                        </a:spcAft>
                      </a:pP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12- القيمة المالية المهدورة، كما تبيّن من تدقيق عقود المناقصات الذي أجراه مكتب المفتش العام</a:t>
                      </a:r>
                      <a:endParaRPr lang="en-US" sz="1400" b="1" dirty="0">
                        <a:effectLst>
                          <a:outerShdw blurRad="38100" dist="38100" dir="2700000" algn="tl">
                            <a:srgbClr val="000000">
                              <a:alpha val="43137"/>
                            </a:srgbClr>
                          </a:outerShdw>
                        </a:effectLst>
                        <a:latin typeface="Calibri"/>
                        <a:ea typeface="Calibri"/>
                        <a:cs typeface="Arial"/>
                      </a:endParaRPr>
                    </a:p>
                  </a:txBody>
                  <a:tcPr marL="68580" marR="68580" marT="0" marB="0"/>
                </a:tc>
                <a:tc vMerge="1">
                  <a:txBody>
                    <a:bodyPr/>
                    <a:lstStyle/>
                    <a:p>
                      <a:pPr marL="0" marR="0" algn="just" rtl="1">
                        <a:lnSpc>
                          <a:spcPct val="115000"/>
                        </a:lnSpc>
                        <a:spcBef>
                          <a:spcPts val="0"/>
                        </a:spcBef>
                        <a:spcAft>
                          <a:spcPts val="0"/>
                        </a:spcAft>
                      </a:pPr>
                      <a:endParaRPr lang="en-US" sz="1100" dirty="0">
                        <a:effectLst/>
                        <a:latin typeface="Calibri"/>
                        <a:ea typeface="Calibri"/>
                        <a:cs typeface="Arial"/>
                      </a:endParaRPr>
                    </a:p>
                  </a:txBody>
                  <a:tcPr marL="68580" marR="68580" marT="0" marB="0"/>
                </a:tc>
              </a:tr>
              <a:tr h="457199">
                <a:tc>
                  <a:txBody>
                    <a:bodyPr/>
                    <a:lstStyle/>
                    <a:p>
                      <a:pPr marL="0" marR="0" indent="0" algn="just" defTabSz="914400" rtl="1" eaLnBrk="1" fontAlgn="auto" latinLnBrk="0" hangingPunct="1">
                        <a:lnSpc>
                          <a:spcPct val="115000"/>
                        </a:lnSpc>
                        <a:spcBef>
                          <a:spcPts val="0"/>
                        </a:spcBef>
                        <a:spcAft>
                          <a:spcPts val="0"/>
                        </a:spcAft>
                        <a:buClrTx/>
                        <a:buSzTx/>
                        <a:buFontTx/>
                        <a:buNone/>
                        <a:tabLst/>
                        <a:defRPr/>
                      </a:pPr>
                      <a:r>
                        <a:rPr lang="ar-SA" sz="1800" b="1" kern="1200" dirty="0" smtClean="0">
                          <a:solidFill>
                            <a:schemeClr val="lt1"/>
                          </a:solidFill>
                          <a:effectLst/>
                          <a:latin typeface="+mn-lt"/>
                          <a:ea typeface="+mn-ea"/>
                          <a:cs typeface="+mn-cs"/>
                        </a:rPr>
                        <a:t>دينار عراقي</a:t>
                      </a:r>
                      <a:endParaRPr lang="en-US" sz="1400" dirty="0" smtClean="0">
                        <a:effectLst/>
                        <a:latin typeface="+mn-lt"/>
                        <a:ea typeface="Calibri"/>
                        <a:cs typeface="Arial"/>
                      </a:endParaRPr>
                    </a:p>
                    <a:p>
                      <a:pPr marL="0" marR="0" algn="just" rtl="1">
                        <a:lnSpc>
                          <a:spcPct val="115000"/>
                        </a:lnSpc>
                        <a:spcBef>
                          <a:spcPts val="0"/>
                        </a:spcBef>
                        <a:spcAft>
                          <a:spcPts val="0"/>
                        </a:spcAft>
                      </a:pPr>
                      <a:endParaRPr lang="en-US" sz="1800" b="1" kern="1200" dirty="0">
                        <a:solidFill>
                          <a:schemeClr val="lt1"/>
                        </a:solidFill>
                        <a:effectLst/>
                        <a:latin typeface="+mn-lt"/>
                        <a:ea typeface="+mn-ea"/>
                        <a:cs typeface="+mn-cs"/>
                      </a:endParaRPr>
                    </a:p>
                  </a:txBody>
                  <a:tcPr marL="68580" marR="68580" marT="0" marB="0"/>
                </a:tc>
                <a:tc>
                  <a:txBody>
                    <a:bodyPr/>
                    <a:lstStyle/>
                    <a:p>
                      <a:pPr marL="29845" marR="0" algn="just" rtl="1">
                        <a:lnSpc>
                          <a:spcPct val="115000"/>
                        </a:lnSpc>
                        <a:spcBef>
                          <a:spcPts val="0"/>
                        </a:spcBef>
                        <a:spcAft>
                          <a:spcPts val="0"/>
                        </a:spcAft>
                      </a:pP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13- القيمة المالية التي تمكّن مكتب المفتش العام من استردادها لصالح الإدارة العامة من الجهة المعنيّة </a:t>
                      </a:r>
                      <a:endParaRPr lang="en-US" sz="1400" b="1" dirty="0">
                        <a:effectLst>
                          <a:outerShdw blurRad="38100" dist="38100" dir="2700000" algn="tl">
                            <a:srgbClr val="000000">
                              <a:alpha val="43137"/>
                            </a:srgbClr>
                          </a:outerShdw>
                        </a:effectLst>
                        <a:latin typeface="Calibri"/>
                        <a:ea typeface="Calibri"/>
                        <a:cs typeface="Arial"/>
                      </a:endParaRPr>
                    </a:p>
                  </a:txBody>
                  <a:tcPr marL="68580" marR="68580" marT="0" marB="0"/>
                </a:tc>
                <a:tc vMerge="1">
                  <a:txBody>
                    <a:bodyPr/>
                    <a:lstStyle/>
                    <a:p>
                      <a:pPr marL="0" marR="0" algn="just" rtl="1">
                        <a:lnSpc>
                          <a:spcPct val="115000"/>
                        </a:lnSpc>
                        <a:spcBef>
                          <a:spcPts val="0"/>
                        </a:spcBef>
                        <a:spcAft>
                          <a:spcPts val="0"/>
                        </a:spcAft>
                      </a:pPr>
                      <a:endParaRPr lang="en-US" sz="1100" dirty="0">
                        <a:effectLst/>
                        <a:latin typeface="Calibri"/>
                        <a:ea typeface="Calibri"/>
                        <a:cs typeface="Arial"/>
                      </a:endParaRPr>
                    </a:p>
                  </a:txBody>
                  <a:tcPr marL="68580" marR="68580" marT="0" marB="0"/>
                </a:tc>
              </a:tr>
              <a:tr h="457199">
                <a:tc>
                  <a:txBody>
                    <a:bodyPr/>
                    <a:lstStyle/>
                    <a:p>
                      <a:pPr marL="0" marR="0" algn="just" rtl="1">
                        <a:lnSpc>
                          <a:spcPct val="115000"/>
                        </a:lnSpc>
                        <a:spcBef>
                          <a:spcPts val="0"/>
                        </a:spcBef>
                        <a:spcAft>
                          <a:spcPts val="0"/>
                        </a:spcAft>
                      </a:pPr>
                      <a:r>
                        <a:rPr lang="ar-SA" sz="1800" b="1" kern="1200" dirty="0">
                          <a:solidFill>
                            <a:schemeClr val="lt1"/>
                          </a:solidFill>
                          <a:effectLst/>
                          <a:latin typeface="+mn-lt"/>
                          <a:ea typeface="+mn-ea"/>
                          <a:cs typeface="+mn-cs"/>
                        </a:rPr>
                        <a:t>عدد / تدبير او إجراء</a:t>
                      </a:r>
                      <a:endParaRPr lang="en-US" sz="1800" b="1" kern="1200" dirty="0">
                        <a:solidFill>
                          <a:schemeClr val="lt1"/>
                        </a:solidFill>
                        <a:effectLst/>
                        <a:latin typeface="+mn-lt"/>
                        <a:ea typeface="+mn-ea"/>
                        <a:cs typeface="+mn-cs"/>
                      </a:endParaRPr>
                    </a:p>
                  </a:txBody>
                  <a:tcPr marL="68580" marR="68580" marT="0" marB="0"/>
                </a:tc>
                <a:tc>
                  <a:txBody>
                    <a:bodyPr/>
                    <a:lstStyle/>
                    <a:p>
                      <a:pPr marL="0" lvl="0" indent="0" algn="r" rtl="1">
                        <a:buFont typeface="+mj-lt"/>
                        <a:buNone/>
                      </a:pP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14- عدد التدابير التي اتخذها مكتب المفتش العام بحق المتعهّدين بناءً على عمليات التدقيق التي نفّذها المكتب بحسب كل نوع تدبير أو إجراء:</a:t>
                      </a:r>
                      <a:endParaRPr lang="en-US" sz="1800" b="1" kern="1200" dirty="0" smtClean="0">
                        <a:solidFill>
                          <a:schemeClr val="dk1"/>
                        </a:solidFill>
                        <a:effectLst>
                          <a:outerShdw blurRad="38100" dist="38100" dir="2700000" algn="tl">
                            <a:srgbClr val="000000">
                              <a:alpha val="43137"/>
                            </a:srgbClr>
                          </a:outerShdw>
                        </a:effectLst>
                        <a:latin typeface="+mn-lt"/>
                        <a:ea typeface="+mn-ea"/>
                        <a:cs typeface="+mn-cs"/>
                      </a:endParaRPr>
                    </a:p>
                    <a:p>
                      <a:pPr marL="342900" lvl="0" indent="-342900" algn="r" rtl="1">
                        <a:buFont typeface="+mj-lt"/>
                        <a:buAutoNum type="alphaLcPeriod"/>
                      </a:pP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الإجراء 1</a:t>
                      </a:r>
                      <a:endParaRPr lang="en-US" sz="1800" b="1" kern="1200" dirty="0" smtClean="0">
                        <a:solidFill>
                          <a:schemeClr val="dk1"/>
                        </a:solidFill>
                        <a:effectLst>
                          <a:outerShdw blurRad="38100" dist="38100" dir="2700000" algn="tl">
                            <a:srgbClr val="000000">
                              <a:alpha val="43137"/>
                            </a:srgbClr>
                          </a:outerShdw>
                        </a:effectLst>
                        <a:latin typeface="+mn-lt"/>
                        <a:ea typeface="+mn-ea"/>
                        <a:cs typeface="+mn-cs"/>
                      </a:endParaRPr>
                    </a:p>
                    <a:p>
                      <a:pPr marL="342900" lvl="0" indent="-342900" algn="r" rtl="1">
                        <a:buFont typeface="+mj-lt"/>
                        <a:buAutoNum type="alphaLcPeriod"/>
                      </a:pP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الإجراء 2</a:t>
                      </a:r>
                      <a:endParaRPr lang="en-US" sz="1800" b="1" kern="1200" dirty="0" smtClean="0">
                        <a:solidFill>
                          <a:schemeClr val="dk1"/>
                        </a:solidFill>
                        <a:effectLst>
                          <a:outerShdw blurRad="38100" dist="38100" dir="2700000" algn="tl">
                            <a:srgbClr val="000000">
                              <a:alpha val="43137"/>
                            </a:srgbClr>
                          </a:outerShdw>
                        </a:effectLst>
                        <a:latin typeface="+mn-lt"/>
                        <a:ea typeface="+mn-ea"/>
                        <a:cs typeface="+mn-cs"/>
                      </a:endParaRPr>
                    </a:p>
                    <a:p>
                      <a:pPr algn="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إلخ.....</a:t>
                      </a:r>
                      <a:endParaRPr lang="en-US" sz="1400" b="1" dirty="0">
                        <a:effectLst>
                          <a:outerShdw blurRad="38100" dist="38100" dir="2700000" algn="tl">
                            <a:srgbClr val="000000">
                              <a:alpha val="43137"/>
                            </a:srgbClr>
                          </a:outerShdw>
                        </a:effectLst>
                        <a:latin typeface="Calibri"/>
                        <a:ea typeface="Calibri"/>
                        <a:cs typeface="Arial"/>
                      </a:endParaRPr>
                    </a:p>
                  </a:txBody>
                  <a:tcPr marL="68580" marR="68580" marT="0" marB="0"/>
                </a:tc>
                <a:tc vMerge="1">
                  <a:txBody>
                    <a:bodyPr/>
                    <a:lstStyle/>
                    <a:p>
                      <a:pPr marL="0" marR="0" algn="just" rtl="1">
                        <a:lnSpc>
                          <a:spcPct val="115000"/>
                        </a:lnSpc>
                        <a:spcBef>
                          <a:spcPts val="0"/>
                        </a:spcBef>
                        <a:spcAft>
                          <a:spcPts val="0"/>
                        </a:spcAft>
                      </a:pPr>
                      <a:endParaRPr lang="en-US" sz="1100" dirty="0">
                        <a:effectLst/>
                        <a:latin typeface="Calibri"/>
                        <a:ea typeface="Calibri"/>
                        <a:cs typeface="Arial"/>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fld id="{E6112C49-5ED6-4A2C-81D6-89C57A343904}" type="slidenum">
              <a:rPr lang="en-US" smtClean="0"/>
              <a:t>23</a:t>
            </a:fld>
            <a:endParaRPr lang="en-US"/>
          </a:p>
        </p:txBody>
      </p:sp>
    </p:spTree>
    <p:extLst>
      <p:ext uri="{BB962C8B-B14F-4D97-AF65-F5344CB8AC3E}">
        <p14:creationId xmlns:p14="http://schemas.microsoft.com/office/powerpoint/2010/main" val="26641647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38800" y="76200"/>
            <a:ext cx="3429144" cy="461665"/>
          </a:xfrm>
          <a:prstGeom prst="rect">
            <a:avLst/>
          </a:prstGeom>
        </p:spPr>
        <p:txBody>
          <a:bodyPr wrap="none">
            <a:spAutoFit/>
          </a:bodyPr>
          <a:lstStyle/>
          <a:p>
            <a:pPr lvl="0" rtl="1"/>
            <a:r>
              <a:rPr lang="ar-LB" sz="2400" b="1" u="sng" dirty="0"/>
              <a:t>الجلسة الثانية: تطبيق عملي (1)</a:t>
            </a:r>
            <a:endParaRPr lang="en-US" sz="2400" b="1" u="sng" dirty="0"/>
          </a:p>
        </p:txBody>
      </p:sp>
      <p:sp>
        <p:nvSpPr>
          <p:cNvPr id="5" name="Rectangle 4"/>
          <p:cNvSpPr/>
          <p:nvPr/>
        </p:nvSpPr>
        <p:spPr>
          <a:xfrm>
            <a:off x="5104885" y="590490"/>
            <a:ext cx="3786614" cy="400110"/>
          </a:xfrm>
          <a:prstGeom prst="rect">
            <a:avLst/>
          </a:prstGeom>
        </p:spPr>
        <p:txBody>
          <a:bodyPr wrap="none">
            <a:spAutoFit/>
          </a:bodyPr>
          <a:lstStyle/>
          <a:p>
            <a:pPr marL="285750" indent="-285750" algn="r" rtl="1">
              <a:buFont typeface="Courier New" pitchFamily="49" charset="0"/>
              <a:buChar char="o"/>
            </a:pPr>
            <a:r>
              <a:rPr lang="ar-LB" sz="2000" b="1" dirty="0"/>
              <a:t>قياس اداء مكاتب المفتشين </a:t>
            </a:r>
            <a:r>
              <a:rPr lang="ar-LB" sz="2000" b="1" dirty="0" smtClean="0"/>
              <a:t>العامين</a:t>
            </a:r>
            <a:r>
              <a:rPr lang="ar-SA" sz="2000" b="1" dirty="0" smtClean="0"/>
              <a:t>-تابع</a:t>
            </a:r>
            <a:r>
              <a:rPr lang="ar-LB" sz="2000" b="1" dirty="0" smtClean="0"/>
              <a:t> </a:t>
            </a:r>
            <a:endParaRPr lang="en-US" sz="2000" b="1" dirty="0"/>
          </a:p>
        </p:txBody>
      </p:sp>
      <p:graphicFrame>
        <p:nvGraphicFramePr>
          <p:cNvPr id="10" name="Table 9"/>
          <p:cNvGraphicFramePr>
            <a:graphicFrameLocks noGrp="1"/>
          </p:cNvGraphicFramePr>
          <p:nvPr>
            <p:extLst>
              <p:ext uri="{D42A27DB-BD31-4B8C-83A1-F6EECF244321}">
                <p14:modId xmlns:p14="http://schemas.microsoft.com/office/powerpoint/2010/main" val="3385740977"/>
              </p:ext>
            </p:extLst>
          </p:nvPr>
        </p:nvGraphicFramePr>
        <p:xfrm>
          <a:off x="381000" y="941833"/>
          <a:ext cx="8534399" cy="5824727"/>
        </p:xfrm>
        <a:graphic>
          <a:graphicData uri="http://schemas.openxmlformats.org/drawingml/2006/table">
            <a:tbl>
              <a:tblPr firstRow="1" firstCol="1" bandRow="1">
                <a:tableStyleId>{5C22544A-7EE6-4342-B048-85BDC9FD1C3A}</a:tableStyleId>
              </a:tblPr>
              <a:tblGrid>
                <a:gridCol w="2186374"/>
                <a:gridCol w="4879552"/>
                <a:gridCol w="1468473"/>
              </a:tblGrid>
              <a:tr h="457199">
                <a:tc>
                  <a:txBody>
                    <a:bodyPr/>
                    <a:lstStyle/>
                    <a:p>
                      <a:pPr marL="0" marR="0" algn="just" rtl="1">
                        <a:lnSpc>
                          <a:spcPct val="115000"/>
                        </a:lnSpc>
                        <a:spcBef>
                          <a:spcPts val="0"/>
                        </a:spcBef>
                        <a:spcAft>
                          <a:spcPts val="0"/>
                        </a:spcAft>
                      </a:pPr>
                      <a:r>
                        <a:rPr lang="ar-LB" sz="1600" dirty="0">
                          <a:effectLst/>
                        </a:rPr>
                        <a:t>وحدة القياس</a:t>
                      </a:r>
                      <a:endParaRPr lang="en-US" sz="1400" dirty="0">
                        <a:effectLst/>
                        <a:latin typeface="Calibri"/>
                        <a:ea typeface="Calibri"/>
                        <a:cs typeface="Arial"/>
                      </a:endParaRPr>
                    </a:p>
                  </a:txBody>
                  <a:tcPr marL="68580" marR="68580" marT="0" marB="0"/>
                </a:tc>
                <a:tc>
                  <a:txBody>
                    <a:bodyPr/>
                    <a:lstStyle/>
                    <a:p>
                      <a:pPr marL="29845" marR="0" algn="just" rtl="1">
                        <a:lnSpc>
                          <a:spcPct val="115000"/>
                        </a:lnSpc>
                        <a:spcBef>
                          <a:spcPts val="0"/>
                        </a:spcBef>
                        <a:spcAft>
                          <a:spcPts val="0"/>
                        </a:spcAft>
                      </a:pPr>
                      <a:r>
                        <a:rPr lang="ar-SA" sz="1600" dirty="0">
                          <a:effectLst/>
                        </a:rPr>
                        <a:t>مؤشرات الأداء الرئيسية</a:t>
                      </a:r>
                      <a:endParaRPr lang="en-US" sz="1400" dirty="0">
                        <a:effectLst/>
                        <a:latin typeface="Calibri"/>
                        <a:ea typeface="Calibri"/>
                        <a:cs typeface="Arial"/>
                      </a:endParaRPr>
                    </a:p>
                  </a:txBody>
                  <a:tcPr marL="68580" marR="68580" marT="0" marB="0"/>
                </a:tc>
                <a:tc>
                  <a:txBody>
                    <a:bodyPr/>
                    <a:lstStyle/>
                    <a:p>
                      <a:pPr marL="0" marR="0" algn="just" rtl="1">
                        <a:lnSpc>
                          <a:spcPct val="115000"/>
                        </a:lnSpc>
                        <a:spcBef>
                          <a:spcPts val="0"/>
                        </a:spcBef>
                        <a:spcAft>
                          <a:spcPts val="0"/>
                        </a:spcAft>
                      </a:pPr>
                      <a:r>
                        <a:rPr lang="ar-SA" sz="1600" dirty="0">
                          <a:effectLst/>
                        </a:rPr>
                        <a:t>مجال الأداء الرئيسي</a:t>
                      </a:r>
                      <a:endParaRPr lang="en-US" sz="1400" dirty="0">
                        <a:effectLst/>
                        <a:latin typeface="Calibri"/>
                        <a:ea typeface="Calibri"/>
                        <a:cs typeface="Arial"/>
                      </a:endParaRPr>
                    </a:p>
                  </a:txBody>
                  <a:tcPr marL="68580" marR="68580" marT="0" marB="0"/>
                </a:tc>
              </a:tr>
              <a:tr h="457199">
                <a:tc>
                  <a:txBody>
                    <a:bodyPr/>
                    <a:lstStyle/>
                    <a:p>
                      <a:pPr marL="0" marR="0" algn="just" rtl="1">
                        <a:lnSpc>
                          <a:spcPct val="115000"/>
                        </a:lnSpc>
                        <a:spcBef>
                          <a:spcPts val="0"/>
                        </a:spcBef>
                        <a:spcAft>
                          <a:spcPts val="0"/>
                        </a:spcAft>
                      </a:pPr>
                      <a:r>
                        <a:rPr lang="ar-SA" sz="1800" b="1" kern="1200" dirty="0" smtClean="0">
                          <a:solidFill>
                            <a:schemeClr val="lt1"/>
                          </a:solidFill>
                          <a:effectLst/>
                          <a:latin typeface="+mn-lt"/>
                          <a:ea typeface="+mn-ea"/>
                          <a:cs typeface="+mn-cs"/>
                        </a:rPr>
                        <a:t>%</a:t>
                      </a:r>
                      <a:endParaRPr lang="en-US" sz="1800" b="1" kern="1200" dirty="0">
                        <a:solidFill>
                          <a:schemeClr val="lt1"/>
                        </a:solidFill>
                        <a:effectLst/>
                        <a:latin typeface="+mn-lt"/>
                        <a:ea typeface="+mn-ea"/>
                        <a:cs typeface="+mn-cs"/>
                      </a:endParaRPr>
                    </a:p>
                  </a:txBody>
                  <a:tcPr marL="68580" marR="68580" marT="0" marB="0"/>
                </a:tc>
                <a:tc>
                  <a:txBody>
                    <a:bodyPr/>
                    <a:lstStyle/>
                    <a:p>
                      <a:pPr marL="29845" marR="0" algn="just" rtl="1">
                        <a:lnSpc>
                          <a:spcPct val="115000"/>
                        </a:lnSpc>
                        <a:spcBef>
                          <a:spcPts val="0"/>
                        </a:spcBef>
                        <a:spcAft>
                          <a:spcPts val="0"/>
                        </a:spcAft>
                      </a:pP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15- عدد الشكاوى التي تمّ التعامل معها وإعطاء أجوبة لمقدميها من أصل عدد الشكاوى الواردة إلى مكتب المفتش العام</a:t>
                      </a:r>
                      <a:endParaRPr lang="en-US" sz="1400" b="1" dirty="0">
                        <a:effectLst>
                          <a:outerShdw blurRad="38100" dist="38100" dir="2700000" algn="tl">
                            <a:srgbClr val="000000">
                              <a:alpha val="43137"/>
                            </a:srgbClr>
                          </a:outerShdw>
                        </a:effectLst>
                        <a:latin typeface="Calibri"/>
                        <a:ea typeface="Calibri"/>
                        <a:cs typeface="Arial"/>
                      </a:endParaRPr>
                    </a:p>
                  </a:txBody>
                  <a:tcPr marL="68580" marR="68580" marT="0" marB="0"/>
                </a:tc>
                <a:tc rowSpan="6">
                  <a:txBody>
                    <a:bodyPr/>
                    <a:lstStyle/>
                    <a:p>
                      <a:pPr marL="0" marR="0" algn="just" rtl="1">
                        <a:lnSpc>
                          <a:spcPct val="115000"/>
                        </a:lnSpc>
                        <a:spcBef>
                          <a:spcPts val="0"/>
                        </a:spcBef>
                        <a:spcAft>
                          <a:spcPts val="0"/>
                        </a:spcAft>
                      </a:pPr>
                      <a:r>
                        <a:rPr lang="ar-SA" sz="2000" b="1" dirty="0">
                          <a:effectLst/>
                          <a:latin typeface="Calibri"/>
                          <a:ea typeface="Calibri"/>
                          <a:cs typeface="Simplified Arabic"/>
                        </a:rPr>
                        <a:t>إدارة الشكاوى</a:t>
                      </a:r>
                      <a:endParaRPr lang="en-US" sz="1800" dirty="0">
                        <a:effectLst/>
                        <a:latin typeface="Calibri"/>
                        <a:ea typeface="Calibri"/>
                        <a:cs typeface="Arial"/>
                      </a:endParaRPr>
                    </a:p>
                  </a:txBody>
                  <a:tcPr marL="68580" marR="68580" marT="0" marB="0"/>
                </a:tc>
              </a:tr>
              <a:tr h="457199">
                <a:tc>
                  <a:txBody>
                    <a:bodyPr/>
                    <a:lstStyle/>
                    <a:p>
                      <a:pPr marL="0" marR="0" algn="just" rtl="1">
                        <a:lnSpc>
                          <a:spcPct val="115000"/>
                        </a:lnSpc>
                        <a:spcBef>
                          <a:spcPts val="0"/>
                        </a:spcBef>
                        <a:spcAft>
                          <a:spcPts val="0"/>
                        </a:spcAft>
                      </a:pPr>
                      <a:r>
                        <a:rPr lang="ar-SA" sz="1800" b="1" kern="1200" dirty="0">
                          <a:solidFill>
                            <a:schemeClr val="lt1"/>
                          </a:solidFill>
                          <a:effectLst/>
                          <a:latin typeface="+mn-lt"/>
                          <a:ea typeface="+mn-ea"/>
                          <a:cs typeface="+mn-cs"/>
                        </a:rPr>
                        <a:t>متوسط عدد الأيام</a:t>
                      </a:r>
                      <a:endParaRPr lang="en-US" sz="1800" b="1" kern="1200" dirty="0">
                        <a:solidFill>
                          <a:schemeClr val="lt1"/>
                        </a:solidFill>
                        <a:effectLst/>
                        <a:latin typeface="+mn-lt"/>
                        <a:ea typeface="+mn-ea"/>
                        <a:cs typeface="+mn-cs"/>
                      </a:endParaRPr>
                    </a:p>
                  </a:txBody>
                  <a:tcPr marL="68580" marR="68580" marT="0" marB="0"/>
                </a:tc>
                <a:tc>
                  <a:txBody>
                    <a:bodyPr/>
                    <a:lstStyle/>
                    <a:p>
                      <a:pPr marL="29845" marR="0" algn="just" rtl="1">
                        <a:lnSpc>
                          <a:spcPct val="115000"/>
                        </a:lnSpc>
                        <a:spcBef>
                          <a:spcPts val="0"/>
                        </a:spcBef>
                        <a:spcAft>
                          <a:spcPts val="0"/>
                        </a:spcAft>
                      </a:pP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16- متوسط الفترة الزمنية التي يستغرقها مكتب المفتش العام في البت بالشكاوى المقدّمة إليه</a:t>
                      </a:r>
                      <a:endParaRPr lang="en-US" sz="1400" b="1" dirty="0">
                        <a:effectLst>
                          <a:outerShdw blurRad="38100" dist="38100" dir="2700000" algn="tl">
                            <a:srgbClr val="000000">
                              <a:alpha val="43137"/>
                            </a:srgbClr>
                          </a:outerShdw>
                        </a:effectLst>
                        <a:latin typeface="Calibri"/>
                        <a:ea typeface="Calibri"/>
                        <a:cs typeface="Arial"/>
                      </a:endParaRPr>
                    </a:p>
                  </a:txBody>
                  <a:tcPr marL="68580" marR="68580" marT="0" marB="0"/>
                </a:tc>
                <a:tc vMerge="1">
                  <a:txBody>
                    <a:bodyPr/>
                    <a:lstStyle/>
                    <a:p>
                      <a:pPr marL="0" marR="0" algn="just" rtl="1">
                        <a:lnSpc>
                          <a:spcPct val="115000"/>
                        </a:lnSpc>
                        <a:spcBef>
                          <a:spcPts val="0"/>
                        </a:spcBef>
                        <a:spcAft>
                          <a:spcPts val="0"/>
                        </a:spcAft>
                      </a:pPr>
                      <a:endParaRPr lang="en-US" sz="1100" dirty="0">
                        <a:effectLst/>
                        <a:latin typeface="Calibri"/>
                        <a:ea typeface="Calibri"/>
                        <a:cs typeface="Arial"/>
                      </a:endParaRPr>
                    </a:p>
                  </a:txBody>
                  <a:tcPr marL="68580" marR="68580" marT="0" marB="0"/>
                </a:tc>
              </a:tr>
              <a:tr h="457199">
                <a:tc>
                  <a:txBody>
                    <a:bodyPr/>
                    <a:lstStyle/>
                    <a:p>
                      <a:pPr marL="0" marR="0" algn="just" rtl="1">
                        <a:lnSpc>
                          <a:spcPct val="115000"/>
                        </a:lnSpc>
                        <a:spcBef>
                          <a:spcPts val="0"/>
                        </a:spcBef>
                        <a:spcAft>
                          <a:spcPts val="0"/>
                        </a:spcAft>
                      </a:pPr>
                      <a:r>
                        <a:rPr lang="ar-SA" sz="1800" b="1" kern="1200" dirty="0">
                          <a:solidFill>
                            <a:schemeClr val="lt1"/>
                          </a:solidFill>
                          <a:effectLst/>
                          <a:latin typeface="+mn-lt"/>
                          <a:ea typeface="+mn-ea"/>
                          <a:cs typeface="+mn-cs"/>
                        </a:rPr>
                        <a:t>مؤشر منطقي (نعم / كلا)</a:t>
                      </a:r>
                      <a:endParaRPr lang="en-US" sz="1800" b="1" kern="1200" dirty="0">
                        <a:solidFill>
                          <a:schemeClr val="lt1"/>
                        </a:solidFill>
                        <a:effectLst/>
                        <a:latin typeface="+mn-lt"/>
                        <a:ea typeface="+mn-ea"/>
                        <a:cs typeface="+mn-cs"/>
                      </a:endParaRPr>
                    </a:p>
                  </a:txBody>
                  <a:tcPr marL="68580" marR="68580" marT="0" marB="0"/>
                </a:tc>
                <a:tc>
                  <a:txBody>
                    <a:bodyPr/>
                    <a:lstStyle/>
                    <a:p>
                      <a:pPr marL="29845" marR="0" algn="just" rtl="1">
                        <a:lnSpc>
                          <a:spcPct val="115000"/>
                        </a:lnSpc>
                        <a:spcBef>
                          <a:spcPts val="0"/>
                        </a:spcBef>
                        <a:spcAft>
                          <a:spcPts val="0"/>
                        </a:spcAft>
                      </a:pP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17- يوجد نظام تصنيف للشكاوى الواردة إلى مكتب المفتش العام وفق نوع الشكوى</a:t>
                      </a:r>
                      <a:endParaRPr lang="en-US" sz="1400" b="1" dirty="0">
                        <a:effectLst>
                          <a:outerShdw blurRad="38100" dist="38100" dir="2700000" algn="tl">
                            <a:srgbClr val="000000">
                              <a:alpha val="43137"/>
                            </a:srgbClr>
                          </a:outerShdw>
                        </a:effectLst>
                        <a:latin typeface="Calibri"/>
                        <a:ea typeface="Calibri"/>
                        <a:cs typeface="Arial"/>
                      </a:endParaRPr>
                    </a:p>
                  </a:txBody>
                  <a:tcPr marL="68580" marR="68580" marT="0" marB="0"/>
                </a:tc>
                <a:tc vMerge="1">
                  <a:txBody>
                    <a:bodyPr/>
                    <a:lstStyle/>
                    <a:p>
                      <a:pPr marL="0" marR="0" algn="just" rtl="1">
                        <a:lnSpc>
                          <a:spcPct val="115000"/>
                        </a:lnSpc>
                        <a:spcBef>
                          <a:spcPts val="0"/>
                        </a:spcBef>
                        <a:spcAft>
                          <a:spcPts val="0"/>
                        </a:spcAft>
                      </a:pPr>
                      <a:endParaRPr lang="en-US" sz="1100" dirty="0">
                        <a:effectLst/>
                        <a:latin typeface="Calibri"/>
                        <a:ea typeface="Calibri"/>
                        <a:cs typeface="Arial"/>
                      </a:endParaRPr>
                    </a:p>
                  </a:txBody>
                  <a:tcPr marL="68580" marR="68580" marT="0" marB="0"/>
                </a:tc>
              </a:tr>
              <a:tr h="457199">
                <a:tc>
                  <a:txBody>
                    <a:bodyPr/>
                    <a:lstStyle/>
                    <a:p>
                      <a:pPr marL="0" marR="0" algn="just" rtl="1">
                        <a:lnSpc>
                          <a:spcPct val="115000"/>
                        </a:lnSpc>
                        <a:spcBef>
                          <a:spcPts val="0"/>
                        </a:spcBef>
                        <a:spcAft>
                          <a:spcPts val="0"/>
                        </a:spcAft>
                      </a:pPr>
                      <a:r>
                        <a:rPr lang="ar-SA" sz="1800" b="1" kern="1200" dirty="0">
                          <a:solidFill>
                            <a:schemeClr val="lt1"/>
                          </a:solidFill>
                          <a:effectLst/>
                          <a:latin typeface="+mn-lt"/>
                          <a:ea typeface="+mn-ea"/>
                          <a:cs typeface="+mn-cs"/>
                        </a:rPr>
                        <a:t>عدد / نوع الشكوى</a:t>
                      </a:r>
                      <a:endParaRPr lang="en-US" sz="1800" b="1" kern="1200" dirty="0">
                        <a:solidFill>
                          <a:schemeClr val="lt1"/>
                        </a:solidFill>
                        <a:effectLst/>
                        <a:latin typeface="+mn-lt"/>
                        <a:ea typeface="+mn-ea"/>
                        <a:cs typeface="+mn-cs"/>
                      </a:endParaRPr>
                    </a:p>
                  </a:txBody>
                  <a:tcPr marL="68580" marR="68580" marT="0" marB="0"/>
                </a:tc>
                <a:tc>
                  <a:txBody>
                    <a:bodyPr/>
                    <a:lstStyle/>
                    <a:p>
                      <a:pPr lvl="0" algn="just" rtl="1"/>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18- عدد الشكاوى الواردة إلى مكتب المفتش العام والتي تمّ البت بها وإبلاغ مقدميها بنتيجتها، وفق نوع الشكوى: النوع الأول، النوع الثاني،</a:t>
                      </a:r>
                      <a:r>
                        <a:rPr lang="ar-SA" sz="1800" b="1" kern="1200" baseline="0" dirty="0" smtClean="0">
                          <a:solidFill>
                            <a:schemeClr val="dk1"/>
                          </a:solidFill>
                          <a:effectLst>
                            <a:outerShdw blurRad="38100" dist="38100" dir="2700000" algn="tl">
                              <a:srgbClr val="000000">
                                <a:alpha val="43137"/>
                              </a:srgbClr>
                            </a:outerShdw>
                          </a:effectLst>
                          <a:latin typeface="+mn-lt"/>
                          <a:ea typeface="+mn-ea"/>
                          <a:cs typeface="+mn-cs"/>
                        </a:rPr>
                        <a:t> </a:t>
                      </a: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النوع الثالث</a:t>
                      </a:r>
                      <a:r>
                        <a:rPr lang="ar-SA" sz="1800" b="1" kern="1200" baseline="0" dirty="0" smtClean="0">
                          <a:solidFill>
                            <a:schemeClr val="dk1"/>
                          </a:solidFill>
                          <a:effectLst>
                            <a:outerShdw blurRad="38100" dist="38100" dir="2700000" algn="tl">
                              <a:srgbClr val="000000">
                                <a:alpha val="43137"/>
                              </a:srgbClr>
                            </a:outerShdw>
                          </a:effectLst>
                          <a:latin typeface="+mn-lt"/>
                          <a:ea typeface="+mn-ea"/>
                          <a:cs typeface="+mn-cs"/>
                        </a:rPr>
                        <a:t>، </a:t>
                      </a: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إلخ.....</a:t>
                      </a:r>
                      <a:endParaRPr lang="en-US" sz="1400" b="1" dirty="0">
                        <a:effectLst>
                          <a:outerShdw blurRad="38100" dist="38100" dir="2700000" algn="tl">
                            <a:srgbClr val="000000">
                              <a:alpha val="43137"/>
                            </a:srgbClr>
                          </a:outerShdw>
                        </a:effectLst>
                        <a:latin typeface="Calibri"/>
                        <a:ea typeface="Calibri"/>
                        <a:cs typeface="Arial"/>
                      </a:endParaRPr>
                    </a:p>
                  </a:txBody>
                  <a:tcPr marL="68580" marR="68580" marT="0" marB="0"/>
                </a:tc>
                <a:tc vMerge="1">
                  <a:txBody>
                    <a:bodyPr/>
                    <a:lstStyle/>
                    <a:p>
                      <a:pPr marL="0" marR="0" algn="just" rtl="1">
                        <a:lnSpc>
                          <a:spcPct val="115000"/>
                        </a:lnSpc>
                        <a:spcBef>
                          <a:spcPts val="0"/>
                        </a:spcBef>
                        <a:spcAft>
                          <a:spcPts val="0"/>
                        </a:spcAft>
                      </a:pPr>
                      <a:endParaRPr lang="en-US" sz="1100" dirty="0">
                        <a:effectLst/>
                        <a:latin typeface="Calibri"/>
                        <a:ea typeface="Calibri"/>
                        <a:cs typeface="Arial"/>
                      </a:endParaRPr>
                    </a:p>
                  </a:txBody>
                  <a:tcPr marL="68580" marR="68580" marT="0" marB="0"/>
                </a:tc>
              </a:tr>
              <a:tr h="457199">
                <a:tc>
                  <a:txBody>
                    <a:bodyPr/>
                    <a:lstStyle/>
                    <a:p>
                      <a:pPr marL="0" marR="0" algn="just" rtl="1">
                        <a:lnSpc>
                          <a:spcPct val="115000"/>
                        </a:lnSpc>
                        <a:spcBef>
                          <a:spcPts val="0"/>
                        </a:spcBef>
                        <a:spcAft>
                          <a:spcPts val="0"/>
                        </a:spcAft>
                      </a:pPr>
                      <a:r>
                        <a:rPr lang="ar-SA" sz="1800" b="1" kern="1200" dirty="0">
                          <a:solidFill>
                            <a:schemeClr val="lt1"/>
                          </a:solidFill>
                          <a:effectLst/>
                          <a:latin typeface="+mn-lt"/>
                          <a:ea typeface="+mn-ea"/>
                          <a:cs typeface="+mn-cs"/>
                        </a:rPr>
                        <a:t>عدد الأيام / نوع الشكوى</a:t>
                      </a:r>
                      <a:endParaRPr lang="en-US" sz="1800" b="1" kern="1200" dirty="0">
                        <a:solidFill>
                          <a:schemeClr val="lt1"/>
                        </a:solidFill>
                        <a:effectLst/>
                        <a:latin typeface="+mn-lt"/>
                        <a:ea typeface="+mn-ea"/>
                        <a:cs typeface="+mn-cs"/>
                      </a:endParaRPr>
                    </a:p>
                  </a:txBody>
                  <a:tcPr marL="68580" marR="68580" marT="0" marB="0"/>
                </a:tc>
                <a:tc>
                  <a:txBody>
                    <a:bodyPr/>
                    <a:lstStyle/>
                    <a:p>
                      <a:pPr lvl="0" algn="just" rtl="1"/>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19- متوسط الفترة الزمنية التي يستغرقها مكتب المفتش العام في البت بالشكاوى المقدّمة إليه بحسب كل نوع من الشكاوى: النوع الأول،</a:t>
                      </a:r>
                      <a:r>
                        <a:rPr lang="ar-SA" sz="1800" b="1" kern="1200" baseline="0" dirty="0" smtClean="0">
                          <a:solidFill>
                            <a:schemeClr val="dk1"/>
                          </a:solidFill>
                          <a:effectLst>
                            <a:outerShdw blurRad="38100" dist="38100" dir="2700000" algn="tl">
                              <a:srgbClr val="000000">
                                <a:alpha val="43137"/>
                              </a:srgbClr>
                            </a:outerShdw>
                          </a:effectLst>
                          <a:latin typeface="+mn-lt"/>
                          <a:ea typeface="+mn-ea"/>
                          <a:cs typeface="+mn-cs"/>
                        </a:rPr>
                        <a:t> </a:t>
                      </a: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النوع الثاني،</a:t>
                      </a:r>
                      <a:r>
                        <a:rPr lang="ar-SA" sz="1800" b="1" kern="1200" baseline="0" dirty="0" smtClean="0">
                          <a:solidFill>
                            <a:schemeClr val="dk1"/>
                          </a:solidFill>
                          <a:effectLst>
                            <a:outerShdw blurRad="38100" dist="38100" dir="2700000" algn="tl">
                              <a:srgbClr val="000000">
                                <a:alpha val="43137"/>
                              </a:srgbClr>
                            </a:outerShdw>
                          </a:effectLst>
                          <a:latin typeface="+mn-lt"/>
                          <a:ea typeface="+mn-ea"/>
                          <a:cs typeface="+mn-cs"/>
                        </a:rPr>
                        <a:t> </a:t>
                      </a: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النوع الثالث،</a:t>
                      </a:r>
                      <a:r>
                        <a:rPr lang="ar-SA" sz="1800" b="1" kern="1200" baseline="0" dirty="0" smtClean="0">
                          <a:solidFill>
                            <a:schemeClr val="dk1"/>
                          </a:solidFill>
                          <a:effectLst>
                            <a:outerShdw blurRad="38100" dist="38100" dir="2700000" algn="tl">
                              <a:srgbClr val="000000">
                                <a:alpha val="43137"/>
                              </a:srgbClr>
                            </a:outerShdw>
                          </a:effectLst>
                          <a:latin typeface="+mn-lt"/>
                          <a:ea typeface="+mn-ea"/>
                          <a:cs typeface="+mn-cs"/>
                        </a:rPr>
                        <a:t> </a:t>
                      </a: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إلخ.......</a:t>
                      </a:r>
                      <a:endParaRPr lang="en-US" sz="1800" b="1" kern="1200" dirty="0">
                        <a:solidFill>
                          <a:schemeClr val="dk1"/>
                        </a:solidFill>
                        <a:effectLst>
                          <a:outerShdw blurRad="38100" dist="38100" dir="2700000" algn="tl">
                            <a:srgbClr val="000000">
                              <a:alpha val="43137"/>
                            </a:srgbClr>
                          </a:outerShdw>
                        </a:effectLst>
                        <a:latin typeface="+mn-lt"/>
                        <a:ea typeface="+mn-ea"/>
                        <a:cs typeface="+mn-cs"/>
                      </a:endParaRPr>
                    </a:p>
                  </a:txBody>
                  <a:tcPr marL="68580" marR="68580" marT="0" marB="0"/>
                </a:tc>
                <a:tc vMerge="1">
                  <a:txBody>
                    <a:bodyPr/>
                    <a:lstStyle/>
                    <a:p>
                      <a:pPr marL="0" marR="0" algn="just" rtl="1">
                        <a:lnSpc>
                          <a:spcPct val="115000"/>
                        </a:lnSpc>
                        <a:spcBef>
                          <a:spcPts val="0"/>
                        </a:spcBef>
                        <a:spcAft>
                          <a:spcPts val="0"/>
                        </a:spcAft>
                      </a:pPr>
                      <a:endParaRPr lang="en-US" sz="1100" dirty="0">
                        <a:effectLst/>
                        <a:latin typeface="Calibri"/>
                        <a:ea typeface="Calibri"/>
                        <a:cs typeface="Arial"/>
                      </a:endParaRPr>
                    </a:p>
                  </a:txBody>
                  <a:tcPr marL="68580" marR="68580" marT="0" marB="0"/>
                </a:tc>
              </a:tr>
              <a:tr h="457199">
                <a:tc>
                  <a:txBody>
                    <a:bodyPr/>
                    <a:lstStyle/>
                    <a:p>
                      <a:pPr algn="r" rtl="1"/>
                      <a:r>
                        <a:rPr lang="ar-LB" sz="1200" b="1" kern="1200" dirty="0" smtClean="0">
                          <a:solidFill>
                            <a:schemeClr val="lt1"/>
                          </a:solidFill>
                          <a:effectLst/>
                          <a:latin typeface="+mn-lt"/>
                          <a:ea typeface="+mn-ea"/>
                          <a:cs typeface="+mn-cs"/>
                        </a:rPr>
                        <a:t>مؤشر نوعي (6 تصنيفات):</a:t>
                      </a:r>
                      <a:endParaRPr lang="en-US" sz="1200" b="1" kern="1200" dirty="0" smtClean="0">
                        <a:solidFill>
                          <a:schemeClr val="lt1"/>
                        </a:solidFill>
                        <a:effectLst/>
                        <a:latin typeface="+mn-lt"/>
                        <a:ea typeface="+mn-ea"/>
                        <a:cs typeface="+mn-cs"/>
                      </a:endParaRPr>
                    </a:p>
                    <a:p>
                      <a:pPr algn="r" rtl="1"/>
                      <a:r>
                        <a:rPr lang="ar-LB" sz="1200" b="1" kern="1200" dirty="0" smtClean="0">
                          <a:solidFill>
                            <a:schemeClr val="lt1"/>
                          </a:solidFill>
                          <a:effectLst/>
                          <a:latin typeface="+mn-lt"/>
                          <a:ea typeface="+mn-ea"/>
                          <a:cs typeface="+mn-cs"/>
                        </a:rPr>
                        <a:t>1=لا يوجد</a:t>
                      </a:r>
                      <a:endParaRPr lang="en-US" sz="1200" b="1" kern="1200" dirty="0" smtClean="0">
                        <a:solidFill>
                          <a:schemeClr val="lt1"/>
                        </a:solidFill>
                        <a:effectLst/>
                        <a:latin typeface="+mn-lt"/>
                        <a:ea typeface="+mn-ea"/>
                        <a:cs typeface="+mn-cs"/>
                      </a:endParaRPr>
                    </a:p>
                    <a:p>
                      <a:pPr algn="r" rtl="1"/>
                      <a:r>
                        <a:rPr lang="ar-LB" sz="1200" b="1" kern="1200" dirty="0" smtClean="0">
                          <a:solidFill>
                            <a:schemeClr val="lt1"/>
                          </a:solidFill>
                          <a:effectLst/>
                          <a:latin typeface="+mn-lt"/>
                          <a:ea typeface="+mn-ea"/>
                          <a:cs typeface="+mn-cs"/>
                        </a:rPr>
                        <a:t>2=قيد التصميم</a:t>
                      </a:r>
                      <a:endParaRPr lang="en-US" sz="1200" b="1" kern="1200" dirty="0" smtClean="0">
                        <a:solidFill>
                          <a:schemeClr val="lt1"/>
                        </a:solidFill>
                        <a:effectLst/>
                        <a:latin typeface="+mn-lt"/>
                        <a:ea typeface="+mn-ea"/>
                        <a:cs typeface="+mn-cs"/>
                      </a:endParaRPr>
                    </a:p>
                    <a:p>
                      <a:pPr algn="r" rtl="1"/>
                      <a:r>
                        <a:rPr lang="ar-LB" sz="1200" b="1" kern="1200" dirty="0" smtClean="0">
                          <a:solidFill>
                            <a:schemeClr val="lt1"/>
                          </a:solidFill>
                          <a:effectLst/>
                          <a:latin typeface="+mn-lt"/>
                          <a:ea typeface="+mn-ea"/>
                          <a:cs typeface="+mn-cs"/>
                        </a:rPr>
                        <a:t>3=قيد التنفيذ</a:t>
                      </a:r>
                      <a:endParaRPr lang="en-US" sz="1200" b="1" kern="1200" dirty="0" smtClean="0">
                        <a:solidFill>
                          <a:schemeClr val="lt1"/>
                        </a:solidFill>
                        <a:effectLst/>
                        <a:latin typeface="+mn-lt"/>
                        <a:ea typeface="+mn-ea"/>
                        <a:cs typeface="+mn-cs"/>
                      </a:endParaRPr>
                    </a:p>
                    <a:p>
                      <a:pPr algn="r" rtl="1"/>
                      <a:r>
                        <a:rPr lang="ar-LB" sz="1200" b="1" kern="1200" dirty="0" smtClean="0">
                          <a:solidFill>
                            <a:schemeClr val="lt1"/>
                          </a:solidFill>
                          <a:effectLst/>
                          <a:latin typeface="+mn-lt"/>
                          <a:ea typeface="+mn-ea"/>
                          <a:cs typeface="+mn-cs"/>
                        </a:rPr>
                        <a:t>4=جاهز للتشغيل، لكنه لم يُشغّل بعد</a:t>
                      </a:r>
                      <a:endParaRPr lang="en-US" sz="1200" b="1" kern="1200" dirty="0" smtClean="0">
                        <a:solidFill>
                          <a:schemeClr val="lt1"/>
                        </a:solidFill>
                        <a:effectLst/>
                        <a:latin typeface="+mn-lt"/>
                        <a:ea typeface="+mn-ea"/>
                        <a:cs typeface="+mn-cs"/>
                      </a:endParaRPr>
                    </a:p>
                    <a:p>
                      <a:pPr algn="r" rtl="1"/>
                      <a:r>
                        <a:rPr lang="ar-LB" sz="1200" b="1" kern="1200" dirty="0" smtClean="0">
                          <a:solidFill>
                            <a:schemeClr val="lt1"/>
                          </a:solidFill>
                          <a:effectLst/>
                          <a:latin typeface="+mn-lt"/>
                          <a:ea typeface="+mn-ea"/>
                          <a:cs typeface="+mn-cs"/>
                        </a:rPr>
                        <a:t>5= يعمل جزئياً</a:t>
                      </a:r>
                      <a:endParaRPr lang="en-US" sz="1200" b="1" kern="1200" dirty="0" smtClean="0">
                        <a:solidFill>
                          <a:schemeClr val="lt1"/>
                        </a:solidFill>
                        <a:effectLst/>
                        <a:latin typeface="+mn-lt"/>
                        <a:ea typeface="+mn-ea"/>
                        <a:cs typeface="+mn-cs"/>
                      </a:endParaRPr>
                    </a:p>
                    <a:p>
                      <a:pPr algn="r" rtl="1"/>
                      <a:r>
                        <a:rPr lang="ar-LB" sz="1200" b="1" kern="1200" dirty="0" smtClean="0">
                          <a:solidFill>
                            <a:schemeClr val="lt1"/>
                          </a:solidFill>
                          <a:effectLst/>
                          <a:latin typeface="+mn-lt"/>
                          <a:ea typeface="+mn-ea"/>
                          <a:cs typeface="+mn-cs"/>
                        </a:rPr>
                        <a:t>6= يعمل بكامل تطبيقاته</a:t>
                      </a:r>
                      <a:endParaRPr lang="en-US" sz="1200" b="1" kern="1200" dirty="0">
                        <a:solidFill>
                          <a:schemeClr val="lt1"/>
                        </a:solidFill>
                        <a:effectLst/>
                        <a:latin typeface="+mn-lt"/>
                        <a:ea typeface="+mn-ea"/>
                        <a:cs typeface="+mn-cs"/>
                      </a:endParaRPr>
                    </a:p>
                  </a:txBody>
                  <a:tcPr marL="68580" marR="68580" marT="0" marB="0"/>
                </a:tc>
                <a:tc>
                  <a:txBody>
                    <a:bodyPr/>
                    <a:lstStyle/>
                    <a:p>
                      <a:pPr marL="0" lvl="0" indent="0" algn="r" rtl="1">
                        <a:buFont typeface="+mj-lt"/>
                        <a:buNone/>
                      </a:pP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20- يوجد نظام معلوماتي لإدارة الشكاوى لدى مكتب المفتش العام</a:t>
                      </a:r>
                      <a:endParaRPr lang="en-US" sz="1400" b="1" dirty="0">
                        <a:effectLst>
                          <a:outerShdw blurRad="38100" dist="38100" dir="2700000" algn="tl">
                            <a:srgbClr val="000000">
                              <a:alpha val="43137"/>
                            </a:srgbClr>
                          </a:outerShdw>
                        </a:effectLst>
                        <a:latin typeface="Calibri"/>
                        <a:ea typeface="Calibri"/>
                        <a:cs typeface="Arial"/>
                      </a:endParaRPr>
                    </a:p>
                  </a:txBody>
                  <a:tcPr marL="68580" marR="68580" marT="0" marB="0"/>
                </a:tc>
                <a:tc vMerge="1">
                  <a:txBody>
                    <a:bodyPr/>
                    <a:lstStyle/>
                    <a:p>
                      <a:pPr marL="0" marR="0" algn="just" rtl="1">
                        <a:lnSpc>
                          <a:spcPct val="115000"/>
                        </a:lnSpc>
                        <a:spcBef>
                          <a:spcPts val="0"/>
                        </a:spcBef>
                        <a:spcAft>
                          <a:spcPts val="0"/>
                        </a:spcAft>
                      </a:pPr>
                      <a:endParaRPr lang="en-US" sz="1100" dirty="0">
                        <a:effectLst/>
                        <a:latin typeface="Calibri"/>
                        <a:ea typeface="Calibri"/>
                        <a:cs typeface="Arial"/>
                      </a:endParaRPr>
                    </a:p>
                  </a:txBody>
                  <a:tcPr marL="68580" marR="68580" marT="0" marB="0"/>
                </a:tc>
              </a:tr>
              <a:tr h="457199">
                <a:tc>
                  <a:txBody>
                    <a:bodyPr/>
                    <a:lstStyle/>
                    <a:p>
                      <a:pPr marL="0" marR="0" algn="just" rtl="1">
                        <a:lnSpc>
                          <a:spcPct val="115000"/>
                        </a:lnSpc>
                        <a:spcBef>
                          <a:spcPts val="0"/>
                        </a:spcBef>
                        <a:spcAft>
                          <a:spcPts val="0"/>
                        </a:spcAft>
                      </a:pPr>
                      <a:r>
                        <a:rPr lang="ar-LB" sz="1800" b="1" kern="1200" dirty="0">
                          <a:solidFill>
                            <a:schemeClr val="lt1"/>
                          </a:solidFill>
                          <a:effectLst/>
                          <a:latin typeface="+mn-lt"/>
                          <a:ea typeface="+mn-ea"/>
                          <a:cs typeface="+mn-cs"/>
                        </a:rPr>
                        <a:t>عدد</a:t>
                      </a:r>
                      <a:endParaRPr lang="en-US" sz="1800" b="1" kern="1200" dirty="0">
                        <a:solidFill>
                          <a:schemeClr val="lt1"/>
                        </a:solidFill>
                        <a:effectLst/>
                        <a:latin typeface="+mn-lt"/>
                        <a:ea typeface="+mn-ea"/>
                        <a:cs typeface="+mn-cs"/>
                      </a:endParaRPr>
                    </a:p>
                  </a:txBody>
                  <a:tcPr marL="68580" marR="68580" marT="0" marB="0"/>
                </a:tc>
                <a:tc>
                  <a:txBody>
                    <a:bodyPr/>
                    <a:lstStyle/>
                    <a:p>
                      <a:pPr marL="0" lvl="0" indent="0" algn="r" rtl="1">
                        <a:buFont typeface="+mj-lt"/>
                        <a:buNone/>
                      </a:pP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21- عدد الموظفين الذين درّبهم مكتب المفتش العام لتعزيز مستوى النزاهة في الإدارة</a:t>
                      </a:r>
                      <a:endParaRPr lang="en-US" sz="1400" b="1" dirty="0">
                        <a:effectLst>
                          <a:outerShdw blurRad="38100" dist="38100" dir="2700000" algn="tl">
                            <a:srgbClr val="000000">
                              <a:alpha val="43137"/>
                            </a:srgbClr>
                          </a:outerShdw>
                        </a:effectLst>
                        <a:latin typeface="Calibri"/>
                        <a:ea typeface="Calibri"/>
                        <a:cs typeface="Arial"/>
                      </a:endParaRPr>
                    </a:p>
                  </a:txBody>
                  <a:tcPr marL="68580" marR="68580" marT="0" marB="0"/>
                </a:tc>
                <a:tc>
                  <a:txBody>
                    <a:bodyPr/>
                    <a:lstStyle/>
                    <a:p>
                      <a:pPr marL="0" marR="0" algn="just" rtl="1">
                        <a:lnSpc>
                          <a:spcPct val="115000"/>
                        </a:lnSpc>
                        <a:spcBef>
                          <a:spcPts val="0"/>
                        </a:spcBef>
                        <a:spcAft>
                          <a:spcPts val="0"/>
                        </a:spcAft>
                      </a:pPr>
                      <a:endParaRPr lang="en-US" sz="1800" dirty="0">
                        <a:effectLst/>
                        <a:latin typeface="Calibri"/>
                        <a:ea typeface="Calibri"/>
                        <a:cs typeface="Arial"/>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fld id="{E6112C49-5ED6-4A2C-81D6-89C57A343904}" type="slidenum">
              <a:rPr lang="en-US" smtClean="0"/>
              <a:t>24</a:t>
            </a:fld>
            <a:endParaRPr lang="en-US"/>
          </a:p>
        </p:txBody>
      </p:sp>
    </p:spTree>
    <p:extLst>
      <p:ext uri="{BB962C8B-B14F-4D97-AF65-F5344CB8AC3E}">
        <p14:creationId xmlns:p14="http://schemas.microsoft.com/office/powerpoint/2010/main" val="4786841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38800" y="76200"/>
            <a:ext cx="3429144" cy="461665"/>
          </a:xfrm>
          <a:prstGeom prst="rect">
            <a:avLst/>
          </a:prstGeom>
        </p:spPr>
        <p:txBody>
          <a:bodyPr wrap="none">
            <a:spAutoFit/>
          </a:bodyPr>
          <a:lstStyle/>
          <a:p>
            <a:pPr lvl="0" rtl="1"/>
            <a:r>
              <a:rPr lang="ar-LB" sz="2400" b="1" u="sng" dirty="0"/>
              <a:t>الجلسة الثانية: تطبيق عملي (1)</a:t>
            </a:r>
            <a:endParaRPr lang="en-US" sz="2400" b="1" u="sng" dirty="0"/>
          </a:p>
        </p:txBody>
      </p:sp>
      <p:sp>
        <p:nvSpPr>
          <p:cNvPr id="5" name="Rectangle 4"/>
          <p:cNvSpPr/>
          <p:nvPr/>
        </p:nvSpPr>
        <p:spPr>
          <a:xfrm>
            <a:off x="5104885" y="590490"/>
            <a:ext cx="3786614" cy="400110"/>
          </a:xfrm>
          <a:prstGeom prst="rect">
            <a:avLst/>
          </a:prstGeom>
        </p:spPr>
        <p:txBody>
          <a:bodyPr wrap="none">
            <a:spAutoFit/>
          </a:bodyPr>
          <a:lstStyle/>
          <a:p>
            <a:pPr marL="285750" indent="-285750" algn="r" rtl="1">
              <a:buFont typeface="Courier New" pitchFamily="49" charset="0"/>
              <a:buChar char="o"/>
            </a:pPr>
            <a:r>
              <a:rPr lang="ar-LB" sz="2000" b="1" dirty="0"/>
              <a:t>قياس اداء مكاتب المفتشين </a:t>
            </a:r>
            <a:r>
              <a:rPr lang="ar-LB" sz="2000" b="1" dirty="0" smtClean="0"/>
              <a:t>العامين</a:t>
            </a:r>
            <a:r>
              <a:rPr lang="ar-SA" sz="2000" b="1" dirty="0" smtClean="0"/>
              <a:t>-تابع</a:t>
            </a:r>
            <a:r>
              <a:rPr lang="ar-LB" sz="2000" b="1" dirty="0" smtClean="0"/>
              <a:t> </a:t>
            </a:r>
            <a:endParaRPr lang="en-US" sz="2000" b="1" dirty="0"/>
          </a:p>
        </p:txBody>
      </p:sp>
      <p:graphicFrame>
        <p:nvGraphicFramePr>
          <p:cNvPr id="10" name="Table 9"/>
          <p:cNvGraphicFramePr>
            <a:graphicFrameLocks noGrp="1"/>
          </p:cNvGraphicFramePr>
          <p:nvPr>
            <p:extLst>
              <p:ext uri="{D42A27DB-BD31-4B8C-83A1-F6EECF244321}">
                <p14:modId xmlns:p14="http://schemas.microsoft.com/office/powerpoint/2010/main" val="3818475854"/>
              </p:ext>
            </p:extLst>
          </p:nvPr>
        </p:nvGraphicFramePr>
        <p:xfrm>
          <a:off x="381000" y="941833"/>
          <a:ext cx="8534399" cy="5602223"/>
        </p:xfrm>
        <a:graphic>
          <a:graphicData uri="http://schemas.openxmlformats.org/drawingml/2006/table">
            <a:tbl>
              <a:tblPr firstRow="1" firstCol="1" bandRow="1">
                <a:tableStyleId>{5C22544A-7EE6-4342-B048-85BDC9FD1C3A}</a:tableStyleId>
              </a:tblPr>
              <a:tblGrid>
                <a:gridCol w="2186374"/>
                <a:gridCol w="4879552"/>
                <a:gridCol w="1468473"/>
              </a:tblGrid>
              <a:tr h="457199">
                <a:tc>
                  <a:txBody>
                    <a:bodyPr/>
                    <a:lstStyle/>
                    <a:p>
                      <a:pPr marL="0" marR="0" algn="just" rtl="1">
                        <a:lnSpc>
                          <a:spcPct val="115000"/>
                        </a:lnSpc>
                        <a:spcBef>
                          <a:spcPts val="0"/>
                        </a:spcBef>
                        <a:spcAft>
                          <a:spcPts val="0"/>
                        </a:spcAft>
                      </a:pPr>
                      <a:r>
                        <a:rPr lang="ar-LB" sz="1600" dirty="0">
                          <a:effectLst/>
                        </a:rPr>
                        <a:t>وحدة القياس</a:t>
                      </a:r>
                      <a:endParaRPr lang="en-US" sz="1400" dirty="0">
                        <a:effectLst/>
                        <a:latin typeface="Calibri"/>
                        <a:ea typeface="Calibri"/>
                        <a:cs typeface="Arial"/>
                      </a:endParaRPr>
                    </a:p>
                  </a:txBody>
                  <a:tcPr marL="68580" marR="68580" marT="0" marB="0"/>
                </a:tc>
                <a:tc>
                  <a:txBody>
                    <a:bodyPr/>
                    <a:lstStyle/>
                    <a:p>
                      <a:pPr marL="29845" marR="0" algn="just" rtl="1">
                        <a:lnSpc>
                          <a:spcPct val="115000"/>
                        </a:lnSpc>
                        <a:spcBef>
                          <a:spcPts val="0"/>
                        </a:spcBef>
                        <a:spcAft>
                          <a:spcPts val="0"/>
                        </a:spcAft>
                      </a:pPr>
                      <a:r>
                        <a:rPr lang="ar-SA" sz="1600" dirty="0">
                          <a:effectLst/>
                        </a:rPr>
                        <a:t>مؤشرات الأداء الرئيسية</a:t>
                      </a:r>
                      <a:endParaRPr lang="en-US" sz="1400" dirty="0">
                        <a:effectLst/>
                        <a:latin typeface="Calibri"/>
                        <a:ea typeface="Calibri"/>
                        <a:cs typeface="Arial"/>
                      </a:endParaRPr>
                    </a:p>
                  </a:txBody>
                  <a:tcPr marL="68580" marR="68580" marT="0" marB="0"/>
                </a:tc>
                <a:tc>
                  <a:txBody>
                    <a:bodyPr/>
                    <a:lstStyle/>
                    <a:p>
                      <a:pPr marL="0" marR="0" algn="just" rtl="1">
                        <a:lnSpc>
                          <a:spcPct val="115000"/>
                        </a:lnSpc>
                        <a:spcBef>
                          <a:spcPts val="0"/>
                        </a:spcBef>
                        <a:spcAft>
                          <a:spcPts val="0"/>
                        </a:spcAft>
                      </a:pPr>
                      <a:r>
                        <a:rPr lang="ar-SA" sz="1600" dirty="0">
                          <a:effectLst/>
                        </a:rPr>
                        <a:t>مجال الأداء الرئيسي</a:t>
                      </a:r>
                      <a:endParaRPr lang="en-US" sz="1400" dirty="0">
                        <a:effectLst/>
                        <a:latin typeface="Calibri"/>
                        <a:ea typeface="Calibri"/>
                        <a:cs typeface="Arial"/>
                      </a:endParaRPr>
                    </a:p>
                  </a:txBody>
                  <a:tcPr marL="68580" marR="68580" marT="0" marB="0"/>
                </a:tc>
              </a:tr>
              <a:tr h="457199">
                <a:tc>
                  <a:txBody>
                    <a:bodyPr/>
                    <a:lstStyle/>
                    <a:p>
                      <a:pPr marL="0" marR="0" algn="just" rtl="1">
                        <a:lnSpc>
                          <a:spcPct val="115000"/>
                        </a:lnSpc>
                        <a:spcBef>
                          <a:spcPts val="0"/>
                        </a:spcBef>
                        <a:spcAft>
                          <a:spcPts val="0"/>
                        </a:spcAft>
                      </a:pPr>
                      <a:r>
                        <a:rPr lang="ar-LB" sz="1800" b="1" kern="1200" dirty="0" smtClean="0">
                          <a:solidFill>
                            <a:schemeClr val="lt1"/>
                          </a:solidFill>
                          <a:effectLst/>
                          <a:latin typeface="+mn-lt"/>
                          <a:ea typeface="+mn-ea"/>
                          <a:cs typeface="+mn-cs"/>
                        </a:rPr>
                        <a:t>عدد</a:t>
                      </a:r>
                      <a:endParaRPr lang="en-US" sz="1800" b="1" kern="1200" dirty="0">
                        <a:solidFill>
                          <a:schemeClr val="lt1"/>
                        </a:solidFill>
                        <a:effectLst/>
                        <a:latin typeface="+mn-lt"/>
                        <a:ea typeface="+mn-ea"/>
                        <a:cs typeface="+mn-cs"/>
                      </a:endParaRPr>
                    </a:p>
                  </a:txBody>
                  <a:tcPr marL="68580" marR="68580" marT="0" marB="0"/>
                </a:tc>
                <a:tc>
                  <a:txBody>
                    <a:bodyPr/>
                    <a:lstStyle/>
                    <a:p>
                      <a:pPr marL="29845" marR="0" lvl="0" indent="0" algn="just" defTabSz="914400" rtl="1" eaLnBrk="1" fontAlgn="auto" latinLnBrk="0" hangingPunct="1">
                        <a:lnSpc>
                          <a:spcPct val="115000"/>
                        </a:lnSpc>
                        <a:spcBef>
                          <a:spcPts val="0"/>
                        </a:spcBef>
                        <a:spcAft>
                          <a:spcPts val="0"/>
                        </a:spcAft>
                        <a:buClrTx/>
                        <a:buSzTx/>
                        <a:buFontTx/>
                        <a:buNone/>
                        <a:tabLst/>
                        <a:defRPr/>
                      </a:pP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22- عدد تقارير رقابة الأداء التي أصدرها مكتب المفتش العام خلال السنة</a:t>
                      </a:r>
                      <a:endParaRPr lang="en-US" sz="1800" b="1" kern="1200" dirty="0" smtClean="0">
                        <a:solidFill>
                          <a:schemeClr val="dk1"/>
                        </a:solidFill>
                        <a:effectLst>
                          <a:outerShdw blurRad="38100" dist="38100" dir="2700000" algn="tl">
                            <a:srgbClr val="000000">
                              <a:alpha val="43137"/>
                            </a:srgbClr>
                          </a:outerShdw>
                        </a:effectLst>
                        <a:latin typeface="+mn-lt"/>
                        <a:ea typeface="+mn-ea"/>
                        <a:cs typeface="+mn-cs"/>
                      </a:endParaRPr>
                    </a:p>
                    <a:p>
                      <a:pPr marL="29845" marR="0" algn="just" rtl="1">
                        <a:lnSpc>
                          <a:spcPct val="115000"/>
                        </a:lnSpc>
                        <a:spcBef>
                          <a:spcPts val="0"/>
                        </a:spcBef>
                        <a:spcAft>
                          <a:spcPts val="0"/>
                        </a:spcAft>
                      </a:pPr>
                      <a:endParaRPr lang="en-US" sz="1400" b="1" dirty="0">
                        <a:effectLst>
                          <a:outerShdw blurRad="38100" dist="38100" dir="2700000" algn="tl">
                            <a:srgbClr val="000000">
                              <a:alpha val="43137"/>
                            </a:srgbClr>
                          </a:outerShdw>
                        </a:effectLst>
                        <a:latin typeface="Calibri"/>
                        <a:ea typeface="Calibri"/>
                        <a:cs typeface="Arial"/>
                      </a:endParaRPr>
                    </a:p>
                  </a:txBody>
                  <a:tcPr marL="68580" marR="68580" marT="0" marB="0"/>
                </a:tc>
                <a:tc rowSpan="4">
                  <a:txBody>
                    <a:bodyPr/>
                    <a:lstStyle/>
                    <a:p>
                      <a:pPr marL="0" marR="0" algn="ctr" rtl="1">
                        <a:lnSpc>
                          <a:spcPct val="115000"/>
                        </a:lnSpc>
                        <a:spcBef>
                          <a:spcPts val="0"/>
                        </a:spcBef>
                        <a:spcAft>
                          <a:spcPts val="0"/>
                        </a:spcAft>
                      </a:pPr>
                      <a:r>
                        <a:rPr lang="ar-SA" sz="1800" b="1" kern="1200" dirty="0" smtClean="0">
                          <a:solidFill>
                            <a:schemeClr val="dk1"/>
                          </a:solidFill>
                          <a:effectLst/>
                          <a:latin typeface="+mn-lt"/>
                          <a:ea typeface="+mn-ea"/>
                          <a:cs typeface="+mn-cs"/>
                        </a:rPr>
                        <a:t>قياس الأداء المؤسسي</a:t>
                      </a:r>
                      <a:endParaRPr lang="en-US" sz="1800" dirty="0">
                        <a:effectLst/>
                        <a:latin typeface="Calibri"/>
                        <a:ea typeface="Calibri"/>
                        <a:cs typeface="Arial"/>
                      </a:endParaRPr>
                    </a:p>
                  </a:txBody>
                  <a:tcPr marL="68580" marR="68580" marT="0" marB="0"/>
                </a:tc>
              </a:tr>
              <a:tr h="457199">
                <a:tc>
                  <a:txBody>
                    <a:bodyPr/>
                    <a:lstStyle/>
                    <a:p>
                      <a:pPr marL="0" marR="0" algn="just" rtl="1">
                        <a:lnSpc>
                          <a:spcPct val="115000"/>
                        </a:lnSpc>
                        <a:spcBef>
                          <a:spcPts val="0"/>
                        </a:spcBef>
                        <a:spcAft>
                          <a:spcPts val="0"/>
                        </a:spcAft>
                      </a:pPr>
                      <a:r>
                        <a:rPr lang="ar-LB" sz="1800" b="1" kern="1200" dirty="0" smtClean="0">
                          <a:solidFill>
                            <a:schemeClr val="lt1"/>
                          </a:solidFill>
                          <a:effectLst/>
                          <a:latin typeface="+mn-lt"/>
                          <a:ea typeface="+mn-ea"/>
                          <a:cs typeface="+mn-cs"/>
                        </a:rPr>
                        <a:t>%</a:t>
                      </a:r>
                      <a:endParaRPr lang="en-US" sz="1800" b="1" kern="1200" dirty="0">
                        <a:solidFill>
                          <a:schemeClr val="lt1"/>
                        </a:solidFill>
                        <a:effectLst/>
                        <a:latin typeface="+mn-lt"/>
                        <a:ea typeface="+mn-ea"/>
                        <a:cs typeface="+mn-cs"/>
                      </a:endParaRPr>
                    </a:p>
                  </a:txBody>
                  <a:tcPr marL="68580" marR="68580" marT="0" marB="0"/>
                </a:tc>
                <a:tc>
                  <a:txBody>
                    <a:bodyPr/>
                    <a:lstStyle/>
                    <a:p>
                      <a:pPr marL="29845" marR="0" algn="just" rtl="1">
                        <a:lnSpc>
                          <a:spcPct val="115000"/>
                        </a:lnSpc>
                        <a:spcBef>
                          <a:spcPts val="0"/>
                        </a:spcBef>
                        <a:spcAft>
                          <a:spcPts val="0"/>
                        </a:spcAft>
                      </a:pP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23- عدد التوصيات الصادرة عن مكتب المفتش العام والآيلة إلى رفع مستوى أداء الإدارة المعنيّة والتي نفّذتها الإدارة فعلياً أو هي في طور التنفيذ</a:t>
                      </a:r>
                      <a:endParaRPr lang="en-US" sz="1400" b="1" dirty="0">
                        <a:effectLst>
                          <a:outerShdw blurRad="38100" dist="38100" dir="2700000" algn="tl">
                            <a:srgbClr val="000000">
                              <a:alpha val="43137"/>
                            </a:srgbClr>
                          </a:outerShdw>
                        </a:effectLst>
                        <a:latin typeface="Calibri"/>
                        <a:ea typeface="Calibri"/>
                        <a:cs typeface="Arial"/>
                      </a:endParaRPr>
                    </a:p>
                  </a:txBody>
                  <a:tcPr marL="68580" marR="68580" marT="0" marB="0"/>
                </a:tc>
                <a:tc vMerge="1">
                  <a:txBody>
                    <a:bodyPr/>
                    <a:lstStyle/>
                    <a:p>
                      <a:pPr marL="0" marR="0" algn="just" rtl="1">
                        <a:lnSpc>
                          <a:spcPct val="115000"/>
                        </a:lnSpc>
                        <a:spcBef>
                          <a:spcPts val="0"/>
                        </a:spcBef>
                        <a:spcAft>
                          <a:spcPts val="0"/>
                        </a:spcAft>
                      </a:pPr>
                      <a:endParaRPr lang="en-US" sz="1100" dirty="0">
                        <a:effectLst/>
                        <a:latin typeface="Calibri"/>
                        <a:ea typeface="Calibri"/>
                        <a:cs typeface="Arial"/>
                      </a:endParaRPr>
                    </a:p>
                  </a:txBody>
                  <a:tcPr marL="68580" marR="68580" marT="0" marB="0"/>
                </a:tc>
              </a:tr>
              <a:tr h="457199">
                <a:tc>
                  <a:txBody>
                    <a:bodyPr/>
                    <a:lstStyle/>
                    <a:p>
                      <a:pPr algn="r" rtl="1"/>
                      <a:r>
                        <a:rPr lang="ar-LB" sz="1400" b="1" kern="1200" dirty="0" smtClean="0">
                          <a:solidFill>
                            <a:schemeClr val="lt1"/>
                          </a:solidFill>
                          <a:effectLst/>
                          <a:latin typeface="+mn-lt"/>
                          <a:ea typeface="+mn-ea"/>
                          <a:cs typeface="+mn-cs"/>
                        </a:rPr>
                        <a:t>مؤشر نوعي (6 تصنيفات):</a:t>
                      </a:r>
                      <a:endParaRPr lang="en-US" sz="1400" b="1" kern="1200" dirty="0" smtClean="0">
                        <a:solidFill>
                          <a:schemeClr val="lt1"/>
                        </a:solidFill>
                        <a:effectLst/>
                        <a:latin typeface="+mn-lt"/>
                        <a:ea typeface="+mn-ea"/>
                        <a:cs typeface="+mn-cs"/>
                      </a:endParaRPr>
                    </a:p>
                    <a:p>
                      <a:pPr algn="r" rtl="1"/>
                      <a:r>
                        <a:rPr lang="ar-LB" sz="1400" b="1" kern="1200" dirty="0" smtClean="0">
                          <a:solidFill>
                            <a:schemeClr val="lt1"/>
                          </a:solidFill>
                          <a:effectLst/>
                          <a:latin typeface="+mn-lt"/>
                          <a:ea typeface="+mn-ea"/>
                          <a:cs typeface="+mn-cs"/>
                        </a:rPr>
                        <a:t>1=لا يوجد</a:t>
                      </a:r>
                      <a:endParaRPr lang="en-US" sz="1400" b="1" kern="1200" dirty="0" smtClean="0">
                        <a:solidFill>
                          <a:schemeClr val="lt1"/>
                        </a:solidFill>
                        <a:effectLst/>
                        <a:latin typeface="+mn-lt"/>
                        <a:ea typeface="+mn-ea"/>
                        <a:cs typeface="+mn-cs"/>
                      </a:endParaRPr>
                    </a:p>
                    <a:p>
                      <a:pPr algn="r" rtl="1"/>
                      <a:r>
                        <a:rPr lang="ar-LB" sz="1400" b="1" kern="1200" dirty="0" smtClean="0">
                          <a:solidFill>
                            <a:schemeClr val="lt1"/>
                          </a:solidFill>
                          <a:effectLst/>
                          <a:latin typeface="+mn-lt"/>
                          <a:ea typeface="+mn-ea"/>
                          <a:cs typeface="+mn-cs"/>
                        </a:rPr>
                        <a:t>2=قيد التصميم</a:t>
                      </a:r>
                      <a:endParaRPr lang="en-US" sz="1400" b="1" kern="1200" dirty="0" smtClean="0">
                        <a:solidFill>
                          <a:schemeClr val="lt1"/>
                        </a:solidFill>
                        <a:effectLst/>
                        <a:latin typeface="+mn-lt"/>
                        <a:ea typeface="+mn-ea"/>
                        <a:cs typeface="+mn-cs"/>
                      </a:endParaRPr>
                    </a:p>
                    <a:p>
                      <a:pPr algn="r" rtl="1"/>
                      <a:r>
                        <a:rPr lang="ar-LB" sz="1400" b="1" kern="1200" dirty="0" smtClean="0">
                          <a:solidFill>
                            <a:schemeClr val="lt1"/>
                          </a:solidFill>
                          <a:effectLst/>
                          <a:latin typeface="+mn-lt"/>
                          <a:ea typeface="+mn-ea"/>
                          <a:cs typeface="+mn-cs"/>
                        </a:rPr>
                        <a:t>3=قيد التنفيذ</a:t>
                      </a:r>
                      <a:endParaRPr lang="en-US" sz="1400" b="1" kern="1200" dirty="0" smtClean="0">
                        <a:solidFill>
                          <a:schemeClr val="lt1"/>
                        </a:solidFill>
                        <a:effectLst/>
                        <a:latin typeface="+mn-lt"/>
                        <a:ea typeface="+mn-ea"/>
                        <a:cs typeface="+mn-cs"/>
                      </a:endParaRPr>
                    </a:p>
                    <a:p>
                      <a:pPr algn="r" rtl="1"/>
                      <a:r>
                        <a:rPr lang="ar-LB" sz="1400" b="1" kern="1200" dirty="0" smtClean="0">
                          <a:solidFill>
                            <a:schemeClr val="lt1"/>
                          </a:solidFill>
                          <a:effectLst/>
                          <a:latin typeface="+mn-lt"/>
                          <a:ea typeface="+mn-ea"/>
                          <a:cs typeface="+mn-cs"/>
                        </a:rPr>
                        <a:t>4=جاهز للتشغيل، لكنه لم يُشغّل بعد</a:t>
                      </a:r>
                      <a:endParaRPr lang="en-US" sz="1400" b="1" kern="1200" dirty="0" smtClean="0">
                        <a:solidFill>
                          <a:schemeClr val="lt1"/>
                        </a:solidFill>
                        <a:effectLst/>
                        <a:latin typeface="+mn-lt"/>
                        <a:ea typeface="+mn-ea"/>
                        <a:cs typeface="+mn-cs"/>
                      </a:endParaRPr>
                    </a:p>
                    <a:p>
                      <a:pPr algn="r" rtl="1"/>
                      <a:r>
                        <a:rPr lang="ar-LB" sz="1400" b="1" kern="1200" dirty="0" smtClean="0">
                          <a:solidFill>
                            <a:schemeClr val="lt1"/>
                          </a:solidFill>
                          <a:effectLst/>
                          <a:latin typeface="+mn-lt"/>
                          <a:ea typeface="+mn-ea"/>
                          <a:cs typeface="+mn-cs"/>
                        </a:rPr>
                        <a:t>5= يعمل جزئياً</a:t>
                      </a:r>
                      <a:endParaRPr lang="en-US" sz="1400" b="1" kern="1200" dirty="0" smtClean="0">
                        <a:solidFill>
                          <a:schemeClr val="lt1"/>
                        </a:solidFill>
                        <a:effectLst/>
                        <a:latin typeface="+mn-lt"/>
                        <a:ea typeface="+mn-ea"/>
                        <a:cs typeface="+mn-cs"/>
                      </a:endParaRPr>
                    </a:p>
                    <a:p>
                      <a:pPr algn="r"/>
                      <a:r>
                        <a:rPr lang="ar-LB" sz="1400" b="1" kern="1200" dirty="0" smtClean="0">
                          <a:solidFill>
                            <a:schemeClr val="lt1"/>
                          </a:solidFill>
                          <a:effectLst/>
                          <a:latin typeface="+mn-lt"/>
                          <a:ea typeface="+mn-ea"/>
                          <a:cs typeface="+mn-cs"/>
                        </a:rPr>
                        <a:t>6= يعمل بالكامل</a:t>
                      </a:r>
                      <a:endParaRPr lang="en-US" sz="1400" b="1" kern="1200" dirty="0">
                        <a:solidFill>
                          <a:schemeClr val="lt1"/>
                        </a:solidFill>
                        <a:effectLst/>
                        <a:latin typeface="+mn-lt"/>
                        <a:ea typeface="+mn-ea"/>
                        <a:cs typeface="+mn-cs"/>
                      </a:endParaRPr>
                    </a:p>
                  </a:txBody>
                  <a:tcPr marL="68580" marR="68580" marT="0" marB="0"/>
                </a:tc>
                <a:tc>
                  <a:txBody>
                    <a:bodyPr/>
                    <a:lstStyle/>
                    <a:p>
                      <a:pPr marL="0" marR="0" lvl="0" indent="0" algn="just" rtl="1">
                        <a:lnSpc>
                          <a:spcPct val="115000"/>
                        </a:lnSpc>
                        <a:spcBef>
                          <a:spcPts val="0"/>
                        </a:spcBef>
                        <a:spcAft>
                          <a:spcPts val="0"/>
                        </a:spcAft>
                        <a:buFont typeface="+mj-lt"/>
                        <a:buNone/>
                      </a:pP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24-</a:t>
                      </a:r>
                      <a:r>
                        <a:rPr lang="ar-SA" sz="1800" b="1" kern="1200" baseline="0" dirty="0" smtClean="0">
                          <a:solidFill>
                            <a:schemeClr val="dk1"/>
                          </a:solidFill>
                          <a:effectLst>
                            <a:outerShdw blurRad="38100" dist="38100" dir="2700000" algn="tl">
                              <a:srgbClr val="000000">
                                <a:alpha val="43137"/>
                              </a:srgbClr>
                            </a:outerShdw>
                          </a:effectLst>
                          <a:latin typeface="+mn-lt"/>
                          <a:ea typeface="+mn-ea"/>
                          <a:cs typeface="+mn-cs"/>
                        </a:rPr>
                        <a:t> </a:t>
                      </a: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وجود </a:t>
                      </a:r>
                      <a:r>
                        <a:rPr lang="ar-SA" sz="1800" b="1" kern="1200" dirty="0">
                          <a:solidFill>
                            <a:schemeClr val="dk1"/>
                          </a:solidFill>
                          <a:effectLst>
                            <a:outerShdw blurRad="38100" dist="38100" dir="2700000" algn="tl">
                              <a:srgbClr val="000000">
                                <a:alpha val="43137"/>
                              </a:srgbClr>
                            </a:outerShdw>
                          </a:effectLst>
                          <a:latin typeface="+mn-lt"/>
                          <a:ea typeface="+mn-ea"/>
                          <a:cs typeface="+mn-cs"/>
                        </a:rPr>
                        <a:t>نظام لقياس الأداء المؤسسي لدى الإدارة الخاضعة للتفتيش</a:t>
                      </a:r>
                      <a:endParaRPr lang="en-US" sz="1800" b="1" kern="1200" dirty="0">
                        <a:solidFill>
                          <a:schemeClr val="dk1"/>
                        </a:solidFill>
                        <a:effectLst>
                          <a:outerShdw blurRad="38100" dist="38100" dir="2700000" algn="tl">
                            <a:srgbClr val="000000">
                              <a:alpha val="43137"/>
                            </a:srgbClr>
                          </a:outerShdw>
                        </a:effectLst>
                        <a:latin typeface="+mn-lt"/>
                        <a:ea typeface="+mn-ea"/>
                        <a:cs typeface="+mn-cs"/>
                      </a:endParaRPr>
                    </a:p>
                  </a:txBody>
                  <a:tcPr marL="68580" marR="68580" marT="0" marB="0"/>
                </a:tc>
                <a:tc vMerge="1">
                  <a:txBody>
                    <a:bodyPr/>
                    <a:lstStyle/>
                    <a:p>
                      <a:pPr marL="0" marR="0" algn="just" rtl="1">
                        <a:lnSpc>
                          <a:spcPct val="115000"/>
                        </a:lnSpc>
                        <a:spcBef>
                          <a:spcPts val="0"/>
                        </a:spcBef>
                        <a:spcAft>
                          <a:spcPts val="0"/>
                        </a:spcAft>
                      </a:pPr>
                      <a:endParaRPr lang="en-US" sz="1100" dirty="0">
                        <a:effectLst/>
                        <a:latin typeface="Calibri"/>
                        <a:ea typeface="Calibri"/>
                        <a:cs typeface="Arial"/>
                      </a:endParaRPr>
                    </a:p>
                  </a:txBody>
                  <a:tcPr marL="68580" marR="68580" marT="0" marB="0"/>
                </a:tc>
              </a:tr>
              <a:tr h="457199">
                <a:tc>
                  <a:txBody>
                    <a:bodyPr/>
                    <a:lstStyle/>
                    <a:p>
                      <a:pPr algn="r" rtl="1"/>
                      <a:r>
                        <a:rPr lang="ar-LB" sz="1200" b="1" kern="1200" dirty="0" smtClean="0">
                          <a:solidFill>
                            <a:schemeClr val="lt1"/>
                          </a:solidFill>
                          <a:effectLst/>
                          <a:latin typeface="+mn-lt"/>
                          <a:ea typeface="+mn-ea"/>
                          <a:cs typeface="+mn-cs"/>
                        </a:rPr>
                        <a:t>مؤشر نوعي (6 تصنيفات):</a:t>
                      </a:r>
                      <a:endParaRPr lang="en-US" sz="1200" b="1" kern="1200" dirty="0" smtClean="0">
                        <a:solidFill>
                          <a:schemeClr val="lt1"/>
                        </a:solidFill>
                        <a:effectLst/>
                        <a:latin typeface="+mn-lt"/>
                        <a:ea typeface="+mn-ea"/>
                        <a:cs typeface="+mn-cs"/>
                      </a:endParaRPr>
                    </a:p>
                    <a:p>
                      <a:pPr algn="r" rtl="1"/>
                      <a:r>
                        <a:rPr lang="ar-LB" sz="1200" b="1" kern="1200" dirty="0" smtClean="0">
                          <a:solidFill>
                            <a:schemeClr val="lt1"/>
                          </a:solidFill>
                          <a:effectLst/>
                          <a:latin typeface="+mn-lt"/>
                          <a:ea typeface="+mn-ea"/>
                          <a:cs typeface="+mn-cs"/>
                        </a:rPr>
                        <a:t>1=لا يوجد التزام بها</a:t>
                      </a:r>
                      <a:endParaRPr lang="en-US" sz="1200" b="1" kern="1200" dirty="0" smtClean="0">
                        <a:solidFill>
                          <a:schemeClr val="lt1"/>
                        </a:solidFill>
                        <a:effectLst/>
                        <a:latin typeface="+mn-lt"/>
                        <a:ea typeface="+mn-ea"/>
                        <a:cs typeface="+mn-cs"/>
                      </a:endParaRPr>
                    </a:p>
                    <a:p>
                      <a:pPr algn="r" rtl="1"/>
                      <a:r>
                        <a:rPr lang="ar-LB" sz="1200" b="1" kern="1200" dirty="0" smtClean="0">
                          <a:solidFill>
                            <a:schemeClr val="lt1"/>
                          </a:solidFill>
                          <a:effectLst/>
                          <a:latin typeface="+mn-lt"/>
                          <a:ea typeface="+mn-ea"/>
                          <a:cs typeface="+mn-cs"/>
                        </a:rPr>
                        <a:t>2=يتم الالتزام بـ25% من المؤشرات الموضوعة كحد أقصى</a:t>
                      </a:r>
                      <a:endParaRPr lang="en-US" sz="1200" b="1" kern="1200" dirty="0" smtClean="0">
                        <a:solidFill>
                          <a:schemeClr val="lt1"/>
                        </a:solidFill>
                        <a:effectLst/>
                        <a:latin typeface="+mn-lt"/>
                        <a:ea typeface="+mn-ea"/>
                        <a:cs typeface="+mn-cs"/>
                      </a:endParaRPr>
                    </a:p>
                    <a:p>
                      <a:pPr algn="r" rtl="1"/>
                      <a:r>
                        <a:rPr lang="ar-LB" sz="1200" b="1" kern="1200" dirty="0" smtClean="0">
                          <a:solidFill>
                            <a:schemeClr val="lt1"/>
                          </a:solidFill>
                          <a:effectLst/>
                          <a:latin typeface="+mn-lt"/>
                          <a:ea typeface="+mn-ea"/>
                          <a:cs typeface="+mn-cs"/>
                        </a:rPr>
                        <a:t>3=يتم الالتزام بما بين 25% و50%  من المؤشرات الموضوعة كحد أقصى </a:t>
                      </a:r>
                      <a:endParaRPr lang="en-US" sz="1200" b="1" kern="1200" dirty="0" smtClean="0">
                        <a:solidFill>
                          <a:schemeClr val="lt1"/>
                        </a:solidFill>
                        <a:effectLst/>
                        <a:latin typeface="+mn-lt"/>
                        <a:ea typeface="+mn-ea"/>
                        <a:cs typeface="+mn-cs"/>
                      </a:endParaRPr>
                    </a:p>
                    <a:p>
                      <a:pPr algn="r" rtl="1"/>
                      <a:r>
                        <a:rPr lang="ar-LB" sz="1200" b="1" kern="1200" dirty="0" smtClean="0">
                          <a:solidFill>
                            <a:schemeClr val="lt1"/>
                          </a:solidFill>
                          <a:effectLst/>
                          <a:latin typeface="+mn-lt"/>
                          <a:ea typeface="+mn-ea"/>
                          <a:cs typeface="+mn-cs"/>
                        </a:rPr>
                        <a:t>4= يتم الالتزام بما بين 50% و75%  من المؤشرات الموضوعة كحد أقصى </a:t>
                      </a:r>
                      <a:endParaRPr lang="en-US" sz="1200" b="1" kern="1200" dirty="0" smtClean="0">
                        <a:solidFill>
                          <a:schemeClr val="lt1"/>
                        </a:solidFill>
                        <a:effectLst/>
                        <a:latin typeface="+mn-lt"/>
                        <a:ea typeface="+mn-ea"/>
                        <a:cs typeface="+mn-cs"/>
                      </a:endParaRPr>
                    </a:p>
                    <a:p>
                      <a:pPr algn="r" rtl="1"/>
                      <a:r>
                        <a:rPr lang="ar-LB" sz="1200" b="1" kern="1200" dirty="0" smtClean="0">
                          <a:solidFill>
                            <a:schemeClr val="lt1"/>
                          </a:solidFill>
                          <a:effectLst/>
                          <a:latin typeface="+mn-lt"/>
                          <a:ea typeface="+mn-ea"/>
                          <a:cs typeface="+mn-cs"/>
                        </a:rPr>
                        <a:t>5= يتم الالتزام بما بين 75% و100% من المؤشرات الموضوعة</a:t>
                      </a:r>
                      <a:endParaRPr lang="en-US" sz="1200" b="1" kern="1200" dirty="0">
                        <a:solidFill>
                          <a:schemeClr val="lt1"/>
                        </a:solidFill>
                        <a:effectLst/>
                        <a:latin typeface="+mn-lt"/>
                        <a:ea typeface="+mn-ea"/>
                        <a:cs typeface="+mn-cs"/>
                      </a:endParaRPr>
                    </a:p>
                  </a:txBody>
                  <a:tcPr marL="68580" marR="68580" marT="0" marB="0"/>
                </a:tc>
                <a:tc>
                  <a:txBody>
                    <a:bodyPr/>
                    <a:lstStyle/>
                    <a:p>
                      <a:pPr lvl="0" algn="just" rtl="1"/>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25- مدى التزام مكتب المفتش العام بمؤشرات تقويم الأداء التي وضعها ديوان الرقابة المالية والتي اندرجت ضمن إجراءات عمل مكاتب المفتشين العامين</a:t>
                      </a:r>
                      <a:endParaRPr lang="en-US" sz="1400" b="1" dirty="0">
                        <a:effectLst>
                          <a:outerShdw blurRad="38100" dist="38100" dir="2700000" algn="tl">
                            <a:srgbClr val="000000">
                              <a:alpha val="43137"/>
                            </a:srgbClr>
                          </a:outerShdw>
                        </a:effectLst>
                        <a:latin typeface="Calibri"/>
                        <a:ea typeface="Calibri"/>
                        <a:cs typeface="Arial"/>
                      </a:endParaRPr>
                    </a:p>
                  </a:txBody>
                  <a:tcPr marL="68580" marR="68580" marT="0" marB="0"/>
                </a:tc>
                <a:tc vMerge="1">
                  <a:txBody>
                    <a:bodyPr/>
                    <a:lstStyle/>
                    <a:p>
                      <a:pPr marL="0" marR="0" algn="just" rtl="1">
                        <a:lnSpc>
                          <a:spcPct val="115000"/>
                        </a:lnSpc>
                        <a:spcBef>
                          <a:spcPts val="0"/>
                        </a:spcBef>
                        <a:spcAft>
                          <a:spcPts val="0"/>
                        </a:spcAft>
                      </a:pPr>
                      <a:endParaRPr lang="en-US" sz="1100" dirty="0">
                        <a:effectLst/>
                        <a:latin typeface="Calibri"/>
                        <a:ea typeface="Calibri"/>
                        <a:cs typeface="Arial"/>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fld id="{E6112C49-5ED6-4A2C-81D6-89C57A343904}" type="slidenum">
              <a:rPr lang="en-US" smtClean="0"/>
              <a:t>25</a:t>
            </a:fld>
            <a:endParaRPr lang="en-US"/>
          </a:p>
        </p:txBody>
      </p:sp>
    </p:spTree>
    <p:extLst>
      <p:ext uri="{BB962C8B-B14F-4D97-AF65-F5344CB8AC3E}">
        <p14:creationId xmlns:p14="http://schemas.microsoft.com/office/powerpoint/2010/main" val="5911963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38800" y="76200"/>
            <a:ext cx="3429144" cy="461665"/>
          </a:xfrm>
          <a:prstGeom prst="rect">
            <a:avLst/>
          </a:prstGeom>
        </p:spPr>
        <p:txBody>
          <a:bodyPr wrap="none">
            <a:spAutoFit/>
          </a:bodyPr>
          <a:lstStyle/>
          <a:p>
            <a:pPr lvl="0" rtl="1"/>
            <a:r>
              <a:rPr lang="ar-LB" sz="2400" b="1" u="sng" dirty="0"/>
              <a:t>الجلسة الثانية: تطبيق عملي (1)</a:t>
            </a:r>
            <a:endParaRPr lang="en-US" sz="2400" b="1" u="sng" dirty="0"/>
          </a:p>
        </p:txBody>
      </p:sp>
      <p:sp>
        <p:nvSpPr>
          <p:cNvPr id="5" name="Rectangle 4"/>
          <p:cNvSpPr/>
          <p:nvPr/>
        </p:nvSpPr>
        <p:spPr>
          <a:xfrm>
            <a:off x="5104885" y="590490"/>
            <a:ext cx="3786614" cy="400110"/>
          </a:xfrm>
          <a:prstGeom prst="rect">
            <a:avLst/>
          </a:prstGeom>
        </p:spPr>
        <p:txBody>
          <a:bodyPr wrap="none">
            <a:spAutoFit/>
          </a:bodyPr>
          <a:lstStyle/>
          <a:p>
            <a:pPr marL="285750" indent="-285750" algn="r" rtl="1">
              <a:buFont typeface="Courier New" pitchFamily="49" charset="0"/>
              <a:buChar char="o"/>
            </a:pPr>
            <a:r>
              <a:rPr lang="ar-LB" sz="2000" b="1" dirty="0"/>
              <a:t>قياس اداء مكاتب المفتشين </a:t>
            </a:r>
            <a:r>
              <a:rPr lang="ar-LB" sz="2000" b="1" dirty="0" smtClean="0"/>
              <a:t>العامين</a:t>
            </a:r>
            <a:r>
              <a:rPr lang="ar-SA" sz="2000" b="1" dirty="0" smtClean="0"/>
              <a:t>-تابع</a:t>
            </a:r>
            <a:r>
              <a:rPr lang="ar-LB" sz="2000" b="1" dirty="0" smtClean="0"/>
              <a:t> </a:t>
            </a:r>
            <a:endParaRPr lang="en-US" sz="2000" b="1" dirty="0"/>
          </a:p>
        </p:txBody>
      </p:sp>
      <p:graphicFrame>
        <p:nvGraphicFramePr>
          <p:cNvPr id="10" name="Table 9"/>
          <p:cNvGraphicFramePr>
            <a:graphicFrameLocks noGrp="1"/>
          </p:cNvGraphicFramePr>
          <p:nvPr>
            <p:extLst>
              <p:ext uri="{D42A27DB-BD31-4B8C-83A1-F6EECF244321}">
                <p14:modId xmlns:p14="http://schemas.microsoft.com/office/powerpoint/2010/main" val="861678121"/>
              </p:ext>
            </p:extLst>
          </p:nvPr>
        </p:nvGraphicFramePr>
        <p:xfrm>
          <a:off x="381000" y="941833"/>
          <a:ext cx="8534399" cy="5692647"/>
        </p:xfrm>
        <a:graphic>
          <a:graphicData uri="http://schemas.openxmlformats.org/drawingml/2006/table">
            <a:tbl>
              <a:tblPr firstRow="1" firstCol="1" bandRow="1">
                <a:tableStyleId>{5C22544A-7EE6-4342-B048-85BDC9FD1C3A}</a:tableStyleId>
              </a:tblPr>
              <a:tblGrid>
                <a:gridCol w="2186374"/>
                <a:gridCol w="4879552"/>
                <a:gridCol w="1468473"/>
              </a:tblGrid>
              <a:tr h="457199">
                <a:tc>
                  <a:txBody>
                    <a:bodyPr/>
                    <a:lstStyle/>
                    <a:p>
                      <a:pPr marL="0" marR="0" algn="just" rtl="1">
                        <a:lnSpc>
                          <a:spcPct val="115000"/>
                        </a:lnSpc>
                        <a:spcBef>
                          <a:spcPts val="0"/>
                        </a:spcBef>
                        <a:spcAft>
                          <a:spcPts val="0"/>
                        </a:spcAft>
                      </a:pPr>
                      <a:r>
                        <a:rPr lang="ar-LB" sz="1600" dirty="0">
                          <a:effectLst/>
                        </a:rPr>
                        <a:t>وحدة القياس</a:t>
                      </a:r>
                      <a:endParaRPr lang="en-US" sz="1400" dirty="0">
                        <a:effectLst/>
                        <a:latin typeface="Calibri"/>
                        <a:ea typeface="Calibri"/>
                        <a:cs typeface="Arial"/>
                      </a:endParaRPr>
                    </a:p>
                  </a:txBody>
                  <a:tcPr marL="68580" marR="68580" marT="0" marB="0"/>
                </a:tc>
                <a:tc>
                  <a:txBody>
                    <a:bodyPr/>
                    <a:lstStyle/>
                    <a:p>
                      <a:pPr marL="29845" marR="0" algn="just" rtl="1">
                        <a:lnSpc>
                          <a:spcPct val="115000"/>
                        </a:lnSpc>
                        <a:spcBef>
                          <a:spcPts val="0"/>
                        </a:spcBef>
                        <a:spcAft>
                          <a:spcPts val="0"/>
                        </a:spcAft>
                      </a:pPr>
                      <a:r>
                        <a:rPr lang="ar-SA" sz="1600" dirty="0">
                          <a:effectLst/>
                        </a:rPr>
                        <a:t>مؤشرات الأداء الرئيسية</a:t>
                      </a:r>
                      <a:endParaRPr lang="en-US" sz="1400" dirty="0">
                        <a:effectLst/>
                        <a:latin typeface="Calibri"/>
                        <a:ea typeface="Calibri"/>
                        <a:cs typeface="Arial"/>
                      </a:endParaRPr>
                    </a:p>
                  </a:txBody>
                  <a:tcPr marL="68580" marR="68580" marT="0" marB="0"/>
                </a:tc>
                <a:tc>
                  <a:txBody>
                    <a:bodyPr/>
                    <a:lstStyle/>
                    <a:p>
                      <a:pPr marL="0" marR="0" algn="just" rtl="1">
                        <a:lnSpc>
                          <a:spcPct val="115000"/>
                        </a:lnSpc>
                        <a:spcBef>
                          <a:spcPts val="0"/>
                        </a:spcBef>
                        <a:spcAft>
                          <a:spcPts val="0"/>
                        </a:spcAft>
                      </a:pPr>
                      <a:r>
                        <a:rPr lang="ar-SA" sz="1600" dirty="0">
                          <a:effectLst/>
                        </a:rPr>
                        <a:t>مجال الأداء الرئيسي</a:t>
                      </a:r>
                      <a:endParaRPr lang="en-US" sz="1400" dirty="0">
                        <a:effectLst/>
                        <a:latin typeface="Calibri"/>
                        <a:ea typeface="Calibri"/>
                        <a:cs typeface="Arial"/>
                      </a:endParaRPr>
                    </a:p>
                  </a:txBody>
                  <a:tcPr marL="68580" marR="68580" marT="0" marB="0"/>
                </a:tc>
              </a:tr>
              <a:tr h="457199">
                <a:tc>
                  <a:txBody>
                    <a:bodyPr/>
                    <a:lstStyle/>
                    <a:p>
                      <a:pPr marL="0" marR="0" algn="just" rtl="1">
                        <a:lnSpc>
                          <a:spcPct val="115000"/>
                        </a:lnSpc>
                        <a:spcBef>
                          <a:spcPts val="0"/>
                        </a:spcBef>
                        <a:spcAft>
                          <a:spcPts val="0"/>
                        </a:spcAft>
                      </a:pPr>
                      <a:r>
                        <a:rPr lang="ar-LB" sz="1800" dirty="0">
                          <a:effectLst/>
                          <a:latin typeface="Calibri"/>
                          <a:ea typeface="Calibri"/>
                          <a:cs typeface="Simplified Arabic"/>
                        </a:rPr>
                        <a:t>مؤشر منطقي (نعم / كلا)</a:t>
                      </a:r>
                      <a:endParaRPr lang="en-US" sz="1600" dirty="0">
                        <a:effectLst/>
                        <a:latin typeface="Calibri"/>
                        <a:ea typeface="Calibri"/>
                        <a:cs typeface="Arial"/>
                      </a:endParaRPr>
                    </a:p>
                  </a:txBody>
                  <a:tcPr marL="68580" marR="68580" marT="0" marB="0"/>
                </a:tc>
                <a:tc>
                  <a:txBody>
                    <a:bodyPr/>
                    <a:lstStyle/>
                    <a:p>
                      <a:pPr marL="0" marR="0" lvl="0" indent="0" algn="just" rtl="1">
                        <a:lnSpc>
                          <a:spcPct val="115000"/>
                        </a:lnSpc>
                        <a:spcBef>
                          <a:spcPts val="0"/>
                        </a:spcBef>
                        <a:spcAft>
                          <a:spcPts val="0"/>
                        </a:spcAft>
                        <a:buFont typeface="+mj-lt"/>
                        <a:buNone/>
                      </a:pP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26- بادر </a:t>
                      </a:r>
                      <a:r>
                        <a:rPr lang="ar-SA" sz="1800" b="1" kern="1200" dirty="0">
                          <a:solidFill>
                            <a:schemeClr val="dk1"/>
                          </a:solidFill>
                          <a:effectLst>
                            <a:outerShdw blurRad="38100" dist="38100" dir="2700000" algn="tl">
                              <a:srgbClr val="000000">
                                <a:alpha val="43137"/>
                              </a:srgbClr>
                            </a:outerShdw>
                          </a:effectLst>
                          <a:latin typeface="+mn-lt"/>
                          <a:ea typeface="+mn-ea"/>
                          <a:cs typeface="+mn-cs"/>
                        </a:rPr>
                        <a:t>مكتب المفتش العام إلى وضع مؤشرات أداء جديدة بناءً على تجربته الخاصة مع الإدارة</a:t>
                      </a:r>
                      <a:endParaRPr lang="en-US" sz="1800" b="1" kern="1200" dirty="0">
                        <a:solidFill>
                          <a:schemeClr val="dk1"/>
                        </a:solidFill>
                        <a:effectLst>
                          <a:outerShdw blurRad="38100" dist="38100" dir="2700000" algn="tl">
                            <a:srgbClr val="000000">
                              <a:alpha val="43137"/>
                            </a:srgbClr>
                          </a:outerShdw>
                        </a:effectLst>
                        <a:latin typeface="+mn-lt"/>
                        <a:ea typeface="+mn-ea"/>
                        <a:cs typeface="+mn-cs"/>
                      </a:endParaRPr>
                    </a:p>
                  </a:txBody>
                  <a:tcPr marL="68580" marR="68580" marT="0" marB="0"/>
                </a:tc>
                <a:tc rowSpan="5">
                  <a:txBody>
                    <a:bodyPr/>
                    <a:lstStyle/>
                    <a:p>
                      <a:pPr marL="0" marR="0" algn="ctr" rtl="1">
                        <a:lnSpc>
                          <a:spcPct val="115000"/>
                        </a:lnSpc>
                        <a:spcBef>
                          <a:spcPts val="0"/>
                        </a:spcBef>
                        <a:spcAft>
                          <a:spcPts val="0"/>
                        </a:spcAft>
                      </a:pPr>
                      <a:r>
                        <a:rPr lang="ar-SA" sz="1800" b="1" kern="1200" dirty="0" smtClean="0">
                          <a:solidFill>
                            <a:schemeClr val="dk1"/>
                          </a:solidFill>
                          <a:effectLst/>
                          <a:latin typeface="+mn-lt"/>
                          <a:ea typeface="+mn-ea"/>
                          <a:cs typeface="+mn-cs"/>
                        </a:rPr>
                        <a:t>قياس الأداء المؤسسي – تابع </a:t>
                      </a:r>
                      <a:endParaRPr lang="en-US" sz="1800" dirty="0">
                        <a:effectLst/>
                        <a:latin typeface="Calibri"/>
                        <a:ea typeface="Calibri"/>
                        <a:cs typeface="Arial"/>
                      </a:endParaRPr>
                    </a:p>
                  </a:txBody>
                  <a:tcPr marL="68580" marR="68580" marT="0" marB="0"/>
                </a:tc>
              </a:tr>
              <a:tr h="457199">
                <a:tc>
                  <a:txBody>
                    <a:bodyPr/>
                    <a:lstStyle/>
                    <a:p>
                      <a:pPr marL="0" marR="0" algn="just" rtl="1">
                        <a:lnSpc>
                          <a:spcPct val="115000"/>
                        </a:lnSpc>
                        <a:spcBef>
                          <a:spcPts val="0"/>
                        </a:spcBef>
                        <a:spcAft>
                          <a:spcPts val="0"/>
                        </a:spcAft>
                      </a:pPr>
                      <a:r>
                        <a:rPr lang="ar-LB" sz="1800" dirty="0">
                          <a:effectLst/>
                          <a:latin typeface="Calibri"/>
                          <a:ea typeface="Calibri"/>
                          <a:cs typeface="Simplified Arabic"/>
                        </a:rPr>
                        <a:t>عدد</a:t>
                      </a:r>
                      <a:endParaRPr lang="en-US" sz="1600" dirty="0">
                        <a:effectLst/>
                        <a:latin typeface="Calibri"/>
                        <a:ea typeface="Calibri"/>
                        <a:cs typeface="Arial"/>
                      </a:endParaRPr>
                    </a:p>
                  </a:txBody>
                  <a:tcPr marL="68580" marR="68580" marT="0" marB="0"/>
                </a:tc>
                <a:tc>
                  <a:txBody>
                    <a:bodyPr/>
                    <a:lstStyle/>
                    <a:p>
                      <a:pPr marL="0" marR="0" lvl="0" indent="0" algn="just" rtl="1">
                        <a:lnSpc>
                          <a:spcPct val="115000"/>
                        </a:lnSpc>
                        <a:spcBef>
                          <a:spcPts val="0"/>
                        </a:spcBef>
                        <a:spcAft>
                          <a:spcPts val="0"/>
                        </a:spcAft>
                        <a:buFont typeface="+mj-lt"/>
                        <a:buNone/>
                      </a:pP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27 عدد </a:t>
                      </a:r>
                      <a:r>
                        <a:rPr lang="ar-SA" sz="1800" b="1" kern="1200" dirty="0">
                          <a:solidFill>
                            <a:schemeClr val="dk1"/>
                          </a:solidFill>
                          <a:effectLst>
                            <a:outerShdw blurRad="38100" dist="38100" dir="2700000" algn="tl">
                              <a:srgbClr val="000000">
                                <a:alpha val="43137"/>
                              </a:srgbClr>
                            </a:outerShdw>
                          </a:effectLst>
                          <a:latin typeface="+mn-lt"/>
                          <a:ea typeface="+mn-ea"/>
                          <a:cs typeface="+mn-cs"/>
                        </a:rPr>
                        <a:t>الدورات التدريبية التي نفذها مكتب المفتش العام لرفع مستوى قدرات موظفي الإدارة في مجال تقويم الأداء المؤسسي</a:t>
                      </a:r>
                      <a:endParaRPr lang="en-US" sz="1800" b="1" kern="1200" dirty="0">
                        <a:solidFill>
                          <a:schemeClr val="dk1"/>
                        </a:solidFill>
                        <a:effectLst>
                          <a:outerShdw blurRad="38100" dist="38100" dir="2700000" algn="tl">
                            <a:srgbClr val="000000">
                              <a:alpha val="43137"/>
                            </a:srgbClr>
                          </a:outerShdw>
                        </a:effectLst>
                        <a:latin typeface="+mn-lt"/>
                        <a:ea typeface="+mn-ea"/>
                        <a:cs typeface="+mn-cs"/>
                      </a:endParaRPr>
                    </a:p>
                  </a:txBody>
                  <a:tcPr marL="68580" marR="68580" marT="0" marB="0"/>
                </a:tc>
                <a:tc vMerge="1">
                  <a:txBody>
                    <a:bodyPr/>
                    <a:lstStyle/>
                    <a:p>
                      <a:endParaRPr lang="en-US"/>
                    </a:p>
                  </a:txBody>
                  <a:tcPr/>
                </a:tc>
              </a:tr>
              <a:tr h="457199">
                <a:tc>
                  <a:txBody>
                    <a:bodyPr/>
                    <a:lstStyle/>
                    <a:p>
                      <a:pPr marL="0" marR="0" algn="just" rtl="1">
                        <a:lnSpc>
                          <a:spcPct val="115000"/>
                        </a:lnSpc>
                        <a:spcBef>
                          <a:spcPts val="0"/>
                        </a:spcBef>
                        <a:spcAft>
                          <a:spcPts val="0"/>
                        </a:spcAft>
                      </a:pPr>
                      <a:r>
                        <a:rPr lang="ar-LB" sz="1800" dirty="0">
                          <a:effectLst/>
                          <a:latin typeface="Calibri"/>
                          <a:ea typeface="Calibri"/>
                          <a:cs typeface="Simplified Arabic"/>
                        </a:rPr>
                        <a:t>عدد</a:t>
                      </a:r>
                      <a:endParaRPr lang="en-US" sz="1600" dirty="0">
                        <a:effectLst/>
                        <a:latin typeface="Calibri"/>
                        <a:ea typeface="Calibri"/>
                        <a:cs typeface="Arial"/>
                      </a:endParaRPr>
                    </a:p>
                  </a:txBody>
                  <a:tcPr marL="68580" marR="68580" marT="0" marB="0"/>
                </a:tc>
                <a:tc>
                  <a:txBody>
                    <a:bodyPr/>
                    <a:lstStyle/>
                    <a:p>
                      <a:pPr marL="0" marR="0" lvl="0" indent="0" algn="just" rtl="1">
                        <a:lnSpc>
                          <a:spcPct val="115000"/>
                        </a:lnSpc>
                        <a:spcBef>
                          <a:spcPts val="0"/>
                        </a:spcBef>
                        <a:spcAft>
                          <a:spcPts val="0"/>
                        </a:spcAft>
                        <a:buFont typeface="+mj-lt"/>
                        <a:buNone/>
                      </a:pP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28- عدد </a:t>
                      </a:r>
                      <a:r>
                        <a:rPr lang="ar-SA" sz="1800" b="1" kern="1200" dirty="0">
                          <a:solidFill>
                            <a:schemeClr val="dk1"/>
                          </a:solidFill>
                          <a:effectLst>
                            <a:outerShdw blurRad="38100" dist="38100" dir="2700000" algn="tl">
                              <a:srgbClr val="000000">
                                <a:alpha val="43137"/>
                              </a:srgbClr>
                            </a:outerShdw>
                          </a:effectLst>
                          <a:latin typeface="+mn-lt"/>
                          <a:ea typeface="+mn-ea"/>
                          <a:cs typeface="+mn-cs"/>
                        </a:rPr>
                        <a:t>المتدرّبين الذين درّبهم مكتب المفتش العام في مجال تقويم الأداء المؤسسي</a:t>
                      </a:r>
                      <a:endParaRPr lang="en-US" sz="1800" b="1" kern="1200" dirty="0">
                        <a:solidFill>
                          <a:schemeClr val="dk1"/>
                        </a:solidFill>
                        <a:effectLst>
                          <a:outerShdw blurRad="38100" dist="38100" dir="2700000" algn="tl">
                            <a:srgbClr val="000000">
                              <a:alpha val="43137"/>
                            </a:srgbClr>
                          </a:outerShdw>
                        </a:effectLst>
                        <a:latin typeface="+mn-lt"/>
                        <a:ea typeface="+mn-ea"/>
                        <a:cs typeface="+mn-cs"/>
                      </a:endParaRPr>
                    </a:p>
                  </a:txBody>
                  <a:tcPr marL="68580" marR="68580" marT="0" marB="0"/>
                </a:tc>
                <a:tc vMerge="1">
                  <a:txBody>
                    <a:bodyPr/>
                    <a:lstStyle/>
                    <a:p>
                      <a:pPr marL="0" marR="0" algn="just" rtl="1">
                        <a:lnSpc>
                          <a:spcPct val="115000"/>
                        </a:lnSpc>
                        <a:spcBef>
                          <a:spcPts val="0"/>
                        </a:spcBef>
                        <a:spcAft>
                          <a:spcPts val="0"/>
                        </a:spcAft>
                      </a:pPr>
                      <a:endParaRPr lang="en-US" sz="1100" dirty="0">
                        <a:effectLst/>
                        <a:latin typeface="Calibri"/>
                        <a:ea typeface="Calibri"/>
                        <a:cs typeface="Arial"/>
                      </a:endParaRPr>
                    </a:p>
                  </a:txBody>
                  <a:tcPr marL="68580" marR="68580" marT="0" marB="0"/>
                </a:tc>
              </a:tr>
              <a:tr h="457199">
                <a:tc>
                  <a:txBody>
                    <a:bodyPr/>
                    <a:lstStyle/>
                    <a:p>
                      <a:pPr marL="0" marR="0" algn="just" rtl="1">
                        <a:lnSpc>
                          <a:spcPct val="115000"/>
                        </a:lnSpc>
                        <a:spcBef>
                          <a:spcPts val="0"/>
                        </a:spcBef>
                        <a:spcAft>
                          <a:spcPts val="0"/>
                        </a:spcAft>
                      </a:pPr>
                      <a:r>
                        <a:rPr lang="ar-LB" sz="1800" dirty="0">
                          <a:effectLst/>
                          <a:latin typeface="Calibri"/>
                          <a:ea typeface="Calibri"/>
                          <a:cs typeface="Simplified Arabic"/>
                        </a:rPr>
                        <a:t>عدد</a:t>
                      </a:r>
                      <a:endParaRPr lang="en-US" sz="1600" dirty="0">
                        <a:effectLst/>
                        <a:latin typeface="Calibri"/>
                        <a:ea typeface="Calibri"/>
                        <a:cs typeface="Arial"/>
                      </a:endParaRPr>
                    </a:p>
                  </a:txBody>
                  <a:tcPr marL="68580" marR="68580" marT="0" marB="0"/>
                </a:tc>
                <a:tc>
                  <a:txBody>
                    <a:bodyPr/>
                    <a:lstStyle/>
                    <a:p>
                      <a:pPr marL="0" marR="0" lvl="0" indent="0" algn="just" rtl="1">
                        <a:lnSpc>
                          <a:spcPct val="115000"/>
                        </a:lnSpc>
                        <a:spcBef>
                          <a:spcPts val="0"/>
                        </a:spcBef>
                        <a:spcAft>
                          <a:spcPts val="0"/>
                        </a:spcAft>
                        <a:buFont typeface="+mj-lt"/>
                        <a:buNone/>
                      </a:pP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29- عدد </a:t>
                      </a:r>
                      <a:r>
                        <a:rPr lang="ar-SA" sz="1800" b="1" kern="1200" dirty="0">
                          <a:solidFill>
                            <a:schemeClr val="dk1"/>
                          </a:solidFill>
                          <a:effectLst>
                            <a:outerShdw blurRad="38100" dist="38100" dir="2700000" algn="tl">
                              <a:srgbClr val="000000">
                                <a:alpha val="43137"/>
                              </a:srgbClr>
                            </a:outerShdw>
                          </a:effectLst>
                          <a:latin typeface="+mn-lt"/>
                          <a:ea typeface="+mn-ea"/>
                          <a:cs typeface="+mn-cs"/>
                        </a:rPr>
                        <a:t>اجتماعات العمل التي بادر مكتب المفتش العام إلى عقدها ضمن الإدارة  للبحث في كيفية تطبيق نظام تقويم وقياس الأداء المؤسسي</a:t>
                      </a:r>
                      <a:endParaRPr lang="en-US" sz="1800" b="1" kern="1200" dirty="0">
                        <a:solidFill>
                          <a:schemeClr val="dk1"/>
                        </a:solidFill>
                        <a:effectLst>
                          <a:outerShdw blurRad="38100" dist="38100" dir="2700000" algn="tl">
                            <a:srgbClr val="000000">
                              <a:alpha val="43137"/>
                            </a:srgbClr>
                          </a:outerShdw>
                        </a:effectLst>
                        <a:latin typeface="+mn-lt"/>
                        <a:ea typeface="+mn-ea"/>
                        <a:cs typeface="+mn-cs"/>
                      </a:endParaRPr>
                    </a:p>
                  </a:txBody>
                  <a:tcPr marL="68580" marR="68580" marT="0" marB="0"/>
                </a:tc>
                <a:tc vMerge="1">
                  <a:txBody>
                    <a:bodyPr/>
                    <a:lstStyle/>
                    <a:p>
                      <a:pPr marL="0" marR="0" algn="just" rtl="1">
                        <a:lnSpc>
                          <a:spcPct val="115000"/>
                        </a:lnSpc>
                        <a:spcBef>
                          <a:spcPts val="0"/>
                        </a:spcBef>
                        <a:spcAft>
                          <a:spcPts val="0"/>
                        </a:spcAft>
                      </a:pPr>
                      <a:endParaRPr lang="en-US" sz="1100" dirty="0">
                        <a:effectLst/>
                        <a:latin typeface="Calibri"/>
                        <a:ea typeface="Calibri"/>
                        <a:cs typeface="Arial"/>
                      </a:endParaRPr>
                    </a:p>
                  </a:txBody>
                  <a:tcPr marL="68580" marR="68580" marT="0" marB="0"/>
                </a:tc>
              </a:tr>
              <a:tr h="2396236">
                <a:tc>
                  <a:txBody>
                    <a:bodyPr/>
                    <a:lstStyle/>
                    <a:p>
                      <a:pPr marL="0" marR="0" algn="just" rtl="1">
                        <a:lnSpc>
                          <a:spcPct val="115000"/>
                        </a:lnSpc>
                        <a:spcBef>
                          <a:spcPts val="0"/>
                        </a:spcBef>
                        <a:spcAft>
                          <a:spcPts val="0"/>
                        </a:spcAft>
                      </a:pPr>
                      <a:r>
                        <a:rPr lang="ar-LB" sz="1800" dirty="0">
                          <a:effectLst/>
                          <a:latin typeface="Calibri"/>
                          <a:ea typeface="Calibri"/>
                          <a:cs typeface="Simplified Arabic"/>
                        </a:rPr>
                        <a:t>عدد</a:t>
                      </a:r>
                      <a:endParaRPr lang="en-US" sz="1600" dirty="0">
                        <a:effectLst/>
                        <a:latin typeface="Calibri"/>
                        <a:ea typeface="Calibri"/>
                        <a:cs typeface="Arial"/>
                      </a:endParaRPr>
                    </a:p>
                  </a:txBody>
                  <a:tcPr marL="68580" marR="68580" marT="0" marB="0"/>
                </a:tc>
                <a:tc>
                  <a:txBody>
                    <a:bodyPr/>
                    <a:lstStyle/>
                    <a:p>
                      <a:pPr marL="0" marR="0" lvl="0" indent="0" algn="just" rtl="1">
                        <a:lnSpc>
                          <a:spcPct val="115000"/>
                        </a:lnSpc>
                        <a:spcBef>
                          <a:spcPts val="0"/>
                        </a:spcBef>
                        <a:spcAft>
                          <a:spcPts val="0"/>
                        </a:spcAft>
                        <a:buFont typeface="+mj-lt"/>
                        <a:buNone/>
                      </a:pP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30- عدد </a:t>
                      </a:r>
                      <a:r>
                        <a:rPr lang="ar-SA" sz="1800" b="1" kern="1200" dirty="0">
                          <a:solidFill>
                            <a:schemeClr val="dk1"/>
                          </a:solidFill>
                          <a:effectLst>
                            <a:outerShdw blurRad="38100" dist="38100" dir="2700000" algn="tl">
                              <a:srgbClr val="000000">
                                <a:alpha val="43137"/>
                              </a:srgbClr>
                            </a:outerShdw>
                          </a:effectLst>
                          <a:latin typeface="+mn-lt"/>
                          <a:ea typeface="+mn-ea"/>
                          <a:cs typeface="+mn-cs"/>
                        </a:rPr>
                        <a:t>النشاطات التي قام بها مكتب المفتش العام بالتعاون مع ديوان الرقابة المالية للبحث في كيفيّة تطبيق الرقابة على الأداء </a:t>
                      </a: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(اجتماعات </a:t>
                      </a:r>
                      <a:r>
                        <a:rPr lang="ar-SA" sz="1800" b="1" kern="1200" dirty="0">
                          <a:solidFill>
                            <a:schemeClr val="dk1"/>
                          </a:solidFill>
                          <a:effectLst>
                            <a:outerShdw blurRad="38100" dist="38100" dir="2700000" algn="tl">
                              <a:srgbClr val="000000">
                                <a:alpha val="43137"/>
                              </a:srgbClr>
                            </a:outerShdw>
                          </a:effectLst>
                          <a:latin typeface="+mn-lt"/>
                          <a:ea typeface="+mn-ea"/>
                          <a:cs typeface="+mn-cs"/>
                        </a:rPr>
                        <a:t>عمل / ورش عمل / تبادل مراسلات خطية وإلكترونية حول الموضوع / كتابة نصوص خطية مفصّلة حول كيفية تطبيق أدلّة الرقابة على الأداء التي وضعها الديوان )</a:t>
                      </a:r>
                      <a:endParaRPr lang="en-US" sz="1800" b="1" kern="1200" dirty="0">
                        <a:solidFill>
                          <a:schemeClr val="dk1"/>
                        </a:solidFill>
                        <a:effectLst>
                          <a:outerShdw blurRad="38100" dist="38100" dir="2700000" algn="tl">
                            <a:srgbClr val="000000">
                              <a:alpha val="43137"/>
                            </a:srgbClr>
                          </a:outerShdw>
                        </a:effectLst>
                        <a:latin typeface="+mn-lt"/>
                        <a:ea typeface="+mn-ea"/>
                        <a:cs typeface="+mn-cs"/>
                      </a:endParaRPr>
                    </a:p>
                  </a:txBody>
                  <a:tcPr marL="68580" marR="68580" marT="0" marB="0"/>
                </a:tc>
                <a:tc vMerge="1">
                  <a:txBody>
                    <a:bodyPr/>
                    <a:lstStyle/>
                    <a:p>
                      <a:pPr marL="0" marR="0" algn="just" rtl="1">
                        <a:lnSpc>
                          <a:spcPct val="115000"/>
                        </a:lnSpc>
                        <a:spcBef>
                          <a:spcPts val="0"/>
                        </a:spcBef>
                        <a:spcAft>
                          <a:spcPts val="0"/>
                        </a:spcAft>
                      </a:pPr>
                      <a:endParaRPr lang="en-US" sz="1100" dirty="0">
                        <a:effectLst/>
                        <a:latin typeface="Calibri"/>
                        <a:ea typeface="Calibri"/>
                        <a:cs typeface="Arial"/>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fld id="{E6112C49-5ED6-4A2C-81D6-89C57A343904}" type="slidenum">
              <a:rPr lang="en-US" smtClean="0"/>
              <a:t>26</a:t>
            </a:fld>
            <a:endParaRPr lang="en-US"/>
          </a:p>
        </p:txBody>
      </p:sp>
    </p:spTree>
    <p:extLst>
      <p:ext uri="{BB962C8B-B14F-4D97-AF65-F5344CB8AC3E}">
        <p14:creationId xmlns:p14="http://schemas.microsoft.com/office/powerpoint/2010/main" val="2652847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3572" y="137755"/>
            <a:ext cx="4428007" cy="400110"/>
          </a:xfrm>
          <a:prstGeom prst="rect">
            <a:avLst/>
          </a:prstGeom>
        </p:spPr>
        <p:txBody>
          <a:bodyPr wrap="none">
            <a:spAutoFit/>
          </a:bodyPr>
          <a:lstStyle/>
          <a:p>
            <a:pPr marL="342900" indent="-342900" algn="r" rtl="1">
              <a:buFont typeface="Courier New" pitchFamily="49" charset="0"/>
              <a:buChar char="o"/>
            </a:pPr>
            <a:r>
              <a:rPr lang="ar-SA" sz="2000" b="1" dirty="0"/>
              <a:t>عيّنة من مؤشرات الأداء </a:t>
            </a:r>
            <a:r>
              <a:rPr lang="ar-SA" sz="2000" b="1" dirty="0" smtClean="0"/>
              <a:t>العامة </a:t>
            </a:r>
            <a:r>
              <a:rPr lang="en-US" sz="1100" dirty="0"/>
              <a:t>(deliverable 4 </a:t>
            </a:r>
            <a:r>
              <a:rPr lang="en-US" sz="1100" dirty="0" smtClean="0"/>
              <a:t>pg.44)</a:t>
            </a:r>
            <a:endParaRPr lang="en-US" sz="1100" dirty="0"/>
          </a:p>
        </p:txBody>
      </p:sp>
      <p:sp>
        <p:nvSpPr>
          <p:cNvPr id="5" name="Rectangle 4"/>
          <p:cNvSpPr/>
          <p:nvPr/>
        </p:nvSpPr>
        <p:spPr>
          <a:xfrm>
            <a:off x="5638800" y="76200"/>
            <a:ext cx="3429144" cy="461665"/>
          </a:xfrm>
          <a:prstGeom prst="rect">
            <a:avLst/>
          </a:prstGeom>
        </p:spPr>
        <p:txBody>
          <a:bodyPr wrap="none">
            <a:spAutoFit/>
          </a:bodyPr>
          <a:lstStyle/>
          <a:p>
            <a:pPr lvl="0" rtl="1"/>
            <a:r>
              <a:rPr lang="ar-LB" sz="2400" b="1" u="sng" dirty="0"/>
              <a:t>الجلسة الثانية: تطبيق عملي (1)</a:t>
            </a:r>
            <a:endParaRPr lang="en-US" sz="2400" b="1" u="sng" dirty="0"/>
          </a:p>
        </p:txBody>
      </p:sp>
      <p:graphicFrame>
        <p:nvGraphicFramePr>
          <p:cNvPr id="6" name="Table 5"/>
          <p:cNvGraphicFramePr>
            <a:graphicFrameLocks noGrp="1"/>
          </p:cNvGraphicFramePr>
          <p:nvPr>
            <p:extLst>
              <p:ext uri="{D42A27DB-BD31-4B8C-83A1-F6EECF244321}">
                <p14:modId xmlns:p14="http://schemas.microsoft.com/office/powerpoint/2010/main" val="3241176469"/>
              </p:ext>
            </p:extLst>
          </p:nvPr>
        </p:nvGraphicFramePr>
        <p:xfrm>
          <a:off x="304800" y="563880"/>
          <a:ext cx="8543925" cy="5573649"/>
        </p:xfrm>
        <a:graphic>
          <a:graphicData uri="http://schemas.openxmlformats.org/drawingml/2006/table">
            <a:tbl>
              <a:tblPr firstRow="1" firstCol="1" bandRow="1">
                <a:tableStyleId>{5C22544A-7EE6-4342-B048-85BDC9FD1C3A}</a:tableStyleId>
              </a:tblPr>
              <a:tblGrid>
                <a:gridCol w="1806032"/>
                <a:gridCol w="4975768"/>
                <a:gridCol w="1762125"/>
              </a:tblGrid>
              <a:tr h="287088">
                <a:tc>
                  <a:txBody>
                    <a:bodyPr/>
                    <a:lstStyle/>
                    <a:p>
                      <a:pPr marL="0" marR="0" algn="r" rtl="1">
                        <a:lnSpc>
                          <a:spcPct val="150000"/>
                        </a:lnSpc>
                        <a:spcBef>
                          <a:spcPts val="0"/>
                        </a:spcBef>
                        <a:spcAft>
                          <a:spcPts val="0"/>
                        </a:spcAft>
                      </a:pPr>
                      <a:r>
                        <a:rPr lang="ar-SA" sz="1600" dirty="0">
                          <a:effectLst/>
                        </a:rPr>
                        <a:t>وحدة القياس</a:t>
                      </a:r>
                      <a:endParaRPr lang="en-US" sz="1400" dirty="0">
                        <a:effectLst/>
                        <a:latin typeface="Calibri"/>
                        <a:ea typeface="Calibri"/>
                        <a:cs typeface="Arial"/>
                      </a:endParaRPr>
                    </a:p>
                  </a:txBody>
                  <a:tcPr marL="68580" marR="68580" marT="0" marB="0"/>
                </a:tc>
                <a:tc>
                  <a:txBody>
                    <a:bodyPr/>
                    <a:lstStyle/>
                    <a:p>
                      <a:pPr marL="0" marR="0" algn="r" rtl="1">
                        <a:lnSpc>
                          <a:spcPct val="150000"/>
                        </a:lnSpc>
                        <a:spcBef>
                          <a:spcPts val="0"/>
                        </a:spcBef>
                        <a:spcAft>
                          <a:spcPts val="0"/>
                        </a:spcAft>
                      </a:pPr>
                      <a:r>
                        <a:rPr lang="ar-SA" sz="1600">
                          <a:effectLst/>
                        </a:rPr>
                        <a:t>مؤشرات الأداء الرئيسية (أمثلة)</a:t>
                      </a:r>
                      <a:endParaRPr lang="en-US" sz="1400">
                        <a:effectLst/>
                        <a:latin typeface="Calibri"/>
                        <a:ea typeface="Calibri"/>
                        <a:cs typeface="Arial"/>
                      </a:endParaRPr>
                    </a:p>
                  </a:txBody>
                  <a:tcPr marL="68580" marR="68580" marT="0" marB="0"/>
                </a:tc>
                <a:tc>
                  <a:txBody>
                    <a:bodyPr/>
                    <a:lstStyle/>
                    <a:p>
                      <a:pPr marL="0" marR="0" algn="r" rtl="1">
                        <a:lnSpc>
                          <a:spcPct val="150000"/>
                        </a:lnSpc>
                        <a:spcBef>
                          <a:spcPts val="0"/>
                        </a:spcBef>
                        <a:spcAft>
                          <a:spcPts val="0"/>
                        </a:spcAft>
                      </a:pPr>
                      <a:r>
                        <a:rPr lang="ar-SA" sz="1600">
                          <a:effectLst/>
                        </a:rPr>
                        <a:t>مجال الأداء الرئيسي</a:t>
                      </a:r>
                      <a:endParaRPr lang="en-US" sz="1400">
                        <a:effectLst/>
                        <a:latin typeface="Calibri"/>
                        <a:ea typeface="Calibri"/>
                        <a:cs typeface="Arial"/>
                      </a:endParaRPr>
                    </a:p>
                  </a:txBody>
                  <a:tcPr marL="68580" marR="68580" marT="0" marB="0"/>
                </a:tc>
              </a:tr>
              <a:tr h="1232160">
                <a:tc>
                  <a:txBody>
                    <a:bodyPr/>
                    <a:lstStyle/>
                    <a:p>
                      <a:pPr marL="0" marR="0" algn="r" rtl="1">
                        <a:lnSpc>
                          <a:spcPct val="150000"/>
                        </a:lnSpc>
                        <a:spcBef>
                          <a:spcPts val="0"/>
                        </a:spcBef>
                        <a:spcAft>
                          <a:spcPts val="0"/>
                        </a:spcAft>
                      </a:pPr>
                      <a:r>
                        <a:rPr lang="ar-LB" sz="1400" dirty="0">
                          <a:effectLst/>
                        </a:rPr>
                        <a:t>مؤشر منطقي (نعم/كلا)</a:t>
                      </a:r>
                      <a:endParaRPr lang="en-US" sz="1200" dirty="0">
                        <a:effectLst/>
                        <a:latin typeface="Calibri"/>
                        <a:ea typeface="Calibri"/>
                        <a:cs typeface="Arial"/>
                      </a:endParaRPr>
                    </a:p>
                  </a:txBody>
                  <a:tcPr marL="68580" marR="68580" marT="0" marB="0"/>
                </a:tc>
                <a:tc>
                  <a:txBody>
                    <a:bodyPr/>
                    <a:lstStyle/>
                    <a:p>
                      <a:pPr marL="0" marR="0" algn="r" rtl="1">
                        <a:lnSpc>
                          <a:spcPct val="150000"/>
                        </a:lnSpc>
                        <a:spcBef>
                          <a:spcPts val="0"/>
                        </a:spcBef>
                        <a:spcAft>
                          <a:spcPts val="0"/>
                        </a:spcAft>
                      </a:pPr>
                      <a:r>
                        <a:rPr lang="ar-SA" sz="1800" b="1" u="none" strike="noStrike" dirty="0" smtClean="0">
                          <a:effectLst/>
                        </a:rPr>
                        <a:t>1-</a:t>
                      </a:r>
                      <a:r>
                        <a:rPr lang="ar-SA" sz="1800" b="1" u="none" strike="noStrike" baseline="0" dirty="0" smtClean="0">
                          <a:effectLst/>
                        </a:rPr>
                        <a:t> </a:t>
                      </a:r>
                      <a:r>
                        <a:rPr lang="ar-LB" sz="1800" b="1" u="none" strike="noStrike" dirty="0" smtClean="0">
                          <a:effectLst/>
                        </a:rPr>
                        <a:t>وجود </a:t>
                      </a:r>
                      <a:r>
                        <a:rPr lang="ar-LB" sz="1800" b="1" u="none" strike="noStrike" dirty="0">
                          <a:effectLst/>
                        </a:rPr>
                        <a:t>خطة استراتيجية في الإدارة الخاضعة للتفتيش لمدة زمنية لا تقلّ عن 3 سنوات مستوحاة من الخطة الوطنية التي وضعتها وزارة التخطيط </a:t>
                      </a:r>
                      <a:r>
                        <a:rPr lang="ar-LB" sz="1800" b="1" u="none" strike="noStrike" dirty="0" smtClean="0">
                          <a:effectLst/>
                        </a:rPr>
                        <a:t>العراقية</a:t>
                      </a:r>
                      <a:endParaRPr lang="en-US" sz="1600" b="1" u="none" strike="noStrike" dirty="0">
                        <a:effectLst/>
                      </a:endParaRPr>
                    </a:p>
                  </a:txBody>
                  <a:tcPr marL="68580" marR="68580" marT="0" marB="0"/>
                </a:tc>
                <a:tc rowSpan="4">
                  <a:txBody>
                    <a:bodyPr/>
                    <a:lstStyle/>
                    <a:p>
                      <a:pPr marL="0" marR="0" algn="r" rtl="1">
                        <a:lnSpc>
                          <a:spcPct val="150000"/>
                        </a:lnSpc>
                        <a:spcBef>
                          <a:spcPts val="0"/>
                        </a:spcBef>
                        <a:spcAft>
                          <a:spcPts val="0"/>
                        </a:spcAft>
                      </a:pPr>
                      <a:r>
                        <a:rPr lang="en-US" sz="1600" dirty="0">
                          <a:effectLst/>
                        </a:rPr>
                        <a:t> </a:t>
                      </a:r>
                      <a:endParaRPr lang="ar-SA" sz="1600" dirty="0" smtClean="0">
                        <a:effectLst/>
                      </a:endParaRPr>
                    </a:p>
                    <a:p>
                      <a:pPr marL="0" marR="0" algn="r" rtl="1">
                        <a:lnSpc>
                          <a:spcPct val="150000"/>
                        </a:lnSpc>
                        <a:spcBef>
                          <a:spcPts val="0"/>
                        </a:spcBef>
                        <a:spcAft>
                          <a:spcPts val="0"/>
                        </a:spcAft>
                      </a:pPr>
                      <a:endParaRPr lang="ar-SA" sz="1600" dirty="0" smtClean="0">
                        <a:effectLst/>
                      </a:endParaRPr>
                    </a:p>
                    <a:p>
                      <a:pPr marL="0" marR="0" algn="r" rtl="1">
                        <a:lnSpc>
                          <a:spcPct val="150000"/>
                        </a:lnSpc>
                        <a:spcBef>
                          <a:spcPts val="0"/>
                        </a:spcBef>
                        <a:spcAft>
                          <a:spcPts val="0"/>
                        </a:spcAft>
                      </a:pPr>
                      <a:endParaRPr lang="ar-SA" sz="1600" dirty="0" smtClean="0">
                        <a:effectLst/>
                      </a:endParaRPr>
                    </a:p>
                    <a:p>
                      <a:pPr marL="0" marR="0" algn="r" rtl="1">
                        <a:lnSpc>
                          <a:spcPct val="150000"/>
                        </a:lnSpc>
                        <a:spcBef>
                          <a:spcPts val="0"/>
                        </a:spcBef>
                        <a:spcAft>
                          <a:spcPts val="0"/>
                        </a:spcAft>
                      </a:pPr>
                      <a:endParaRPr lang="ar-SA" sz="1600" dirty="0" smtClean="0">
                        <a:effectLst/>
                      </a:endParaRPr>
                    </a:p>
                    <a:p>
                      <a:pPr marL="0" marR="0" algn="r" rtl="1">
                        <a:lnSpc>
                          <a:spcPct val="150000"/>
                        </a:lnSpc>
                        <a:spcBef>
                          <a:spcPts val="0"/>
                        </a:spcBef>
                        <a:spcAft>
                          <a:spcPts val="0"/>
                        </a:spcAft>
                      </a:pPr>
                      <a:endParaRPr lang="en-US" sz="1400" dirty="0">
                        <a:effectLst/>
                      </a:endParaRPr>
                    </a:p>
                    <a:p>
                      <a:pPr marL="0" marR="0" algn="r" rtl="1">
                        <a:lnSpc>
                          <a:spcPct val="150000"/>
                        </a:lnSpc>
                        <a:spcBef>
                          <a:spcPts val="0"/>
                        </a:spcBef>
                        <a:spcAft>
                          <a:spcPts val="0"/>
                        </a:spcAft>
                      </a:pPr>
                      <a:r>
                        <a:rPr lang="ar-SA" sz="1800" b="1" dirty="0">
                          <a:effectLst/>
                        </a:rPr>
                        <a:t>الإدارة الاستراتيجية</a:t>
                      </a:r>
                      <a:endParaRPr lang="en-US" sz="1600" b="1" dirty="0">
                        <a:effectLst/>
                        <a:latin typeface="Calibri"/>
                        <a:ea typeface="Calibri"/>
                        <a:cs typeface="Arial"/>
                      </a:endParaRPr>
                    </a:p>
                  </a:txBody>
                  <a:tcPr marL="68580" marR="68580" marT="0" marB="0"/>
                </a:tc>
              </a:tr>
              <a:tr h="599015">
                <a:tc>
                  <a:txBody>
                    <a:bodyPr/>
                    <a:lstStyle/>
                    <a:p>
                      <a:pPr marL="0" marR="0" algn="r" rtl="1">
                        <a:lnSpc>
                          <a:spcPct val="150000"/>
                        </a:lnSpc>
                        <a:spcBef>
                          <a:spcPts val="0"/>
                        </a:spcBef>
                        <a:spcAft>
                          <a:spcPts val="0"/>
                        </a:spcAft>
                      </a:pPr>
                      <a:r>
                        <a:rPr lang="ar-LB" sz="1400" dirty="0">
                          <a:effectLst/>
                        </a:rPr>
                        <a:t>مؤشر منطقي (نعم/كلا)</a:t>
                      </a:r>
                      <a:endParaRPr lang="en-US" sz="1200" dirty="0">
                        <a:effectLst/>
                        <a:latin typeface="Calibri"/>
                        <a:ea typeface="Calibri"/>
                        <a:cs typeface="Arial"/>
                      </a:endParaRPr>
                    </a:p>
                  </a:txBody>
                  <a:tcPr marL="68580" marR="68580" marT="0" marB="0"/>
                </a:tc>
                <a:tc>
                  <a:txBody>
                    <a:bodyPr/>
                    <a:lstStyle/>
                    <a:p>
                      <a:pPr marL="0" marR="0" algn="r" rtl="1">
                        <a:lnSpc>
                          <a:spcPct val="150000"/>
                        </a:lnSpc>
                        <a:spcBef>
                          <a:spcPts val="0"/>
                        </a:spcBef>
                        <a:spcAft>
                          <a:spcPts val="0"/>
                        </a:spcAft>
                      </a:pPr>
                      <a:r>
                        <a:rPr lang="ar-SA" sz="1800" b="1" u="none" strike="noStrike" dirty="0" smtClean="0">
                          <a:effectLst/>
                        </a:rPr>
                        <a:t>2-</a:t>
                      </a:r>
                      <a:r>
                        <a:rPr lang="ar-SA" sz="1800" b="1" u="none" strike="noStrike" baseline="0" dirty="0" smtClean="0">
                          <a:effectLst/>
                        </a:rPr>
                        <a:t> </a:t>
                      </a:r>
                      <a:r>
                        <a:rPr lang="ar-SA" sz="1800" b="1" u="none" strike="noStrike" dirty="0" smtClean="0">
                          <a:effectLst/>
                        </a:rPr>
                        <a:t>وجود </a:t>
                      </a:r>
                      <a:r>
                        <a:rPr lang="ar-SA" sz="1800" b="1" u="none" strike="noStrike" dirty="0">
                          <a:effectLst/>
                        </a:rPr>
                        <a:t>خطة سنوية في الإدارة الخاضعة للتفتيش تترجم الخطة الاستراتيجية إلى أهداف عمليّة</a:t>
                      </a:r>
                      <a:endParaRPr lang="en-US" sz="1600" b="1" u="none" strike="noStrike" dirty="0">
                        <a:effectLst/>
                        <a:latin typeface="Calibri"/>
                        <a:ea typeface="Calibri"/>
                        <a:cs typeface="Arial"/>
                      </a:endParaRPr>
                    </a:p>
                  </a:txBody>
                  <a:tcPr marL="68580" marR="68580" marT="0" marB="0"/>
                </a:tc>
                <a:tc vMerge="1">
                  <a:txBody>
                    <a:bodyPr/>
                    <a:lstStyle/>
                    <a:p>
                      <a:endParaRPr lang="en-US"/>
                    </a:p>
                  </a:txBody>
                  <a:tcPr/>
                </a:tc>
              </a:tr>
              <a:tr h="599015">
                <a:tc>
                  <a:txBody>
                    <a:bodyPr/>
                    <a:lstStyle/>
                    <a:p>
                      <a:pPr marL="0" marR="0" algn="r" rtl="1">
                        <a:lnSpc>
                          <a:spcPct val="150000"/>
                        </a:lnSpc>
                        <a:spcBef>
                          <a:spcPts val="0"/>
                        </a:spcBef>
                        <a:spcAft>
                          <a:spcPts val="0"/>
                        </a:spcAft>
                      </a:pPr>
                      <a:r>
                        <a:rPr lang="ar-SA" sz="1400" dirty="0">
                          <a:effectLst/>
                        </a:rPr>
                        <a:t>%</a:t>
                      </a:r>
                      <a:endParaRPr lang="en-US" sz="1200" dirty="0">
                        <a:effectLst/>
                        <a:latin typeface="Calibri"/>
                        <a:ea typeface="Calibri"/>
                        <a:cs typeface="Arial"/>
                      </a:endParaRPr>
                    </a:p>
                  </a:txBody>
                  <a:tcPr marL="68580" marR="68580" marT="0" marB="0"/>
                </a:tc>
                <a:tc>
                  <a:txBody>
                    <a:bodyPr/>
                    <a:lstStyle/>
                    <a:p>
                      <a:pPr marL="0" marR="0" algn="r" rtl="1">
                        <a:lnSpc>
                          <a:spcPct val="150000"/>
                        </a:lnSpc>
                        <a:spcBef>
                          <a:spcPts val="0"/>
                        </a:spcBef>
                        <a:spcAft>
                          <a:spcPts val="0"/>
                        </a:spcAft>
                      </a:pPr>
                      <a:r>
                        <a:rPr lang="ar-SA" sz="1800" b="1" u="none" strike="noStrike" dirty="0" smtClean="0">
                          <a:effectLst/>
                        </a:rPr>
                        <a:t>3-</a:t>
                      </a:r>
                      <a:r>
                        <a:rPr lang="ar-SA" sz="1800" b="1" u="none" strike="noStrike" baseline="0" dirty="0" smtClean="0">
                          <a:effectLst/>
                        </a:rPr>
                        <a:t> </a:t>
                      </a:r>
                      <a:r>
                        <a:rPr lang="ar-SA" sz="1800" b="1" u="none" strike="noStrike" dirty="0" smtClean="0">
                          <a:effectLst/>
                        </a:rPr>
                        <a:t>النسبة </a:t>
                      </a:r>
                      <a:r>
                        <a:rPr lang="ar-SA" sz="1800" b="1" u="none" strike="noStrike" dirty="0">
                          <a:effectLst/>
                        </a:rPr>
                        <a:t>المئوية للوحدات التي تتألف منها الإدارة الخاضعة للتفتيش التي لديها خطط سنوية لعملها</a:t>
                      </a:r>
                      <a:endParaRPr lang="en-US" sz="1600" b="1" u="none" strike="noStrike" dirty="0">
                        <a:effectLst/>
                        <a:latin typeface="Calibri"/>
                        <a:ea typeface="Calibri"/>
                        <a:cs typeface="Arial"/>
                      </a:endParaRPr>
                    </a:p>
                  </a:txBody>
                  <a:tcPr marL="68580" marR="68580" marT="0" marB="0"/>
                </a:tc>
                <a:tc vMerge="1">
                  <a:txBody>
                    <a:bodyPr/>
                    <a:lstStyle/>
                    <a:p>
                      <a:endParaRPr lang="en-US"/>
                    </a:p>
                  </a:txBody>
                  <a:tcPr/>
                </a:tc>
              </a:tr>
              <a:tr h="1093089">
                <a:tc>
                  <a:txBody>
                    <a:bodyPr/>
                    <a:lstStyle/>
                    <a:p>
                      <a:pPr marL="0" marR="0" algn="r" rtl="1">
                        <a:lnSpc>
                          <a:spcPct val="150000"/>
                        </a:lnSpc>
                        <a:spcBef>
                          <a:spcPts val="0"/>
                        </a:spcBef>
                        <a:spcAft>
                          <a:spcPts val="0"/>
                        </a:spcAft>
                      </a:pPr>
                      <a:r>
                        <a:rPr lang="ar-SA" sz="1400" dirty="0">
                          <a:effectLst/>
                        </a:rPr>
                        <a:t>تصنيف من صفر إلى 10:</a:t>
                      </a:r>
                      <a:endParaRPr lang="en-US" sz="1200" dirty="0">
                        <a:effectLst/>
                      </a:endParaRPr>
                    </a:p>
                    <a:p>
                      <a:pPr marL="0" marR="0" algn="r" rtl="1">
                        <a:lnSpc>
                          <a:spcPct val="150000"/>
                        </a:lnSpc>
                        <a:spcBef>
                          <a:spcPts val="0"/>
                        </a:spcBef>
                        <a:spcAft>
                          <a:spcPts val="0"/>
                        </a:spcAft>
                      </a:pPr>
                      <a:r>
                        <a:rPr lang="ar-SA" sz="1400" dirty="0">
                          <a:effectLst/>
                        </a:rPr>
                        <a:t>0=لا يوجد</a:t>
                      </a:r>
                      <a:endParaRPr lang="en-US" sz="1200" dirty="0">
                        <a:effectLst/>
                      </a:endParaRPr>
                    </a:p>
                    <a:p>
                      <a:pPr marL="0" marR="0" algn="r" rtl="1">
                        <a:lnSpc>
                          <a:spcPct val="150000"/>
                        </a:lnSpc>
                        <a:spcBef>
                          <a:spcPts val="0"/>
                        </a:spcBef>
                        <a:spcAft>
                          <a:spcPts val="0"/>
                        </a:spcAft>
                      </a:pPr>
                      <a:r>
                        <a:rPr lang="ar-SA" sz="1400" dirty="0">
                          <a:effectLst/>
                        </a:rPr>
                        <a:t>10=ممتاز</a:t>
                      </a:r>
                      <a:endParaRPr lang="en-US" sz="1200" dirty="0">
                        <a:effectLst/>
                        <a:latin typeface="Calibri"/>
                        <a:ea typeface="Calibri"/>
                        <a:cs typeface="Arial"/>
                      </a:endParaRPr>
                    </a:p>
                  </a:txBody>
                  <a:tcPr marL="68580" marR="68580" marT="0" marB="0"/>
                </a:tc>
                <a:tc>
                  <a:txBody>
                    <a:bodyPr/>
                    <a:lstStyle/>
                    <a:p>
                      <a:pPr marL="0" marR="0" algn="r" rtl="1">
                        <a:lnSpc>
                          <a:spcPct val="150000"/>
                        </a:lnSpc>
                        <a:spcBef>
                          <a:spcPts val="0"/>
                        </a:spcBef>
                        <a:spcAft>
                          <a:spcPts val="0"/>
                        </a:spcAft>
                      </a:pPr>
                      <a:r>
                        <a:rPr lang="ar-SA" sz="1800" b="1" u="none" strike="noStrike" dirty="0" smtClean="0">
                          <a:effectLst/>
                        </a:rPr>
                        <a:t>4-</a:t>
                      </a:r>
                      <a:r>
                        <a:rPr lang="ar-SA" sz="1800" b="1" u="none" strike="noStrike" baseline="0" dirty="0" smtClean="0">
                          <a:effectLst/>
                        </a:rPr>
                        <a:t> </a:t>
                      </a:r>
                      <a:r>
                        <a:rPr lang="ar-SA" sz="1800" b="1" u="none" strike="noStrike" dirty="0" smtClean="0">
                          <a:effectLst/>
                        </a:rPr>
                        <a:t>تطبيق </a:t>
                      </a:r>
                      <a:r>
                        <a:rPr lang="ar-SA" sz="1800" b="1" u="none" strike="noStrike" dirty="0">
                          <a:effectLst/>
                        </a:rPr>
                        <a:t>أدوات لقياس أداء الإدارة الخاضعة للتقييم</a:t>
                      </a:r>
                      <a:endParaRPr lang="en-US" sz="1600" b="1" u="none" strike="noStrike" dirty="0">
                        <a:effectLst/>
                        <a:latin typeface="Calibri"/>
                        <a:ea typeface="Calibri"/>
                        <a:cs typeface="Arial"/>
                      </a:endParaRPr>
                    </a:p>
                  </a:txBody>
                  <a:tcPr marL="68580" marR="68580" marT="0" marB="0"/>
                </a:tc>
                <a:tc vMerge="1">
                  <a:txBody>
                    <a:bodyPr/>
                    <a:lstStyle/>
                    <a:p>
                      <a:endParaRPr lang="en-US"/>
                    </a:p>
                  </a:txBody>
                  <a:tcPr/>
                </a:tc>
              </a:tr>
              <a:tr h="1232160">
                <a:tc>
                  <a:txBody>
                    <a:bodyPr/>
                    <a:lstStyle/>
                    <a:p>
                      <a:pPr marL="0" marR="0" algn="r" rtl="1">
                        <a:lnSpc>
                          <a:spcPct val="150000"/>
                        </a:lnSpc>
                        <a:spcBef>
                          <a:spcPts val="0"/>
                        </a:spcBef>
                        <a:spcAft>
                          <a:spcPts val="0"/>
                        </a:spcAft>
                      </a:pPr>
                      <a:r>
                        <a:rPr lang="ar-SA" sz="1400" dirty="0">
                          <a:effectLst/>
                        </a:rPr>
                        <a:t>تصنيف من صفر إلى 10:</a:t>
                      </a:r>
                      <a:endParaRPr lang="en-US" sz="1200" dirty="0">
                        <a:effectLst/>
                      </a:endParaRPr>
                    </a:p>
                    <a:p>
                      <a:pPr marL="0" marR="0" algn="r" rtl="1">
                        <a:lnSpc>
                          <a:spcPct val="150000"/>
                        </a:lnSpc>
                        <a:spcBef>
                          <a:spcPts val="0"/>
                        </a:spcBef>
                        <a:spcAft>
                          <a:spcPts val="0"/>
                        </a:spcAft>
                      </a:pPr>
                      <a:r>
                        <a:rPr lang="ar-SA" sz="1400" dirty="0">
                          <a:effectLst/>
                        </a:rPr>
                        <a:t>0=لا يوجد</a:t>
                      </a:r>
                      <a:endParaRPr lang="en-US" sz="1200" dirty="0">
                        <a:effectLst/>
                      </a:endParaRPr>
                    </a:p>
                    <a:p>
                      <a:pPr marL="0" marR="0" algn="r" rtl="1">
                        <a:lnSpc>
                          <a:spcPct val="150000"/>
                        </a:lnSpc>
                        <a:spcBef>
                          <a:spcPts val="0"/>
                        </a:spcBef>
                        <a:spcAft>
                          <a:spcPts val="0"/>
                        </a:spcAft>
                      </a:pPr>
                      <a:r>
                        <a:rPr lang="ar-SA" sz="1400" dirty="0">
                          <a:effectLst/>
                        </a:rPr>
                        <a:t>10=يرد بوضوح تام</a:t>
                      </a:r>
                      <a:endParaRPr lang="en-US" sz="1200" dirty="0">
                        <a:effectLst/>
                        <a:latin typeface="Calibri"/>
                        <a:ea typeface="Calibri"/>
                        <a:cs typeface="Arial"/>
                      </a:endParaRPr>
                    </a:p>
                  </a:txBody>
                  <a:tcPr marL="68580" marR="68580" marT="0" marB="0"/>
                </a:tc>
                <a:tc>
                  <a:txBody>
                    <a:bodyPr/>
                    <a:lstStyle/>
                    <a:p>
                      <a:pPr marL="0" marR="0" algn="r" rtl="1">
                        <a:lnSpc>
                          <a:spcPct val="150000"/>
                        </a:lnSpc>
                        <a:spcBef>
                          <a:spcPts val="0"/>
                        </a:spcBef>
                        <a:spcAft>
                          <a:spcPts val="0"/>
                        </a:spcAft>
                      </a:pPr>
                      <a:r>
                        <a:rPr lang="ar-SA" sz="1800" b="1" u="none" strike="noStrike" dirty="0" smtClean="0">
                          <a:effectLst/>
                        </a:rPr>
                        <a:t>5-</a:t>
                      </a:r>
                      <a:r>
                        <a:rPr lang="ar-SA" sz="1800" b="1" u="none" strike="noStrike" baseline="0" dirty="0" smtClean="0">
                          <a:effectLst/>
                        </a:rPr>
                        <a:t> </a:t>
                      </a:r>
                      <a:r>
                        <a:rPr lang="ar-SA" sz="1800" b="1" u="none" strike="noStrike" dirty="0" smtClean="0">
                          <a:effectLst/>
                        </a:rPr>
                        <a:t>تحسين </a:t>
                      </a:r>
                      <a:r>
                        <a:rPr lang="ar-SA" sz="1800" b="1" u="none" strike="noStrike" dirty="0">
                          <a:effectLst/>
                        </a:rPr>
                        <a:t>الخدمة المقدّمة إلى المواطنين يرد بشكل واضح كهدف تطويري ضمن خطط، وبرامج، وقرارات، وسياسات الإدارة الخاضعة للتفتيش أو في سجلاتها الرسمية</a:t>
                      </a:r>
                      <a:endParaRPr lang="en-US" sz="1600" b="1" u="none" strike="noStrike" dirty="0">
                        <a:effectLst/>
                        <a:latin typeface="Calibri"/>
                        <a:ea typeface="Calibri"/>
                        <a:cs typeface="Arial"/>
                      </a:endParaRPr>
                    </a:p>
                  </a:txBody>
                  <a:tcPr marL="68580" marR="68580" marT="0" marB="0"/>
                </a:tc>
                <a:tc>
                  <a:txBody>
                    <a:bodyPr/>
                    <a:lstStyle/>
                    <a:p>
                      <a:pPr marL="0" marR="0" algn="r" rtl="1">
                        <a:lnSpc>
                          <a:spcPct val="150000"/>
                        </a:lnSpc>
                        <a:spcBef>
                          <a:spcPts val="0"/>
                        </a:spcBef>
                        <a:spcAft>
                          <a:spcPts val="0"/>
                        </a:spcAft>
                      </a:pPr>
                      <a:r>
                        <a:rPr lang="en-US" sz="1600" dirty="0">
                          <a:effectLst/>
                        </a:rPr>
                        <a:t> </a:t>
                      </a:r>
                      <a:r>
                        <a:rPr lang="ar-SA" sz="1800" b="1" dirty="0" smtClean="0">
                          <a:effectLst/>
                        </a:rPr>
                        <a:t>إدارة </a:t>
                      </a:r>
                      <a:r>
                        <a:rPr lang="ar-SA" sz="1800" b="1" dirty="0">
                          <a:effectLst/>
                        </a:rPr>
                        <a:t>موجّهة نحو الزبائن/المواطنين</a:t>
                      </a:r>
                      <a:endParaRPr lang="en-US" sz="1600" b="1" dirty="0">
                        <a:effectLst/>
                        <a:latin typeface="Calibri"/>
                        <a:ea typeface="Calibri"/>
                        <a:cs typeface="Arial"/>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fld id="{E6112C49-5ED6-4A2C-81D6-89C57A343904}" type="slidenum">
              <a:rPr lang="en-US" smtClean="0"/>
              <a:t>27</a:t>
            </a:fld>
            <a:endParaRPr lang="en-US"/>
          </a:p>
        </p:txBody>
      </p:sp>
    </p:spTree>
    <p:extLst>
      <p:ext uri="{BB962C8B-B14F-4D97-AF65-F5344CB8AC3E}">
        <p14:creationId xmlns:p14="http://schemas.microsoft.com/office/powerpoint/2010/main" val="1087660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26869" y="137755"/>
            <a:ext cx="3624710" cy="400110"/>
          </a:xfrm>
          <a:prstGeom prst="rect">
            <a:avLst/>
          </a:prstGeom>
        </p:spPr>
        <p:txBody>
          <a:bodyPr wrap="none">
            <a:spAutoFit/>
          </a:bodyPr>
          <a:lstStyle/>
          <a:p>
            <a:pPr marL="342900" indent="-342900" algn="r" rtl="1">
              <a:buFont typeface="Courier New" pitchFamily="49" charset="0"/>
              <a:buChar char="o"/>
            </a:pPr>
            <a:r>
              <a:rPr lang="ar-SA" sz="2000" b="1" dirty="0"/>
              <a:t>عيّنة من مؤشرات الأداء </a:t>
            </a:r>
            <a:r>
              <a:rPr lang="ar-SA" sz="2000" b="1" dirty="0" smtClean="0"/>
              <a:t>العامة -تابع </a:t>
            </a:r>
            <a:endParaRPr lang="en-US" sz="2000" dirty="0"/>
          </a:p>
        </p:txBody>
      </p:sp>
      <p:sp>
        <p:nvSpPr>
          <p:cNvPr id="5" name="Rectangle 4"/>
          <p:cNvSpPr/>
          <p:nvPr/>
        </p:nvSpPr>
        <p:spPr>
          <a:xfrm>
            <a:off x="5638800" y="76200"/>
            <a:ext cx="3429144" cy="461665"/>
          </a:xfrm>
          <a:prstGeom prst="rect">
            <a:avLst/>
          </a:prstGeom>
        </p:spPr>
        <p:txBody>
          <a:bodyPr wrap="none">
            <a:spAutoFit/>
          </a:bodyPr>
          <a:lstStyle/>
          <a:p>
            <a:pPr lvl="0" rtl="1"/>
            <a:r>
              <a:rPr lang="ar-LB" sz="2400" b="1" u="sng" dirty="0"/>
              <a:t>الجلسة الثانية: تطبيق عملي (1)</a:t>
            </a:r>
            <a:endParaRPr lang="en-US" sz="2400" b="1" u="sng" dirty="0"/>
          </a:p>
        </p:txBody>
      </p:sp>
      <p:graphicFrame>
        <p:nvGraphicFramePr>
          <p:cNvPr id="2" name="Table 1"/>
          <p:cNvGraphicFramePr>
            <a:graphicFrameLocks noGrp="1"/>
          </p:cNvGraphicFramePr>
          <p:nvPr>
            <p:extLst>
              <p:ext uri="{D42A27DB-BD31-4B8C-83A1-F6EECF244321}">
                <p14:modId xmlns:p14="http://schemas.microsoft.com/office/powerpoint/2010/main" val="3056679349"/>
              </p:ext>
            </p:extLst>
          </p:nvPr>
        </p:nvGraphicFramePr>
        <p:xfrm>
          <a:off x="228600" y="537866"/>
          <a:ext cx="8763000" cy="6161892"/>
        </p:xfrm>
        <a:graphic>
          <a:graphicData uri="http://schemas.openxmlformats.org/drawingml/2006/table">
            <a:tbl>
              <a:tblPr firstRow="1" firstCol="1" bandRow="1">
                <a:tableStyleId>{5C22544A-7EE6-4342-B048-85BDC9FD1C3A}</a:tableStyleId>
              </a:tblPr>
              <a:tblGrid>
                <a:gridCol w="1852341"/>
                <a:gridCol w="4737720"/>
                <a:gridCol w="2172939"/>
              </a:tblGrid>
              <a:tr h="223589">
                <a:tc>
                  <a:txBody>
                    <a:bodyPr/>
                    <a:lstStyle/>
                    <a:p>
                      <a:pPr marL="0" marR="0" algn="just" rtl="1">
                        <a:lnSpc>
                          <a:spcPct val="150000"/>
                        </a:lnSpc>
                        <a:spcBef>
                          <a:spcPts val="0"/>
                        </a:spcBef>
                        <a:spcAft>
                          <a:spcPts val="0"/>
                        </a:spcAft>
                      </a:pPr>
                      <a:r>
                        <a:rPr lang="ar-SA" sz="1600" b="1" kern="1200" dirty="0">
                          <a:solidFill>
                            <a:schemeClr val="lt1"/>
                          </a:solidFill>
                          <a:effectLst/>
                          <a:latin typeface="+mn-lt"/>
                          <a:ea typeface="+mn-ea"/>
                          <a:cs typeface="+mn-cs"/>
                        </a:rPr>
                        <a:t>وحدة القياس</a:t>
                      </a:r>
                      <a:endParaRPr lang="en-US" sz="1600" b="1" kern="1200" dirty="0">
                        <a:solidFill>
                          <a:schemeClr val="lt1"/>
                        </a:solidFill>
                        <a:effectLst/>
                        <a:latin typeface="+mn-lt"/>
                        <a:ea typeface="+mn-ea"/>
                        <a:cs typeface="+mn-cs"/>
                      </a:endParaRPr>
                    </a:p>
                  </a:txBody>
                  <a:tcPr marL="43519" marR="43519" marT="0" marB="0"/>
                </a:tc>
                <a:tc>
                  <a:txBody>
                    <a:bodyPr/>
                    <a:lstStyle/>
                    <a:p>
                      <a:pPr marL="0" marR="0" algn="just" rtl="1">
                        <a:lnSpc>
                          <a:spcPct val="150000"/>
                        </a:lnSpc>
                        <a:spcBef>
                          <a:spcPts val="0"/>
                        </a:spcBef>
                        <a:spcAft>
                          <a:spcPts val="0"/>
                        </a:spcAft>
                      </a:pPr>
                      <a:r>
                        <a:rPr lang="ar-SA" sz="1600" b="1" kern="1200" dirty="0">
                          <a:solidFill>
                            <a:schemeClr val="lt1"/>
                          </a:solidFill>
                          <a:effectLst/>
                          <a:latin typeface="+mn-lt"/>
                          <a:ea typeface="+mn-ea"/>
                          <a:cs typeface="+mn-cs"/>
                        </a:rPr>
                        <a:t>مؤشرات الأداء الرئيسية (أمثلة)</a:t>
                      </a:r>
                      <a:endParaRPr lang="en-US" sz="1600" b="1" kern="1200" dirty="0">
                        <a:solidFill>
                          <a:schemeClr val="lt1"/>
                        </a:solidFill>
                        <a:effectLst/>
                        <a:latin typeface="+mn-lt"/>
                        <a:ea typeface="+mn-ea"/>
                        <a:cs typeface="+mn-cs"/>
                      </a:endParaRPr>
                    </a:p>
                  </a:txBody>
                  <a:tcPr marL="43519" marR="43519" marT="0" marB="0"/>
                </a:tc>
                <a:tc>
                  <a:txBody>
                    <a:bodyPr/>
                    <a:lstStyle/>
                    <a:p>
                      <a:pPr marL="0" marR="0" algn="just" rtl="1">
                        <a:lnSpc>
                          <a:spcPct val="150000"/>
                        </a:lnSpc>
                        <a:spcBef>
                          <a:spcPts val="0"/>
                        </a:spcBef>
                        <a:spcAft>
                          <a:spcPts val="0"/>
                        </a:spcAft>
                      </a:pPr>
                      <a:r>
                        <a:rPr lang="ar-SA" sz="1600" dirty="0">
                          <a:effectLst/>
                        </a:rPr>
                        <a:t>مجال الأداء الرئيسي</a:t>
                      </a:r>
                      <a:endParaRPr lang="en-US" sz="1400" dirty="0">
                        <a:effectLst/>
                        <a:latin typeface="Calibri"/>
                        <a:ea typeface="Calibri"/>
                        <a:cs typeface="Arial"/>
                      </a:endParaRPr>
                    </a:p>
                  </a:txBody>
                  <a:tcPr marL="43519" marR="43519" marT="0" marB="0"/>
                </a:tc>
              </a:tr>
              <a:tr h="1117946">
                <a:tc>
                  <a:txBody>
                    <a:bodyPr/>
                    <a:lstStyle/>
                    <a:p>
                      <a:pPr marL="0" marR="0" algn="just" rtl="1">
                        <a:lnSpc>
                          <a:spcPct val="150000"/>
                        </a:lnSpc>
                        <a:spcBef>
                          <a:spcPts val="0"/>
                        </a:spcBef>
                        <a:spcAft>
                          <a:spcPts val="0"/>
                        </a:spcAft>
                      </a:pPr>
                      <a:r>
                        <a:rPr lang="ar-SA" sz="1000" dirty="0">
                          <a:effectLst/>
                        </a:rPr>
                        <a:t>مؤشر مصنّف ضمن فئات:</a:t>
                      </a:r>
                      <a:endParaRPr lang="en-US" sz="900" dirty="0">
                        <a:effectLst/>
                      </a:endParaRPr>
                    </a:p>
                    <a:p>
                      <a:pPr marL="0" marR="0" algn="just" rtl="1">
                        <a:lnSpc>
                          <a:spcPct val="150000"/>
                        </a:lnSpc>
                        <a:spcBef>
                          <a:spcPts val="0"/>
                        </a:spcBef>
                        <a:spcAft>
                          <a:spcPts val="0"/>
                        </a:spcAft>
                      </a:pPr>
                      <a:r>
                        <a:rPr lang="ar-SA" sz="1000" dirty="0">
                          <a:effectLst/>
                        </a:rPr>
                        <a:t>1=لا يوجد</a:t>
                      </a:r>
                      <a:endParaRPr lang="en-US" sz="900" dirty="0">
                        <a:effectLst/>
                      </a:endParaRPr>
                    </a:p>
                    <a:p>
                      <a:pPr marL="0" marR="0" algn="just" rtl="1">
                        <a:lnSpc>
                          <a:spcPct val="150000"/>
                        </a:lnSpc>
                        <a:spcBef>
                          <a:spcPts val="0"/>
                        </a:spcBef>
                        <a:spcAft>
                          <a:spcPts val="0"/>
                        </a:spcAft>
                      </a:pPr>
                      <a:r>
                        <a:rPr lang="ar-SA" sz="1000" dirty="0">
                          <a:effectLst/>
                        </a:rPr>
                        <a:t>2=قيد التأسيس</a:t>
                      </a:r>
                      <a:endParaRPr lang="en-US" sz="900" dirty="0">
                        <a:effectLst/>
                      </a:endParaRPr>
                    </a:p>
                    <a:p>
                      <a:pPr marL="0" marR="0" algn="just" rtl="1">
                        <a:lnSpc>
                          <a:spcPct val="150000"/>
                        </a:lnSpc>
                        <a:spcBef>
                          <a:spcPts val="0"/>
                        </a:spcBef>
                        <a:spcAft>
                          <a:spcPts val="0"/>
                        </a:spcAft>
                      </a:pPr>
                      <a:r>
                        <a:rPr lang="ar-SA" sz="1000" dirty="0">
                          <a:effectLst/>
                        </a:rPr>
                        <a:t>3=يعمل جزئياً</a:t>
                      </a:r>
                      <a:endParaRPr lang="en-US" sz="900" dirty="0">
                        <a:effectLst/>
                      </a:endParaRPr>
                    </a:p>
                    <a:p>
                      <a:pPr marL="0" marR="0" algn="just" rtl="1">
                        <a:lnSpc>
                          <a:spcPct val="150000"/>
                        </a:lnSpc>
                        <a:spcBef>
                          <a:spcPts val="0"/>
                        </a:spcBef>
                        <a:spcAft>
                          <a:spcPts val="0"/>
                        </a:spcAft>
                      </a:pPr>
                      <a:r>
                        <a:rPr lang="ar-SA" sz="1000" dirty="0">
                          <a:effectLst/>
                        </a:rPr>
                        <a:t>4=يعمل بالكامل</a:t>
                      </a:r>
                      <a:endParaRPr lang="en-US" sz="900" dirty="0">
                        <a:effectLst/>
                        <a:latin typeface="Calibri"/>
                        <a:ea typeface="Calibri"/>
                        <a:cs typeface="Arial"/>
                      </a:endParaRPr>
                    </a:p>
                  </a:txBody>
                  <a:tcPr marL="43519" marR="43519" marT="0" marB="0"/>
                </a:tc>
                <a:tc>
                  <a:txBody>
                    <a:bodyPr/>
                    <a:lstStyle/>
                    <a:p>
                      <a:pPr marL="0" marR="0" algn="just" rtl="1">
                        <a:lnSpc>
                          <a:spcPct val="150000"/>
                        </a:lnSpc>
                        <a:spcBef>
                          <a:spcPts val="0"/>
                        </a:spcBef>
                        <a:spcAft>
                          <a:spcPts val="0"/>
                        </a:spcAft>
                      </a:pPr>
                      <a:r>
                        <a:rPr lang="ar-SA" sz="1600" b="1" kern="1200" dirty="0" smtClean="0">
                          <a:solidFill>
                            <a:schemeClr val="dk1"/>
                          </a:solidFill>
                          <a:effectLst/>
                          <a:latin typeface="+mn-lt"/>
                          <a:ea typeface="+mn-ea"/>
                          <a:cs typeface="+mn-cs"/>
                        </a:rPr>
                        <a:t>6- مدى </a:t>
                      </a:r>
                      <a:r>
                        <a:rPr lang="ar-SA" sz="1600" b="1" kern="1200" dirty="0">
                          <a:solidFill>
                            <a:schemeClr val="dk1"/>
                          </a:solidFill>
                          <a:effectLst/>
                          <a:latin typeface="+mn-lt"/>
                          <a:ea typeface="+mn-ea"/>
                          <a:cs typeface="+mn-cs"/>
                        </a:rPr>
                        <a:t>تطبيق نظام لإدارة الشكاوى</a:t>
                      </a:r>
                      <a:endParaRPr lang="en-US" sz="1600" b="1" kern="1200" dirty="0">
                        <a:solidFill>
                          <a:schemeClr val="dk1"/>
                        </a:solidFill>
                        <a:effectLst/>
                        <a:latin typeface="+mn-lt"/>
                        <a:ea typeface="+mn-ea"/>
                        <a:cs typeface="+mn-cs"/>
                      </a:endParaRPr>
                    </a:p>
                  </a:txBody>
                  <a:tcPr marL="43519" marR="43519" marT="0" marB="0"/>
                </a:tc>
                <a:tc rowSpan="2">
                  <a:txBody>
                    <a:bodyPr/>
                    <a:lstStyle/>
                    <a:p>
                      <a:pPr marL="0" marR="0" algn="ctr" defTabSz="914400" rtl="1" eaLnBrk="1" latinLnBrk="0" hangingPunct="1">
                        <a:lnSpc>
                          <a:spcPct val="150000"/>
                        </a:lnSpc>
                        <a:spcBef>
                          <a:spcPts val="0"/>
                        </a:spcBef>
                        <a:spcAft>
                          <a:spcPts val="0"/>
                        </a:spcAft>
                      </a:pPr>
                      <a:r>
                        <a:rPr lang="ar-SA" sz="1600" b="1" kern="1200" dirty="0">
                          <a:solidFill>
                            <a:schemeClr val="dk1"/>
                          </a:solidFill>
                          <a:effectLst/>
                          <a:latin typeface="+mn-lt"/>
                          <a:ea typeface="+mn-ea"/>
                          <a:cs typeface="+mn-cs"/>
                        </a:rPr>
                        <a:t>إدارة موجّهة نحو الزبائن/المواطنين</a:t>
                      </a:r>
                      <a:endParaRPr lang="en-US" sz="1600" b="1" kern="1200" dirty="0">
                        <a:solidFill>
                          <a:schemeClr val="dk1"/>
                        </a:solidFill>
                        <a:effectLst/>
                        <a:latin typeface="+mn-lt"/>
                        <a:ea typeface="+mn-ea"/>
                        <a:cs typeface="+mn-cs"/>
                      </a:endParaRPr>
                    </a:p>
                  </a:txBody>
                  <a:tcPr marL="43519" marR="43519" marT="0" marB="0"/>
                </a:tc>
              </a:tr>
              <a:tr h="1178412">
                <a:tc>
                  <a:txBody>
                    <a:bodyPr/>
                    <a:lstStyle/>
                    <a:p>
                      <a:pPr marL="0" marR="0" algn="just" rtl="1">
                        <a:lnSpc>
                          <a:spcPct val="150000"/>
                        </a:lnSpc>
                        <a:spcBef>
                          <a:spcPts val="0"/>
                        </a:spcBef>
                        <a:spcAft>
                          <a:spcPts val="0"/>
                        </a:spcAft>
                      </a:pPr>
                      <a:r>
                        <a:rPr lang="ar-SA" sz="1000" dirty="0">
                          <a:effectLst/>
                        </a:rPr>
                        <a:t>مؤشر مصنّف ضمن فئات:</a:t>
                      </a:r>
                      <a:endParaRPr lang="en-US" sz="900" dirty="0">
                        <a:effectLst/>
                      </a:endParaRPr>
                    </a:p>
                    <a:p>
                      <a:pPr marL="0" marR="0" algn="just" rtl="1">
                        <a:lnSpc>
                          <a:spcPct val="150000"/>
                        </a:lnSpc>
                        <a:spcBef>
                          <a:spcPts val="0"/>
                        </a:spcBef>
                        <a:spcAft>
                          <a:spcPts val="0"/>
                        </a:spcAft>
                      </a:pPr>
                      <a:r>
                        <a:rPr lang="ar-SA" sz="1000" dirty="0">
                          <a:effectLst/>
                        </a:rPr>
                        <a:t>1=لا يوجد</a:t>
                      </a:r>
                      <a:endParaRPr lang="en-US" sz="900" dirty="0">
                        <a:effectLst/>
                      </a:endParaRPr>
                    </a:p>
                    <a:p>
                      <a:pPr marL="0" marR="0" algn="just" rtl="1">
                        <a:lnSpc>
                          <a:spcPct val="150000"/>
                        </a:lnSpc>
                        <a:spcBef>
                          <a:spcPts val="0"/>
                        </a:spcBef>
                        <a:spcAft>
                          <a:spcPts val="0"/>
                        </a:spcAft>
                      </a:pPr>
                      <a:r>
                        <a:rPr lang="ar-SA" sz="1000" dirty="0">
                          <a:effectLst/>
                        </a:rPr>
                        <a:t>2=قيد الإعداد</a:t>
                      </a:r>
                      <a:endParaRPr lang="en-US" sz="900" dirty="0">
                        <a:effectLst/>
                      </a:endParaRPr>
                    </a:p>
                    <a:p>
                      <a:pPr marL="0" marR="0" algn="just" rtl="1">
                        <a:lnSpc>
                          <a:spcPct val="150000"/>
                        </a:lnSpc>
                        <a:spcBef>
                          <a:spcPts val="0"/>
                        </a:spcBef>
                        <a:spcAft>
                          <a:spcPts val="0"/>
                        </a:spcAft>
                      </a:pPr>
                      <a:r>
                        <a:rPr lang="ar-SA" sz="1000" dirty="0">
                          <a:effectLst/>
                        </a:rPr>
                        <a:t>3=مطبّق بشكل متقطّع</a:t>
                      </a:r>
                      <a:endParaRPr lang="en-US" sz="900" dirty="0">
                        <a:effectLst/>
                      </a:endParaRPr>
                    </a:p>
                    <a:p>
                      <a:pPr marL="0" marR="0" algn="just" rtl="1">
                        <a:lnSpc>
                          <a:spcPct val="150000"/>
                        </a:lnSpc>
                        <a:spcBef>
                          <a:spcPts val="0"/>
                        </a:spcBef>
                        <a:spcAft>
                          <a:spcPts val="0"/>
                        </a:spcAft>
                      </a:pPr>
                      <a:r>
                        <a:rPr lang="ar-SA" sz="1000" dirty="0">
                          <a:effectLst/>
                        </a:rPr>
                        <a:t>4=مطبّق بانتظام</a:t>
                      </a:r>
                      <a:endParaRPr lang="en-US" sz="900" dirty="0">
                        <a:effectLst/>
                        <a:latin typeface="Calibri"/>
                        <a:ea typeface="Calibri"/>
                        <a:cs typeface="Arial"/>
                      </a:endParaRPr>
                    </a:p>
                  </a:txBody>
                  <a:tcPr marL="43519" marR="43519" marT="0" marB="0"/>
                </a:tc>
                <a:tc>
                  <a:txBody>
                    <a:bodyPr/>
                    <a:lstStyle/>
                    <a:p>
                      <a:pPr marL="0" marR="0" algn="just" defTabSz="914400" rtl="1" eaLnBrk="1" latinLnBrk="0" hangingPunct="1">
                        <a:lnSpc>
                          <a:spcPct val="150000"/>
                        </a:lnSpc>
                        <a:spcBef>
                          <a:spcPts val="0"/>
                        </a:spcBef>
                        <a:spcAft>
                          <a:spcPts val="0"/>
                        </a:spcAft>
                      </a:pPr>
                      <a:r>
                        <a:rPr lang="ar-SA" sz="1600" b="1" kern="1200" dirty="0" smtClean="0">
                          <a:solidFill>
                            <a:schemeClr val="dk1"/>
                          </a:solidFill>
                          <a:effectLst/>
                          <a:latin typeface="+mn-lt"/>
                          <a:ea typeface="+mn-ea"/>
                          <a:cs typeface="+mn-cs"/>
                        </a:rPr>
                        <a:t>7- إجراء </a:t>
                      </a:r>
                      <a:r>
                        <a:rPr lang="ar-SA" sz="1600" b="1" kern="1200" dirty="0" err="1">
                          <a:solidFill>
                            <a:schemeClr val="dk1"/>
                          </a:solidFill>
                          <a:effectLst/>
                          <a:latin typeface="+mn-lt"/>
                          <a:ea typeface="+mn-ea"/>
                          <a:cs typeface="+mn-cs"/>
                        </a:rPr>
                        <a:t>مسوحات</a:t>
                      </a:r>
                      <a:r>
                        <a:rPr lang="ar-SA" sz="1600" b="1" kern="1200" dirty="0">
                          <a:solidFill>
                            <a:schemeClr val="dk1"/>
                          </a:solidFill>
                          <a:effectLst/>
                          <a:latin typeface="+mn-lt"/>
                          <a:ea typeface="+mn-ea"/>
                          <a:cs typeface="+mn-cs"/>
                        </a:rPr>
                        <a:t> لقياس رضى المواطنين </a:t>
                      </a:r>
                      <a:endParaRPr lang="en-US" sz="1600" b="1" kern="1200" dirty="0">
                        <a:solidFill>
                          <a:schemeClr val="dk1"/>
                        </a:solidFill>
                        <a:effectLst/>
                        <a:latin typeface="+mn-lt"/>
                        <a:ea typeface="+mn-ea"/>
                        <a:cs typeface="+mn-cs"/>
                      </a:endParaRPr>
                    </a:p>
                  </a:txBody>
                  <a:tcPr marL="43519" marR="43519" marT="0" marB="0"/>
                </a:tc>
                <a:tc vMerge="1">
                  <a:txBody>
                    <a:bodyPr/>
                    <a:lstStyle/>
                    <a:p>
                      <a:endParaRPr lang="en-US"/>
                    </a:p>
                  </a:txBody>
                  <a:tcPr/>
                </a:tc>
              </a:tr>
              <a:tr h="670767">
                <a:tc>
                  <a:txBody>
                    <a:bodyPr/>
                    <a:lstStyle/>
                    <a:p>
                      <a:pPr marL="0" marR="0" algn="just" rtl="1">
                        <a:lnSpc>
                          <a:spcPct val="150000"/>
                        </a:lnSpc>
                        <a:spcBef>
                          <a:spcPts val="0"/>
                        </a:spcBef>
                        <a:spcAft>
                          <a:spcPts val="0"/>
                        </a:spcAft>
                      </a:pPr>
                      <a:r>
                        <a:rPr lang="ar-SA" sz="1000" dirty="0">
                          <a:effectLst/>
                        </a:rPr>
                        <a:t>%</a:t>
                      </a:r>
                      <a:endParaRPr lang="en-US" sz="900" dirty="0">
                        <a:effectLst/>
                        <a:latin typeface="Calibri"/>
                        <a:ea typeface="Calibri"/>
                        <a:cs typeface="Arial"/>
                      </a:endParaRPr>
                    </a:p>
                  </a:txBody>
                  <a:tcPr marL="43519" marR="43519" marT="0" marB="0"/>
                </a:tc>
                <a:tc>
                  <a:txBody>
                    <a:bodyPr/>
                    <a:lstStyle/>
                    <a:p>
                      <a:pPr marL="0" marR="0" algn="just" rtl="1">
                        <a:lnSpc>
                          <a:spcPct val="150000"/>
                        </a:lnSpc>
                        <a:spcBef>
                          <a:spcPts val="0"/>
                        </a:spcBef>
                        <a:spcAft>
                          <a:spcPts val="0"/>
                        </a:spcAft>
                      </a:pPr>
                      <a:r>
                        <a:rPr lang="ar-SA" sz="1200" b="1" dirty="0" smtClean="0">
                          <a:effectLst/>
                        </a:rPr>
                        <a:t>8-</a:t>
                      </a:r>
                      <a:r>
                        <a:rPr lang="ar-SA" sz="1200" b="1" baseline="0" dirty="0" smtClean="0">
                          <a:effectLst/>
                        </a:rPr>
                        <a:t> </a:t>
                      </a:r>
                      <a:r>
                        <a:rPr lang="ar-SA" sz="1200" b="1" dirty="0" smtClean="0">
                          <a:effectLst/>
                        </a:rPr>
                        <a:t>النسبة </a:t>
                      </a:r>
                      <a:r>
                        <a:rPr lang="ar-SA" sz="1200" b="1" dirty="0">
                          <a:effectLst/>
                        </a:rPr>
                        <a:t>المئوية للموظفين في الإدارة الخاضعة للتفتيش الذين تتوفر عنهم لدى دوائر شؤون الموظفين (الموارد البشرية) معلومات موثّقة عن أمورهم الشخصية (أسماء، عناوين سكن، إلخ.)، وعن خلفياتهم التعليمية، والتدريبية، وعن خبرتهم العملية </a:t>
                      </a:r>
                      <a:endParaRPr lang="en-US" sz="1200" b="1" dirty="0">
                        <a:effectLst/>
                        <a:latin typeface="Calibri"/>
                        <a:ea typeface="Calibri"/>
                        <a:cs typeface="Arial"/>
                      </a:endParaRPr>
                    </a:p>
                  </a:txBody>
                  <a:tcPr marL="43519" marR="43519" marT="0" marB="0"/>
                </a:tc>
                <a:tc rowSpan="4">
                  <a:txBody>
                    <a:bodyPr/>
                    <a:lstStyle/>
                    <a:p>
                      <a:pPr marL="0" marR="0" algn="ctr" rtl="1">
                        <a:lnSpc>
                          <a:spcPct val="150000"/>
                        </a:lnSpc>
                        <a:spcBef>
                          <a:spcPts val="0"/>
                        </a:spcBef>
                        <a:spcAft>
                          <a:spcPts val="0"/>
                        </a:spcAft>
                      </a:pPr>
                      <a:r>
                        <a:rPr lang="ar-SA" sz="1600" b="1" dirty="0">
                          <a:effectLst/>
                        </a:rPr>
                        <a:t>إدارة وتنمية الموارد البشرية</a:t>
                      </a:r>
                      <a:endParaRPr lang="en-US" sz="1400" b="1" dirty="0">
                        <a:effectLst/>
                        <a:latin typeface="Calibri"/>
                        <a:ea typeface="Calibri"/>
                        <a:cs typeface="Arial"/>
                      </a:endParaRPr>
                    </a:p>
                  </a:txBody>
                  <a:tcPr marL="43519" marR="43519" marT="0" marB="0"/>
                </a:tc>
              </a:tr>
              <a:tr h="1117946">
                <a:tc>
                  <a:txBody>
                    <a:bodyPr/>
                    <a:lstStyle/>
                    <a:p>
                      <a:pPr marL="0" marR="0" algn="just" rtl="1">
                        <a:lnSpc>
                          <a:spcPct val="150000"/>
                        </a:lnSpc>
                        <a:spcBef>
                          <a:spcPts val="0"/>
                        </a:spcBef>
                        <a:spcAft>
                          <a:spcPts val="0"/>
                        </a:spcAft>
                      </a:pPr>
                      <a:r>
                        <a:rPr lang="ar-SA" sz="1000" dirty="0">
                          <a:effectLst/>
                        </a:rPr>
                        <a:t>مؤشر مصنّف ضمن فئات:</a:t>
                      </a:r>
                      <a:endParaRPr lang="en-US" sz="900" dirty="0">
                        <a:effectLst/>
                      </a:endParaRPr>
                    </a:p>
                    <a:p>
                      <a:pPr marL="0" marR="0" algn="just" rtl="1">
                        <a:lnSpc>
                          <a:spcPct val="150000"/>
                        </a:lnSpc>
                        <a:spcBef>
                          <a:spcPts val="0"/>
                        </a:spcBef>
                        <a:spcAft>
                          <a:spcPts val="0"/>
                        </a:spcAft>
                      </a:pPr>
                      <a:r>
                        <a:rPr lang="ar-SA" sz="1000" dirty="0">
                          <a:effectLst/>
                        </a:rPr>
                        <a:t>1=لا يوجد</a:t>
                      </a:r>
                      <a:endParaRPr lang="en-US" sz="900" dirty="0">
                        <a:effectLst/>
                      </a:endParaRPr>
                    </a:p>
                    <a:p>
                      <a:pPr marL="0" marR="0" algn="just" rtl="1">
                        <a:lnSpc>
                          <a:spcPct val="150000"/>
                        </a:lnSpc>
                        <a:spcBef>
                          <a:spcPts val="0"/>
                        </a:spcBef>
                        <a:spcAft>
                          <a:spcPts val="0"/>
                        </a:spcAft>
                      </a:pPr>
                      <a:r>
                        <a:rPr lang="ar-SA" sz="1000" dirty="0">
                          <a:effectLst/>
                        </a:rPr>
                        <a:t>2=قيد الإعداد</a:t>
                      </a:r>
                      <a:endParaRPr lang="en-US" sz="900" dirty="0">
                        <a:effectLst/>
                      </a:endParaRPr>
                    </a:p>
                    <a:p>
                      <a:pPr marL="0" marR="0" algn="just" rtl="1">
                        <a:lnSpc>
                          <a:spcPct val="150000"/>
                        </a:lnSpc>
                        <a:spcBef>
                          <a:spcPts val="0"/>
                        </a:spcBef>
                        <a:spcAft>
                          <a:spcPts val="0"/>
                        </a:spcAft>
                      </a:pPr>
                      <a:r>
                        <a:rPr lang="ar-SA" sz="1000" dirty="0">
                          <a:effectLst/>
                        </a:rPr>
                        <a:t>3=خطة بلا موازنةً</a:t>
                      </a:r>
                      <a:endParaRPr lang="en-US" sz="900" dirty="0">
                        <a:effectLst/>
                      </a:endParaRPr>
                    </a:p>
                    <a:p>
                      <a:pPr marL="0" marR="0" algn="just" rtl="1">
                        <a:lnSpc>
                          <a:spcPct val="150000"/>
                        </a:lnSpc>
                        <a:spcBef>
                          <a:spcPts val="0"/>
                        </a:spcBef>
                        <a:spcAft>
                          <a:spcPts val="0"/>
                        </a:spcAft>
                      </a:pPr>
                      <a:r>
                        <a:rPr lang="ar-SA" sz="1000" dirty="0">
                          <a:effectLst/>
                        </a:rPr>
                        <a:t>4=خطة متكاملة مع موازنة</a:t>
                      </a:r>
                      <a:endParaRPr lang="en-US" sz="900" dirty="0">
                        <a:effectLst/>
                        <a:latin typeface="Calibri"/>
                        <a:ea typeface="Calibri"/>
                        <a:cs typeface="Arial"/>
                      </a:endParaRPr>
                    </a:p>
                  </a:txBody>
                  <a:tcPr marL="43519" marR="43519" marT="0" marB="0"/>
                </a:tc>
                <a:tc>
                  <a:txBody>
                    <a:bodyPr/>
                    <a:lstStyle/>
                    <a:p>
                      <a:pPr marL="0" marR="0" algn="just" rtl="1">
                        <a:lnSpc>
                          <a:spcPct val="150000"/>
                        </a:lnSpc>
                        <a:spcBef>
                          <a:spcPts val="0"/>
                        </a:spcBef>
                        <a:spcAft>
                          <a:spcPts val="0"/>
                        </a:spcAft>
                      </a:pPr>
                      <a:r>
                        <a:rPr lang="ar-SA" sz="1600" b="1" dirty="0" smtClean="0">
                          <a:effectLst/>
                        </a:rPr>
                        <a:t>9-</a:t>
                      </a:r>
                      <a:r>
                        <a:rPr lang="ar-SA" sz="1600" b="1" baseline="0" dirty="0" smtClean="0">
                          <a:effectLst/>
                        </a:rPr>
                        <a:t> </a:t>
                      </a:r>
                      <a:r>
                        <a:rPr lang="ar-SA" sz="1600" b="1" dirty="0" smtClean="0">
                          <a:effectLst/>
                        </a:rPr>
                        <a:t>وجود </a:t>
                      </a:r>
                      <a:r>
                        <a:rPr lang="ar-SA" sz="1600" b="1" dirty="0">
                          <a:effectLst/>
                        </a:rPr>
                        <a:t>خطة للموارد البشرية والتدريب لدى الإدارة الخاضعة للتفتيش</a:t>
                      </a:r>
                      <a:endParaRPr lang="en-US" sz="1600" b="1" dirty="0">
                        <a:effectLst/>
                        <a:latin typeface="Calibri"/>
                        <a:ea typeface="Calibri"/>
                        <a:cs typeface="Arial"/>
                      </a:endParaRPr>
                    </a:p>
                  </a:txBody>
                  <a:tcPr marL="43519" marR="43519" marT="0" marB="0"/>
                </a:tc>
                <a:tc vMerge="1">
                  <a:txBody>
                    <a:bodyPr/>
                    <a:lstStyle/>
                    <a:p>
                      <a:endParaRPr lang="en-US"/>
                    </a:p>
                  </a:txBody>
                  <a:tcPr/>
                </a:tc>
              </a:tr>
              <a:tr h="223589">
                <a:tc>
                  <a:txBody>
                    <a:bodyPr/>
                    <a:lstStyle/>
                    <a:p>
                      <a:pPr marL="0" marR="0" algn="just" rtl="1">
                        <a:lnSpc>
                          <a:spcPct val="150000"/>
                        </a:lnSpc>
                        <a:spcBef>
                          <a:spcPts val="0"/>
                        </a:spcBef>
                        <a:spcAft>
                          <a:spcPts val="0"/>
                        </a:spcAft>
                      </a:pPr>
                      <a:r>
                        <a:rPr lang="ar-SA" sz="1000">
                          <a:effectLst/>
                        </a:rPr>
                        <a:t>عدد ساعات (أيام)/موظف</a:t>
                      </a:r>
                      <a:endParaRPr lang="en-US" sz="900">
                        <a:effectLst/>
                        <a:latin typeface="Calibri"/>
                        <a:ea typeface="Calibri"/>
                        <a:cs typeface="Arial"/>
                      </a:endParaRPr>
                    </a:p>
                  </a:txBody>
                  <a:tcPr marL="43519" marR="43519" marT="0" marB="0"/>
                </a:tc>
                <a:tc>
                  <a:txBody>
                    <a:bodyPr/>
                    <a:lstStyle/>
                    <a:p>
                      <a:pPr marL="0" marR="0" algn="just" rtl="1">
                        <a:lnSpc>
                          <a:spcPct val="150000"/>
                        </a:lnSpc>
                        <a:spcBef>
                          <a:spcPts val="0"/>
                        </a:spcBef>
                        <a:spcAft>
                          <a:spcPts val="0"/>
                        </a:spcAft>
                      </a:pPr>
                      <a:r>
                        <a:rPr lang="ar-SA" sz="1600" b="1" dirty="0" smtClean="0">
                          <a:effectLst/>
                        </a:rPr>
                        <a:t>10-</a:t>
                      </a:r>
                      <a:r>
                        <a:rPr lang="ar-SA" sz="1600" b="1" baseline="0" dirty="0" smtClean="0">
                          <a:effectLst/>
                        </a:rPr>
                        <a:t> </a:t>
                      </a:r>
                      <a:r>
                        <a:rPr lang="ar-SA" sz="1600" b="1" dirty="0" smtClean="0">
                          <a:effectLst/>
                        </a:rPr>
                        <a:t>متوسط </a:t>
                      </a:r>
                      <a:r>
                        <a:rPr lang="ar-SA" sz="1600" b="1" dirty="0">
                          <a:effectLst/>
                        </a:rPr>
                        <a:t>عدد ساعات (أيام) التدريب لكل موظف في السنة السابقة</a:t>
                      </a:r>
                      <a:endParaRPr lang="en-US" sz="1600" b="1" dirty="0">
                        <a:effectLst/>
                        <a:latin typeface="Calibri"/>
                        <a:ea typeface="Calibri"/>
                        <a:cs typeface="Arial"/>
                      </a:endParaRPr>
                    </a:p>
                  </a:txBody>
                  <a:tcPr marL="43519" marR="43519" marT="0" marB="0"/>
                </a:tc>
                <a:tc vMerge="1">
                  <a:txBody>
                    <a:bodyPr/>
                    <a:lstStyle/>
                    <a:p>
                      <a:endParaRPr lang="en-US"/>
                    </a:p>
                  </a:txBody>
                  <a:tcPr/>
                </a:tc>
              </a:tr>
              <a:tr h="1117946">
                <a:tc>
                  <a:txBody>
                    <a:bodyPr/>
                    <a:lstStyle/>
                    <a:p>
                      <a:pPr marL="0" marR="0" algn="just" rtl="1">
                        <a:lnSpc>
                          <a:spcPct val="150000"/>
                        </a:lnSpc>
                        <a:spcBef>
                          <a:spcPts val="0"/>
                        </a:spcBef>
                        <a:spcAft>
                          <a:spcPts val="0"/>
                        </a:spcAft>
                      </a:pPr>
                      <a:r>
                        <a:rPr lang="ar-SA" sz="1000" dirty="0">
                          <a:effectLst/>
                        </a:rPr>
                        <a:t>مؤشر مصنّف ضمن فئات:</a:t>
                      </a:r>
                      <a:endParaRPr lang="en-US" sz="900" dirty="0">
                        <a:effectLst/>
                      </a:endParaRPr>
                    </a:p>
                    <a:p>
                      <a:pPr marL="0" marR="0" algn="just" rtl="1">
                        <a:lnSpc>
                          <a:spcPct val="150000"/>
                        </a:lnSpc>
                        <a:spcBef>
                          <a:spcPts val="0"/>
                        </a:spcBef>
                        <a:spcAft>
                          <a:spcPts val="0"/>
                        </a:spcAft>
                      </a:pPr>
                      <a:r>
                        <a:rPr lang="ar-SA" sz="1000" dirty="0">
                          <a:effectLst/>
                        </a:rPr>
                        <a:t>1=أقل من 10%</a:t>
                      </a:r>
                      <a:endParaRPr lang="en-US" sz="900" dirty="0">
                        <a:effectLst/>
                      </a:endParaRPr>
                    </a:p>
                    <a:p>
                      <a:pPr marL="0" marR="0" algn="just" rtl="1">
                        <a:lnSpc>
                          <a:spcPct val="150000"/>
                        </a:lnSpc>
                        <a:spcBef>
                          <a:spcPts val="0"/>
                        </a:spcBef>
                        <a:spcAft>
                          <a:spcPts val="0"/>
                        </a:spcAft>
                      </a:pPr>
                      <a:r>
                        <a:rPr lang="ar-SA" sz="1000" dirty="0">
                          <a:effectLst/>
                        </a:rPr>
                        <a:t>2=بين 10% و30%</a:t>
                      </a:r>
                      <a:endParaRPr lang="en-US" sz="900" dirty="0">
                        <a:effectLst/>
                      </a:endParaRPr>
                    </a:p>
                    <a:p>
                      <a:pPr marL="0" marR="0" algn="just" rtl="1">
                        <a:lnSpc>
                          <a:spcPct val="150000"/>
                        </a:lnSpc>
                        <a:spcBef>
                          <a:spcPts val="0"/>
                        </a:spcBef>
                        <a:spcAft>
                          <a:spcPts val="0"/>
                        </a:spcAft>
                      </a:pPr>
                      <a:r>
                        <a:rPr lang="ar-SA" sz="1000" dirty="0">
                          <a:effectLst/>
                        </a:rPr>
                        <a:t>3=بين30% و45%</a:t>
                      </a:r>
                      <a:endParaRPr lang="en-US" sz="900" dirty="0">
                        <a:effectLst/>
                      </a:endParaRPr>
                    </a:p>
                    <a:p>
                      <a:pPr marL="0" marR="0" algn="just" rtl="1">
                        <a:lnSpc>
                          <a:spcPct val="150000"/>
                        </a:lnSpc>
                        <a:spcBef>
                          <a:spcPts val="0"/>
                        </a:spcBef>
                        <a:spcAft>
                          <a:spcPts val="0"/>
                        </a:spcAft>
                      </a:pPr>
                      <a:r>
                        <a:rPr lang="ar-SA" sz="1000" dirty="0">
                          <a:effectLst/>
                        </a:rPr>
                        <a:t>4=أكثر من 45%</a:t>
                      </a:r>
                      <a:endParaRPr lang="en-US" sz="900" dirty="0">
                        <a:effectLst/>
                        <a:latin typeface="Calibri"/>
                        <a:ea typeface="Calibri"/>
                        <a:cs typeface="Arial"/>
                      </a:endParaRPr>
                    </a:p>
                  </a:txBody>
                  <a:tcPr marL="43519" marR="43519" marT="0" marB="0"/>
                </a:tc>
                <a:tc>
                  <a:txBody>
                    <a:bodyPr/>
                    <a:lstStyle/>
                    <a:p>
                      <a:pPr marL="0" marR="0" algn="just" rtl="1">
                        <a:lnSpc>
                          <a:spcPct val="150000"/>
                        </a:lnSpc>
                        <a:spcBef>
                          <a:spcPts val="0"/>
                        </a:spcBef>
                        <a:spcAft>
                          <a:spcPts val="0"/>
                        </a:spcAft>
                      </a:pPr>
                      <a:r>
                        <a:rPr lang="ar-SA" sz="1600" b="1" smtClean="0">
                          <a:effectLst/>
                        </a:rPr>
                        <a:t>11-</a:t>
                      </a:r>
                      <a:r>
                        <a:rPr lang="ar-SA" sz="1600" b="1" baseline="0" smtClean="0">
                          <a:effectLst/>
                        </a:rPr>
                        <a:t> </a:t>
                      </a:r>
                      <a:r>
                        <a:rPr lang="ar-SA" sz="1600" b="1" smtClean="0">
                          <a:effectLst/>
                        </a:rPr>
                        <a:t>النسبة </a:t>
                      </a:r>
                      <a:r>
                        <a:rPr lang="ar-SA" sz="1600" b="1" dirty="0">
                          <a:effectLst/>
                        </a:rPr>
                        <a:t>المئوية للإناث في الإدارة الوسطى والعليا لدى الإدارة الخاضعة للتفتيش</a:t>
                      </a:r>
                      <a:endParaRPr lang="en-US" sz="1600" b="1" dirty="0">
                        <a:effectLst/>
                        <a:latin typeface="Calibri"/>
                        <a:ea typeface="Calibri"/>
                        <a:cs typeface="Arial"/>
                      </a:endParaRPr>
                    </a:p>
                  </a:txBody>
                  <a:tcPr marL="43519" marR="43519" marT="0" marB="0"/>
                </a:tc>
                <a:tc vMerge="1">
                  <a:txBody>
                    <a:bodyPr/>
                    <a:lstStyle/>
                    <a:p>
                      <a:endParaRPr lang="en-US"/>
                    </a:p>
                  </a:txBody>
                  <a:tcPr/>
                </a:tc>
              </a:tr>
            </a:tbl>
          </a:graphicData>
        </a:graphic>
      </p:graphicFrame>
      <p:sp>
        <p:nvSpPr>
          <p:cNvPr id="3" name="Slide Number Placeholder 2"/>
          <p:cNvSpPr>
            <a:spLocks noGrp="1"/>
          </p:cNvSpPr>
          <p:nvPr>
            <p:ph type="sldNum" sz="quarter" idx="12"/>
          </p:nvPr>
        </p:nvSpPr>
        <p:spPr/>
        <p:txBody>
          <a:bodyPr/>
          <a:lstStyle/>
          <a:p>
            <a:fld id="{E6112C49-5ED6-4A2C-81D6-89C57A343904}" type="slidenum">
              <a:rPr lang="en-US" smtClean="0"/>
              <a:t>28</a:t>
            </a:fld>
            <a:endParaRPr lang="en-US"/>
          </a:p>
        </p:txBody>
      </p:sp>
    </p:spTree>
    <p:extLst>
      <p:ext uri="{BB962C8B-B14F-4D97-AF65-F5344CB8AC3E}">
        <p14:creationId xmlns:p14="http://schemas.microsoft.com/office/powerpoint/2010/main" val="14960323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200"/>
            <a:ext cx="9144000" cy="584775"/>
          </a:xfrm>
          <a:prstGeom prst="rect">
            <a:avLst/>
          </a:prstGeom>
        </p:spPr>
        <p:txBody>
          <a:bodyPr wrap="square">
            <a:spAutoFit/>
          </a:bodyPr>
          <a:lstStyle/>
          <a:p>
            <a:pPr lvl="0" algn="r" rtl="1"/>
            <a:r>
              <a:rPr lang="ar-LB" sz="2000" b="1" u="sng" dirty="0"/>
              <a:t>الجلسة الثالثة: تطبيق عملي </a:t>
            </a:r>
            <a:r>
              <a:rPr lang="ar-LB" sz="2000" b="1" u="sng" dirty="0" smtClean="0"/>
              <a:t>(</a:t>
            </a:r>
            <a:r>
              <a:rPr lang="ar-SA" sz="2000" b="1" u="sng" dirty="0" smtClean="0"/>
              <a:t>2) </a:t>
            </a:r>
            <a:r>
              <a:rPr lang="ar-SA" sz="2000" b="1" dirty="0" smtClean="0"/>
              <a:t>: </a:t>
            </a:r>
            <a:r>
              <a:rPr lang="ar-LB" b="1" dirty="0" smtClean="0"/>
              <a:t>مؤشرات </a:t>
            </a:r>
            <a:r>
              <a:rPr lang="ar-LB" b="1" dirty="0"/>
              <a:t>الاداء المرتبطة </a:t>
            </a:r>
            <a:r>
              <a:rPr lang="ar-LB" b="1" dirty="0" smtClean="0"/>
              <a:t>بأداء العنصر </a:t>
            </a:r>
            <a:r>
              <a:rPr lang="ar-LB" b="1" dirty="0"/>
              <a:t>البشري في القطاع العام (الجدارة الوظيفية</a:t>
            </a:r>
            <a:r>
              <a:rPr lang="ar-LB" sz="1600" b="1" dirty="0" smtClean="0"/>
              <a:t>)</a:t>
            </a:r>
            <a:endParaRPr lang="en-US" sz="1600" b="1" dirty="0" smtClean="0"/>
          </a:p>
          <a:p>
            <a:pPr lvl="0" algn="r" rtl="1"/>
            <a:r>
              <a:rPr lang="en-US" sz="1200" dirty="0"/>
              <a:t>(deliverable </a:t>
            </a:r>
            <a:r>
              <a:rPr lang="en-US" sz="1200" dirty="0" smtClean="0"/>
              <a:t>6 pg.53)</a:t>
            </a:r>
            <a:endParaRPr lang="en-US" sz="1200" b="1" dirty="0"/>
          </a:p>
        </p:txBody>
      </p:sp>
      <p:graphicFrame>
        <p:nvGraphicFramePr>
          <p:cNvPr id="6" name="Table 5"/>
          <p:cNvGraphicFramePr>
            <a:graphicFrameLocks noGrp="1"/>
          </p:cNvGraphicFramePr>
          <p:nvPr>
            <p:extLst>
              <p:ext uri="{D42A27DB-BD31-4B8C-83A1-F6EECF244321}">
                <p14:modId xmlns:p14="http://schemas.microsoft.com/office/powerpoint/2010/main" val="153939906"/>
              </p:ext>
            </p:extLst>
          </p:nvPr>
        </p:nvGraphicFramePr>
        <p:xfrm>
          <a:off x="228600" y="609600"/>
          <a:ext cx="8735290" cy="6446520"/>
        </p:xfrm>
        <a:graphic>
          <a:graphicData uri="http://schemas.openxmlformats.org/drawingml/2006/table">
            <a:tbl>
              <a:tblPr rtl="1" firstRow="1" firstCol="1" bandRow="1">
                <a:tableStyleId>{5C22544A-7EE6-4342-B048-85BDC9FD1C3A}</a:tableStyleId>
              </a:tblPr>
              <a:tblGrid>
                <a:gridCol w="1786246"/>
                <a:gridCol w="4977881"/>
                <a:gridCol w="1971163"/>
              </a:tblGrid>
              <a:tr h="312114">
                <a:tc>
                  <a:txBody>
                    <a:bodyPr/>
                    <a:lstStyle/>
                    <a:p>
                      <a:pPr marL="0" marR="0" algn="ctr" rtl="1">
                        <a:lnSpc>
                          <a:spcPct val="150000"/>
                        </a:lnSpc>
                        <a:spcBef>
                          <a:spcPts val="0"/>
                        </a:spcBef>
                        <a:spcAft>
                          <a:spcPts val="0"/>
                        </a:spcAft>
                      </a:pPr>
                      <a:r>
                        <a:rPr lang="ar-LB" sz="1600" dirty="0" smtClean="0">
                          <a:effectLst/>
                        </a:rPr>
                        <a:t>مجال </a:t>
                      </a:r>
                      <a:r>
                        <a:rPr lang="ar-LB" sz="1600" dirty="0">
                          <a:effectLst/>
                        </a:rPr>
                        <a:t>الأداء الرئيسي</a:t>
                      </a:r>
                      <a:endParaRPr lang="en-US" sz="1400" dirty="0">
                        <a:effectLst/>
                        <a:latin typeface="Calibri"/>
                        <a:ea typeface="Calibri"/>
                        <a:cs typeface="Arial"/>
                      </a:endParaRPr>
                    </a:p>
                  </a:txBody>
                  <a:tcPr marL="31503" marR="31503" marT="0" marB="0"/>
                </a:tc>
                <a:tc>
                  <a:txBody>
                    <a:bodyPr/>
                    <a:lstStyle/>
                    <a:p>
                      <a:pPr marL="0" marR="0" algn="ctr" rtl="1">
                        <a:lnSpc>
                          <a:spcPct val="150000"/>
                        </a:lnSpc>
                        <a:spcBef>
                          <a:spcPts val="0"/>
                        </a:spcBef>
                        <a:spcAft>
                          <a:spcPts val="0"/>
                        </a:spcAft>
                        <a:tabLst>
                          <a:tab pos="939165" algn="l"/>
                          <a:tab pos="1631315" algn="ctr"/>
                        </a:tabLst>
                      </a:pPr>
                      <a:r>
                        <a:rPr lang="ar-LB" sz="1600" dirty="0">
                          <a:effectLst/>
                        </a:rPr>
                        <a:t>مؤشرات الأداء الرئيسية</a:t>
                      </a:r>
                      <a:endParaRPr lang="en-US" sz="1400" dirty="0">
                        <a:effectLst/>
                        <a:latin typeface="Calibri"/>
                        <a:ea typeface="Calibri"/>
                        <a:cs typeface="Arial"/>
                      </a:endParaRPr>
                    </a:p>
                  </a:txBody>
                  <a:tcPr marL="31503" marR="31503" marT="0" marB="0"/>
                </a:tc>
                <a:tc>
                  <a:txBody>
                    <a:bodyPr/>
                    <a:lstStyle/>
                    <a:p>
                      <a:pPr marL="0" marR="0" algn="ctr" rtl="1">
                        <a:lnSpc>
                          <a:spcPct val="150000"/>
                        </a:lnSpc>
                        <a:spcBef>
                          <a:spcPts val="0"/>
                        </a:spcBef>
                        <a:spcAft>
                          <a:spcPts val="0"/>
                        </a:spcAft>
                        <a:tabLst>
                          <a:tab pos="939165" algn="l"/>
                          <a:tab pos="1631315" algn="ctr"/>
                        </a:tabLst>
                      </a:pPr>
                      <a:r>
                        <a:rPr lang="ar-LB" sz="1600" dirty="0">
                          <a:effectLst/>
                        </a:rPr>
                        <a:t>وحدة القياس</a:t>
                      </a:r>
                      <a:endParaRPr lang="en-US" sz="1400" dirty="0">
                        <a:effectLst/>
                        <a:latin typeface="Calibri"/>
                        <a:ea typeface="Calibri"/>
                        <a:cs typeface="Arial"/>
                      </a:endParaRPr>
                    </a:p>
                  </a:txBody>
                  <a:tcPr marL="31503" marR="31503" marT="0" marB="0"/>
                </a:tc>
              </a:tr>
              <a:tr h="936342">
                <a:tc rowSpan="6">
                  <a:txBody>
                    <a:bodyPr/>
                    <a:lstStyle/>
                    <a:p>
                      <a:pPr marL="0" marR="0" algn="ctr" rtl="1">
                        <a:lnSpc>
                          <a:spcPct val="150000"/>
                        </a:lnSpc>
                        <a:spcBef>
                          <a:spcPts val="0"/>
                        </a:spcBef>
                        <a:spcAft>
                          <a:spcPts val="0"/>
                        </a:spcAft>
                      </a:pPr>
                      <a:r>
                        <a:rPr lang="ar-LB" sz="1600" dirty="0">
                          <a:effectLst/>
                        </a:rPr>
                        <a:t>أطر قانونية / مؤسساتية</a:t>
                      </a:r>
                      <a:endParaRPr lang="en-US" sz="1400" dirty="0">
                        <a:effectLst/>
                        <a:latin typeface="Calibri"/>
                        <a:ea typeface="Calibri"/>
                        <a:cs typeface="Arial"/>
                      </a:endParaRPr>
                    </a:p>
                  </a:txBody>
                  <a:tcPr marL="31503" marR="31503" marT="0" marB="0"/>
                </a:tc>
                <a:tc>
                  <a:txBody>
                    <a:bodyPr/>
                    <a:lstStyle/>
                    <a:p>
                      <a:pPr marL="0" marR="0" algn="just" rtl="1">
                        <a:lnSpc>
                          <a:spcPct val="150000"/>
                        </a:lnSpc>
                        <a:spcBef>
                          <a:spcPts val="0"/>
                        </a:spcBef>
                        <a:spcAft>
                          <a:spcPts val="0"/>
                        </a:spcAft>
                        <a:tabLst>
                          <a:tab pos="939165" algn="l"/>
                          <a:tab pos="1631315" algn="ctr"/>
                        </a:tabLst>
                      </a:pPr>
                      <a:r>
                        <a:rPr lang="ar-LB" sz="1400" b="1" dirty="0">
                          <a:effectLst/>
                        </a:rPr>
                        <a:t>إصدار الأنظمة الداخلية لمجلس الخدمة المدنية الاتحادي الذي أنشئ بموجب قرار مجلس الوزراء العراقي المُتّخذ في شباط (فبراير) 2013  بالاستناد إلى القانون رقم (4) الذي أقره مجلس النواب في آذار (مارس) 2009</a:t>
                      </a:r>
                      <a:endParaRPr lang="en-US" sz="1200" b="1" dirty="0">
                        <a:effectLst/>
                        <a:latin typeface="Calibri"/>
                        <a:ea typeface="Calibri"/>
                        <a:cs typeface="Arial"/>
                      </a:endParaRPr>
                    </a:p>
                  </a:txBody>
                  <a:tcPr marL="31503" marR="31503" marT="0" marB="0"/>
                </a:tc>
                <a:tc>
                  <a:txBody>
                    <a:bodyPr/>
                    <a:lstStyle/>
                    <a:p>
                      <a:pPr marL="0" marR="0" algn="ctr" rtl="1">
                        <a:lnSpc>
                          <a:spcPct val="150000"/>
                        </a:lnSpc>
                        <a:spcBef>
                          <a:spcPts val="0"/>
                        </a:spcBef>
                        <a:spcAft>
                          <a:spcPts val="0"/>
                        </a:spcAft>
                        <a:tabLst>
                          <a:tab pos="939165" algn="l"/>
                          <a:tab pos="1631315" algn="ctr"/>
                        </a:tabLst>
                      </a:pPr>
                      <a:r>
                        <a:rPr lang="ar-LB" sz="1400" dirty="0">
                          <a:effectLst/>
                        </a:rPr>
                        <a:t>مؤشر منطقي (نعم / كلا)</a:t>
                      </a:r>
                      <a:endParaRPr lang="en-US" sz="1200" dirty="0">
                        <a:effectLst/>
                        <a:latin typeface="Calibri"/>
                        <a:ea typeface="Calibri"/>
                        <a:cs typeface="Arial"/>
                      </a:endParaRPr>
                    </a:p>
                  </a:txBody>
                  <a:tcPr marL="31503" marR="31503" marT="0" marB="0"/>
                </a:tc>
              </a:tr>
              <a:tr h="1248456">
                <a:tc vMerge="1">
                  <a:txBody>
                    <a:bodyPr/>
                    <a:lstStyle/>
                    <a:p>
                      <a:endParaRPr lang="en-US"/>
                    </a:p>
                  </a:txBody>
                  <a:tcPr/>
                </a:tc>
                <a:tc>
                  <a:txBody>
                    <a:bodyPr/>
                    <a:lstStyle/>
                    <a:p>
                      <a:pPr marL="0" marR="0" algn="just" rtl="1">
                        <a:lnSpc>
                          <a:spcPct val="150000"/>
                        </a:lnSpc>
                        <a:spcBef>
                          <a:spcPts val="0"/>
                        </a:spcBef>
                        <a:spcAft>
                          <a:spcPts val="0"/>
                        </a:spcAft>
                        <a:tabLst>
                          <a:tab pos="939165" algn="l"/>
                          <a:tab pos="1631315" algn="ctr"/>
                        </a:tabLst>
                      </a:pPr>
                      <a:r>
                        <a:rPr lang="ar-LB" sz="1400" b="1" dirty="0">
                          <a:effectLst/>
                        </a:rPr>
                        <a:t>الإنشاء الفعلي للوحدات التنظيمية التي يتألّف منها مجلس الخدمة المدنية الاتحادي وملء الوظائف الشاغرة فيها:</a:t>
                      </a:r>
                      <a:endParaRPr lang="en-US" sz="1200" b="1" dirty="0">
                        <a:effectLst/>
                      </a:endParaRPr>
                    </a:p>
                    <a:p>
                      <a:pPr marL="342900" marR="0" lvl="0" indent="-342900" algn="just" rtl="1">
                        <a:lnSpc>
                          <a:spcPct val="150000"/>
                        </a:lnSpc>
                        <a:spcBef>
                          <a:spcPts val="0"/>
                        </a:spcBef>
                        <a:spcAft>
                          <a:spcPts val="0"/>
                        </a:spcAft>
                        <a:buFont typeface="+mj-cs"/>
                        <a:buAutoNum type="arabic1Minus"/>
                        <a:tabLst>
                          <a:tab pos="939165" algn="l"/>
                          <a:tab pos="1631315" algn="ctr"/>
                        </a:tabLst>
                      </a:pPr>
                      <a:r>
                        <a:rPr lang="ar-LB" sz="1400" b="1" dirty="0">
                          <a:effectLst/>
                        </a:rPr>
                        <a:t>عدد الوحدات التنظيمية التي أنشئت فعلياً من مجموع الوحدات الملحوظ إنشاؤها</a:t>
                      </a:r>
                      <a:endParaRPr lang="en-US" sz="1200" b="1" dirty="0">
                        <a:effectLst/>
                      </a:endParaRPr>
                    </a:p>
                    <a:p>
                      <a:pPr marL="342900" marR="0" lvl="0" indent="-342900" algn="just" rtl="1">
                        <a:lnSpc>
                          <a:spcPct val="150000"/>
                        </a:lnSpc>
                        <a:spcBef>
                          <a:spcPts val="0"/>
                        </a:spcBef>
                        <a:spcAft>
                          <a:spcPts val="0"/>
                        </a:spcAft>
                        <a:buFont typeface="+mj-cs"/>
                        <a:buAutoNum type="arabic1Minus"/>
                        <a:tabLst>
                          <a:tab pos="939165" algn="l"/>
                          <a:tab pos="1631315" algn="ctr"/>
                        </a:tabLst>
                      </a:pPr>
                      <a:r>
                        <a:rPr lang="ar-LB" sz="1400" b="1" dirty="0">
                          <a:effectLst/>
                        </a:rPr>
                        <a:t>عدد الوظائف التي تم إشغالها من مجموع الوظائف الملحوظة في الملاك</a:t>
                      </a:r>
                      <a:endParaRPr lang="en-US" sz="1200" b="1" dirty="0">
                        <a:effectLst/>
                        <a:latin typeface="Calibri"/>
                        <a:ea typeface="Calibri"/>
                        <a:cs typeface="Arial"/>
                      </a:endParaRPr>
                    </a:p>
                  </a:txBody>
                  <a:tcPr marL="31503" marR="31503" marT="0" marB="0"/>
                </a:tc>
                <a:tc>
                  <a:txBody>
                    <a:bodyPr/>
                    <a:lstStyle/>
                    <a:p>
                      <a:pPr marL="342900" marR="0" lvl="0" indent="-342900" algn="just" rtl="1">
                        <a:lnSpc>
                          <a:spcPct val="150000"/>
                        </a:lnSpc>
                        <a:spcBef>
                          <a:spcPts val="0"/>
                        </a:spcBef>
                        <a:spcAft>
                          <a:spcPts val="0"/>
                        </a:spcAft>
                        <a:buFont typeface="+mj-cs"/>
                        <a:buAutoNum type="arabic1Minus"/>
                        <a:tabLst>
                          <a:tab pos="939165" algn="l"/>
                          <a:tab pos="1631315" algn="ctr"/>
                        </a:tabLst>
                      </a:pPr>
                      <a:r>
                        <a:rPr lang="ar-LB" sz="1400" dirty="0">
                          <a:effectLst/>
                        </a:rPr>
                        <a:t>عدد الوحدات المُنشأة فعلياً</a:t>
                      </a:r>
                      <a:endParaRPr lang="en-US" sz="1200" dirty="0">
                        <a:effectLst/>
                      </a:endParaRPr>
                    </a:p>
                    <a:p>
                      <a:pPr marL="342900" marR="0" lvl="0" indent="-342900" algn="just" rtl="1">
                        <a:lnSpc>
                          <a:spcPct val="150000"/>
                        </a:lnSpc>
                        <a:spcBef>
                          <a:spcPts val="0"/>
                        </a:spcBef>
                        <a:spcAft>
                          <a:spcPts val="0"/>
                        </a:spcAft>
                        <a:buFont typeface="+mj-cs"/>
                        <a:buAutoNum type="arabic1Minus"/>
                        <a:tabLst>
                          <a:tab pos="939165" algn="l"/>
                          <a:tab pos="1631315" algn="ctr"/>
                        </a:tabLst>
                      </a:pPr>
                      <a:r>
                        <a:rPr lang="ar-LB" sz="1400" dirty="0">
                          <a:effectLst/>
                        </a:rPr>
                        <a:t>% للوظائف المشغولة من مجموع الوظائف الملحوظة في الملاك</a:t>
                      </a:r>
                      <a:endParaRPr lang="en-US" sz="1200" dirty="0">
                        <a:effectLst/>
                        <a:latin typeface="Calibri"/>
                        <a:ea typeface="Calibri"/>
                        <a:cs typeface="Arial"/>
                      </a:endParaRPr>
                    </a:p>
                  </a:txBody>
                  <a:tcPr marL="31503" marR="31503" marT="0" marB="0"/>
                </a:tc>
              </a:tr>
              <a:tr h="1248456">
                <a:tc vMerge="1">
                  <a:txBody>
                    <a:bodyPr/>
                    <a:lstStyle/>
                    <a:p>
                      <a:endParaRPr lang="en-US"/>
                    </a:p>
                  </a:txBody>
                  <a:tcPr/>
                </a:tc>
                <a:tc>
                  <a:txBody>
                    <a:bodyPr/>
                    <a:lstStyle/>
                    <a:p>
                      <a:pPr marL="0" marR="0" algn="just" rtl="1">
                        <a:lnSpc>
                          <a:spcPct val="150000"/>
                        </a:lnSpc>
                        <a:spcBef>
                          <a:spcPts val="0"/>
                        </a:spcBef>
                        <a:spcAft>
                          <a:spcPts val="0"/>
                        </a:spcAft>
                        <a:tabLst>
                          <a:tab pos="939165" algn="l"/>
                          <a:tab pos="1631315" algn="ctr"/>
                        </a:tabLst>
                      </a:pPr>
                      <a:r>
                        <a:rPr lang="ar-LB" sz="1400" b="1" dirty="0">
                          <a:effectLst/>
                        </a:rPr>
                        <a:t>الإنشاء الفعلي للوحدات التنظيمية التي تتألّف منها الوزارة أو المؤسسة العامة الخاضعة للتفتيش وملء الوظائف الشاغرة فيها:</a:t>
                      </a:r>
                      <a:endParaRPr lang="en-US" sz="1200" b="1" dirty="0">
                        <a:effectLst/>
                      </a:endParaRPr>
                    </a:p>
                    <a:p>
                      <a:pPr marL="342900" marR="0" lvl="0" indent="-342900" algn="just" rtl="1">
                        <a:lnSpc>
                          <a:spcPct val="150000"/>
                        </a:lnSpc>
                        <a:spcBef>
                          <a:spcPts val="0"/>
                        </a:spcBef>
                        <a:spcAft>
                          <a:spcPts val="0"/>
                        </a:spcAft>
                        <a:buFont typeface="+mj-cs"/>
                        <a:buAutoNum type="arabic1Minus"/>
                        <a:tabLst>
                          <a:tab pos="939165" algn="l"/>
                          <a:tab pos="1631315" algn="ctr"/>
                        </a:tabLst>
                      </a:pPr>
                      <a:r>
                        <a:rPr lang="ar-LB" sz="1400" b="1" dirty="0">
                          <a:effectLst/>
                        </a:rPr>
                        <a:t>عدد الوحدات التنظيمية التي أنشئت فعلياً من مجموع الوحدات الملحوظ إنشاؤها</a:t>
                      </a:r>
                      <a:endParaRPr lang="en-US" sz="1200" b="1" dirty="0">
                        <a:effectLst/>
                      </a:endParaRPr>
                    </a:p>
                    <a:p>
                      <a:pPr marL="342900" marR="0" lvl="0" indent="-342900" algn="just" rtl="1">
                        <a:lnSpc>
                          <a:spcPct val="150000"/>
                        </a:lnSpc>
                        <a:spcBef>
                          <a:spcPts val="0"/>
                        </a:spcBef>
                        <a:spcAft>
                          <a:spcPts val="0"/>
                        </a:spcAft>
                        <a:buFont typeface="+mj-cs"/>
                        <a:buAutoNum type="arabic1Minus"/>
                        <a:tabLst>
                          <a:tab pos="939165" algn="l"/>
                          <a:tab pos="1631315" algn="ctr"/>
                        </a:tabLst>
                      </a:pPr>
                      <a:r>
                        <a:rPr lang="ar-LB" sz="1400" b="1" dirty="0">
                          <a:effectLst/>
                        </a:rPr>
                        <a:t>عدد الوظائف التي تم إشغالها من مجموع الوظائف الملحوظة في الملاك</a:t>
                      </a:r>
                      <a:endParaRPr lang="en-US" sz="1200" b="1" dirty="0">
                        <a:effectLst/>
                        <a:latin typeface="Calibri"/>
                        <a:ea typeface="Calibri"/>
                        <a:cs typeface="Arial"/>
                      </a:endParaRPr>
                    </a:p>
                  </a:txBody>
                  <a:tcPr marL="31503" marR="31503" marT="0" marB="0"/>
                </a:tc>
                <a:tc>
                  <a:txBody>
                    <a:bodyPr/>
                    <a:lstStyle/>
                    <a:p>
                      <a:pPr marL="342900" marR="0" lvl="0" indent="-342900" algn="just" rtl="1">
                        <a:lnSpc>
                          <a:spcPct val="150000"/>
                        </a:lnSpc>
                        <a:spcBef>
                          <a:spcPts val="0"/>
                        </a:spcBef>
                        <a:spcAft>
                          <a:spcPts val="0"/>
                        </a:spcAft>
                        <a:buFont typeface="+mj-cs"/>
                        <a:buAutoNum type="arabic1Minus"/>
                        <a:tabLst>
                          <a:tab pos="939165" algn="l"/>
                          <a:tab pos="1631315" algn="ctr"/>
                        </a:tabLst>
                      </a:pPr>
                      <a:r>
                        <a:rPr lang="ar-LB" sz="1400" dirty="0">
                          <a:effectLst/>
                        </a:rPr>
                        <a:t>عدد الوحدات المُنشأة فعلياً</a:t>
                      </a:r>
                      <a:endParaRPr lang="en-US" sz="1200" dirty="0">
                        <a:effectLst/>
                      </a:endParaRPr>
                    </a:p>
                    <a:p>
                      <a:pPr marL="342900" marR="0" lvl="0" indent="-342900" algn="just" rtl="1">
                        <a:lnSpc>
                          <a:spcPct val="150000"/>
                        </a:lnSpc>
                        <a:spcBef>
                          <a:spcPts val="0"/>
                        </a:spcBef>
                        <a:spcAft>
                          <a:spcPts val="0"/>
                        </a:spcAft>
                        <a:buFont typeface="+mj-cs"/>
                        <a:buAutoNum type="arabic1Minus"/>
                        <a:tabLst>
                          <a:tab pos="939165" algn="l"/>
                          <a:tab pos="1631315" algn="ctr"/>
                        </a:tabLst>
                      </a:pPr>
                      <a:r>
                        <a:rPr lang="ar-LB" sz="1400" dirty="0">
                          <a:effectLst/>
                        </a:rPr>
                        <a:t>% للوظائف المشغولة من مجموع الوظائف الملحوظة في الملاك</a:t>
                      </a:r>
                      <a:endParaRPr lang="en-US" sz="1200" dirty="0">
                        <a:effectLst/>
                        <a:latin typeface="Calibri"/>
                        <a:ea typeface="Calibri"/>
                        <a:cs typeface="Arial"/>
                      </a:endParaRPr>
                    </a:p>
                  </a:txBody>
                  <a:tcPr marL="31503" marR="31503" marT="0" marB="0"/>
                </a:tc>
              </a:tr>
              <a:tr h="624228">
                <a:tc vMerge="1">
                  <a:txBody>
                    <a:bodyPr/>
                    <a:lstStyle/>
                    <a:p>
                      <a:endParaRPr lang="en-US"/>
                    </a:p>
                  </a:txBody>
                  <a:tcPr/>
                </a:tc>
                <a:tc>
                  <a:txBody>
                    <a:bodyPr/>
                    <a:lstStyle/>
                    <a:p>
                      <a:pPr marL="0" marR="0" algn="just" rtl="1">
                        <a:lnSpc>
                          <a:spcPct val="150000"/>
                        </a:lnSpc>
                        <a:spcBef>
                          <a:spcPts val="0"/>
                        </a:spcBef>
                        <a:spcAft>
                          <a:spcPts val="0"/>
                        </a:spcAft>
                        <a:tabLst>
                          <a:tab pos="939165" algn="l"/>
                          <a:tab pos="1631315" algn="ctr"/>
                        </a:tabLst>
                      </a:pPr>
                      <a:r>
                        <a:rPr lang="ar-LB" sz="1400" b="1" dirty="0">
                          <a:effectLst/>
                        </a:rPr>
                        <a:t>توفّر آليّة للتنسيق بين مجلس الخدمة المدنية الاتحادي ومجالس الخدمة المدنية الإقليمية (في المحافظات)</a:t>
                      </a:r>
                      <a:endParaRPr lang="en-US" sz="1200" b="1" dirty="0">
                        <a:effectLst/>
                        <a:latin typeface="Calibri"/>
                        <a:ea typeface="Calibri"/>
                        <a:cs typeface="Arial"/>
                      </a:endParaRPr>
                    </a:p>
                  </a:txBody>
                  <a:tcPr marL="31503" marR="31503" marT="0" marB="0"/>
                </a:tc>
                <a:tc>
                  <a:txBody>
                    <a:bodyPr/>
                    <a:lstStyle/>
                    <a:p>
                      <a:pPr marL="228600" marR="0" algn="just" rtl="1">
                        <a:lnSpc>
                          <a:spcPct val="150000"/>
                        </a:lnSpc>
                        <a:spcBef>
                          <a:spcPts val="0"/>
                        </a:spcBef>
                        <a:spcAft>
                          <a:spcPts val="0"/>
                        </a:spcAft>
                        <a:tabLst>
                          <a:tab pos="939165" algn="l"/>
                          <a:tab pos="1631315" algn="ctr"/>
                        </a:tabLst>
                      </a:pPr>
                      <a:r>
                        <a:rPr lang="ar-LB" sz="1400">
                          <a:effectLst/>
                        </a:rPr>
                        <a:t>مؤشر منطقي (نعم / كلا)</a:t>
                      </a:r>
                      <a:endParaRPr lang="en-US" sz="1200">
                        <a:effectLst/>
                        <a:latin typeface="Calibri"/>
                        <a:ea typeface="Calibri"/>
                        <a:cs typeface="Arial"/>
                      </a:endParaRPr>
                    </a:p>
                  </a:txBody>
                  <a:tcPr marL="31503" marR="31503" marT="0" marB="0"/>
                </a:tc>
              </a:tr>
              <a:tr h="1248456">
                <a:tc vMerge="1">
                  <a:txBody>
                    <a:bodyPr/>
                    <a:lstStyle/>
                    <a:p>
                      <a:endParaRPr lang="en-US"/>
                    </a:p>
                  </a:txBody>
                  <a:tcPr/>
                </a:tc>
                <a:tc>
                  <a:txBody>
                    <a:bodyPr/>
                    <a:lstStyle/>
                    <a:p>
                      <a:pPr marL="0" marR="0" algn="just" rtl="1">
                        <a:lnSpc>
                          <a:spcPct val="150000"/>
                        </a:lnSpc>
                        <a:spcBef>
                          <a:spcPts val="0"/>
                        </a:spcBef>
                        <a:spcAft>
                          <a:spcPts val="0"/>
                        </a:spcAft>
                        <a:tabLst>
                          <a:tab pos="939165" algn="l"/>
                          <a:tab pos="1631315" algn="ctr"/>
                        </a:tabLst>
                      </a:pPr>
                      <a:r>
                        <a:rPr lang="ar-LB" sz="1400" b="1" dirty="0">
                          <a:effectLst/>
                        </a:rPr>
                        <a:t>الإنشاء الفعلي للوحدات التنظيمية التي يتألّف منها معهد الخدمة المدنية (معهد التدريب) وملء الوظائف الشاغرة فيه:</a:t>
                      </a:r>
                      <a:endParaRPr lang="en-US" sz="1200" b="1" dirty="0">
                        <a:effectLst/>
                      </a:endParaRPr>
                    </a:p>
                    <a:p>
                      <a:pPr marL="342900" marR="0" lvl="0" indent="-342900" algn="just" rtl="1">
                        <a:lnSpc>
                          <a:spcPct val="150000"/>
                        </a:lnSpc>
                        <a:spcBef>
                          <a:spcPts val="0"/>
                        </a:spcBef>
                        <a:spcAft>
                          <a:spcPts val="0"/>
                        </a:spcAft>
                        <a:buFont typeface="+mj-cs"/>
                        <a:buAutoNum type="arabic1Minus"/>
                        <a:tabLst>
                          <a:tab pos="939165" algn="l"/>
                          <a:tab pos="1631315" algn="ctr"/>
                        </a:tabLst>
                      </a:pPr>
                      <a:r>
                        <a:rPr lang="ar-LB" sz="1400" b="1" dirty="0">
                          <a:effectLst/>
                        </a:rPr>
                        <a:t>عدد الوحدات التنظيمية التي أنشئت فعلياً من مجموع الوحدات الملحوظ إنشاؤها</a:t>
                      </a:r>
                      <a:endParaRPr lang="en-US" sz="1200" b="1" dirty="0">
                        <a:effectLst/>
                      </a:endParaRPr>
                    </a:p>
                    <a:p>
                      <a:pPr marL="342900" marR="0" lvl="0" indent="-342900" algn="just" rtl="1">
                        <a:lnSpc>
                          <a:spcPct val="150000"/>
                        </a:lnSpc>
                        <a:spcBef>
                          <a:spcPts val="0"/>
                        </a:spcBef>
                        <a:spcAft>
                          <a:spcPts val="0"/>
                        </a:spcAft>
                        <a:buFont typeface="+mj-cs"/>
                        <a:buAutoNum type="arabic1Minus"/>
                        <a:tabLst>
                          <a:tab pos="939165" algn="l"/>
                          <a:tab pos="1631315" algn="ctr"/>
                        </a:tabLst>
                      </a:pPr>
                      <a:r>
                        <a:rPr lang="ar-LB" sz="1400" b="1" dirty="0">
                          <a:effectLst/>
                        </a:rPr>
                        <a:t>عدد الوظائف التي تم إشغالها من مجموع الوظائف الملحوظة في الملاك</a:t>
                      </a:r>
                      <a:endParaRPr lang="en-US" sz="1200" b="1" dirty="0">
                        <a:effectLst/>
                        <a:latin typeface="Calibri"/>
                        <a:ea typeface="Calibri"/>
                        <a:cs typeface="Arial"/>
                      </a:endParaRPr>
                    </a:p>
                  </a:txBody>
                  <a:tcPr marL="31503" marR="31503" marT="0" marB="0"/>
                </a:tc>
                <a:tc>
                  <a:txBody>
                    <a:bodyPr/>
                    <a:lstStyle/>
                    <a:p>
                      <a:pPr marL="342900" marR="0" lvl="0" indent="-342900" algn="just" rtl="1">
                        <a:lnSpc>
                          <a:spcPct val="150000"/>
                        </a:lnSpc>
                        <a:spcBef>
                          <a:spcPts val="0"/>
                        </a:spcBef>
                        <a:spcAft>
                          <a:spcPts val="0"/>
                        </a:spcAft>
                        <a:buFont typeface="+mj-cs"/>
                        <a:buAutoNum type="arabic1Minus"/>
                        <a:tabLst>
                          <a:tab pos="939165" algn="l"/>
                          <a:tab pos="1631315" algn="ctr"/>
                        </a:tabLst>
                      </a:pPr>
                      <a:r>
                        <a:rPr lang="ar-LB" sz="1400" dirty="0">
                          <a:effectLst/>
                        </a:rPr>
                        <a:t>عدد الوحدات المُنشأة فعلياً</a:t>
                      </a:r>
                      <a:endParaRPr lang="en-US" sz="1200" dirty="0">
                        <a:effectLst/>
                      </a:endParaRPr>
                    </a:p>
                    <a:p>
                      <a:pPr marL="342900" marR="0" lvl="0" indent="-342900" algn="just" rtl="1">
                        <a:lnSpc>
                          <a:spcPct val="150000"/>
                        </a:lnSpc>
                        <a:spcBef>
                          <a:spcPts val="0"/>
                        </a:spcBef>
                        <a:spcAft>
                          <a:spcPts val="0"/>
                        </a:spcAft>
                        <a:buFont typeface="+mj-cs"/>
                        <a:buAutoNum type="arabic1Minus"/>
                        <a:tabLst>
                          <a:tab pos="939165" algn="l"/>
                          <a:tab pos="1631315" algn="ctr"/>
                        </a:tabLst>
                      </a:pPr>
                      <a:r>
                        <a:rPr lang="ar-LB" sz="1400" dirty="0">
                          <a:effectLst/>
                        </a:rPr>
                        <a:t>% للوظائف المشغولة من مجموع الوظائف الملحوظة في الملاك</a:t>
                      </a:r>
                      <a:endParaRPr lang="en-US" sz="1200" dirty="0">
                        <a:effectLst/>
                        <a:latin typeface="Calibri"/>
                        <a:ea typeface="Calibri"/>
                        <a:cs typeface="Arial"/>
                      </a:endParaRPr>
                    </a:p>
                  </a:txBody>
                  <a:tcPr marL="31503" marR="31503" marT="0" marB="0"/>
                </a:tc>
              </a:tr>
              <a:tr h="554146">
                <a:tc vMerge="1">
                  <a:txBody>
                    <a:bodyPr/>
                    <a:lstStyle/>
                    <a:p>
                      <a:endParaRPr lang="en-US"/>
                    </a:p>
                  </a:txBody>
                  <a:tcPr/>
                </a:tc>
                <a:tc>
                  <a:txBody>
                    <a:bodyPr/>
                    <a:lstStyle/>
                    <a:p>
                      <a:pPr marL="0" marR="0" algn="just" rtl="1">
                        <a:lnSpc>
                          <a:spcPct val="150000"/>
                        </a:lnSpc>
                        <a:spcBef>
                          <a:spcPts val="0"/>
                        </a:spcBef>
                        <a:spcAft>
                          <a:spcPts val="0"/>
                        </a:spcAft>
                        <a:tabLst>
                          <a:tab pos="939165" algn="l"/>
                          <a:tab pos="1631315" algn="ctr"/>
                        </a:tabLst>
                      </a:pPr>
                      <a:r>
                        <a:rPr lang="ar-LB" sz="1400" b="1" dirty="0">
                          <a:effectLst/>
                        </a:rPr>
                        <a:t>توفّر آليّة للتنسيق بين معهد الخدمة المدنية والوزارة أو المؤسسة العامة الخاضعة للتفتيش</a:t>
                      </a:r>
                      <a:endParaRPr lang="en-US" sz="1200" b="1" dirty="0">
                        <a:effectLst/>
                        <a:latin typeface="Calibri"/>
                        <a:ea typeface="Calibri"/>
                        <a:cs typeface="Arial"/>
                      </a:endParaRPr>
                    </a:p>
                  </a:txBody>
                  <a:tcPr marL="31503" marR="31503" marT="0" marB="0"/>
                </a:tc>
                <a:tc>
                  <a:txBody>
                    <a:bodyPr/>
                    <a:lstStyle/>
                    <a:p>
                      <a:pPr marL="228600" marR="0" algn="just" rtl="1">
                        <a:lnSpc>
                          <a:spcPct val="150000"/>
                        </a:lnSpc>
                        <a:spcBef>
                          <a:spcPts val="0"/>
                        </a:spcBef>
                        <a:spcAft>
                          <a:spcPts val="0"/>
                        </a:spcAft>
                        <a:tabLst>
                          <a:tab pos="939165" algn="l"/>
                          <a:tab pos="1631315" algn="ctr"/>
                        </a:tabLst>
                      </a:pPr>
                      <a:r>
                        <a:rPr lang="ar-LB" sz="1400" dirty="0">
                          <a:effectLst/>
                        </a:rPr>
                        <a:t>مؤشر منطقي (نعم / كلا)</a:t>
                      </a:r>
                      <a:endParaRPr lang="en-US" sz="1200" dirty="0">
                        <a:effectLst/>
                        <a:latin typeface="Calibri"/>
                        <a:ea typeface="Calibri"/>
                        <a:cs typeface="Arial"/>
                      </a:endParaRPr>
                    </a:p>
                  </a:txBody>
                  <a:tcPr marL="31503" marR="31503" marT="0" marB="0"/>
                </a:tc>
              </a:tr>
            </a:tbl>
          </a:graphicData>
        </a:graphic>
      </p:graphicFrame>
      <p:sp>
        <p:nvSpPr>
          <p:cNvPr id="2" name="Slide Number Placeholder 1"/>
          <p:cNvSpPr>
            <a:spLocks noGrp="1"/>
          </p:cNvSpPr>
          <p:nvPr>
            <p:ph type="sldNum" sz="quarter" idx="12"/>
          </p:nvPr>
        </p:nvSpPr>
        <p:spPr/>
        <p:txBody>
          <a:bodyPr/>
          <a:lstStyle/>
          <a:p>
            <a:fld id="{E6112C49-5ED6-4A2C-81D6-89C57A343904}" type="slidenum">
              <a:rPr lang="en-US" smtClean="0"/>
              <a:t>29</a:t>
            </a:fld>
            <a:endParaRPr lang="en-US"/>
          </a:p>
        </p:txBody>
      </p:sp>
    </p:spTree>
    <p:extLst>
      <p:ext uri="{BB962C8B-B14F-4D97-AF65-F5344CB8AC3E}">
        <p14:creationId xmlns:p14="http://schemas.microsoft.com/office/powerpoint/2010/main" val="4242629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3800" y="76200"/>
            <a:ext cx="1824538" cy="461665"/>
          </a:xfrm>
          <a:prstGeom prst="rect">
            <a:avLst/>
          </a:prstGeom>
        </p:spPr>
        <p:txBody>
          <a:bodyPr wrap="none">
            <a:spAutoFit/>
          </a:bodyPr>
          <a:lstStyle/>
          <a:p>
            <a:pPr rtl="1"/>
            <a:r>
              <a:rPr lang="ar-IQ" sz="2400" b="1" u="sng" dirty="0"/>
              <a:t>الهيكل التنظيمي </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8534400" cy="6358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E6112C49-5ED6-4A2C-81D6-89C57A343904}" type="slidenum">
              <a:rPr lang="en-US" smtClean="0"/>
              <a:t>3</a:t>
            </a:fld>
            <a:endParaRPr lang="en-US"/>
          </a:p>
        </p:txBody>
      </p:sp>
    </p:spTree>
    <p:extLst>
      <p:ext uri="{BB962C8B-B14F-4D97-AF65-F5344CB8AC3E}">
        <p14:creationId xmlns:p14="http://schemas.microsoft.com/office/powerpoint/2010/main" val="31364422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200"/>
            <a:ext cx="9144000" cy="646331"/>
          </a:xfrm>
          <a:prstGeom prst="rect">
            <a:avLst/>
          </a:prstGeom>
        </p:spPr>
        <p:txBody>
          <a:bodyPr wrap="square">
            <a:spAutoFit/>
          </a:bodyPr>
          <a:lstStyle/>
          <a:p>
            <a:pPr lvl="0" algn="r" rtl="1"/>
            <a:r>
              <a:rPr lang="ar-LB" sz="2000" b="1" u="sng" dirty="0"/>
              <a:t>الجلسة الثالثة: تطبيق عملي </a:t>
            </a:r>
            <a:r>
              <a:rPr lang="ar-LB" sz="2000" b="1" u="sng" dirty="0" smtClean="0"/>
              <a:t>(</a:t>
            </a:r>
            <a:r>
              <a:rPr lang="ar-SA" sz="2000" b="1" u="sng" dirty="0" smtClean="0"/>
              <a:t>2) </a:t>
            </a:r>
            <a:r>
              <a:rPr lang="ar-SA" sz="2000" b="1" dirty="0" smtClean="0"/>
              <a:t>: </a:t>
            </a:r>
            <a:r>
              <a:rPr lang="ar-LB" b="1" dirty="0" smtClean="0"/>
              <a:t>مؤشرات </a:t>
            </a:r>
            <a:r>
              <a:rPr lang="ar-LB" b="1" dirty="0"/>
              <a:t>الاداء المرتبطة </a:t>
            </a:r>
            <a:r>
              <a:rPr lang="ar-LB" b="1" dirty="0" smtClean="0"/>
              <a:t>بأداء العنصر </a:t>
            </a:r>
            <a:r>
              <a:rPr lang="ar-LB" b="1" dirty="0"/>
              <a:t>البشري في القطاع العام (الجدارة الوظيفية</a:t>
            </a:r>
            <a:r>
              <a:rPr lang="ar-LB" sz="1600" b="1" dirty="0" smtClean="0"/>
              <a:t>)</a:t>
            </a:r>
            <a:r>
              <a:rPr lang="ar-SA" sz="1600" b="1" dirty="0" smtClean="0"/>
              <a:t> – تابع </a:t>
            </a:r>
            <a:r>
              <a:rPr lang="en-US" sz="1200" dirty="0" smtClean="0"/>
              <a:t>(</a:t>
            </a:r>
            <a:r>
              <a:rPr lang="en-US" sz="1200" dirty="0"/>
              <a:t>deliverable </a:t>
            </a:r>
            <a:r>
              <a:rPr lang="en-US" sz="1200" dirty="0" smtClean="0"/>
              <a:t>6 pg.53)</a:t>
            </a:r>
            <a:endParaRPr lang="en-US" sz="1200" b="1" dirty="0"/>
          </a:p>
        </p:txBody>
      </p:sp>
      <p:graphicFrame>
        <p:nvGraphicFramePr>
          <p:cNvPr id="6" name="Table 5"/>
          <p:cNvGraphicFramePr>
            <a:graphicFrameLocks noGrp="1"/>
          </p:cNvGraphicFramePr>
          <p:nvPr>
            <p:extLst>
              <p:ext uri="{D42A27DB-BD31-4B8C-83A1-F6EECF244321}">
                <p14:modId xmlns:p14="http://schemas.microsoft.com/office/powerpoint/2010/main" val="2683169857"/>
              </p:ext>
            </p:extLst>
          </p:nvPr>
        </p:nvGraphicFramePr>
        <p:xfrm>
          <a:off x="204355" y="771698"/>
          <a:ext cx="8735290" cy="6135006"/>
        </p:xfrm>
        <a:graphic>
          <a:graphicData uri="http://schemas.openxmlformats.org/drawingml/2006/table">
            <a:tbl>
              <a:tblPr rtl="1" firstRow="1" firstCol="1" bandRow="1">
                <a:tableStyleId>{5C22544A-7EE6-4342-B048-85BDC9FD1C3A}</a:tableStyleId>
              </a:tblPr>
              <a:tblGrid>
                <a:gridCol w="1786246"/>
                <a:gridCol w="4977881"/>
                <a:gridCol w="1971163"/>
              </a:tblGrid>
              <a:tr h="312114">
                <a:tc>
                  <a:txBody>
                    <a:bodyPr/>
                    <a:lstStyle/>
                    <a:p>
                      <a:pPr marL="0" marR="0" algn="ctr" rtl="1">
                        <a:lnSpc>
                          <a:spcPct val="150000"/>
                        </a:lnSpc>
                        <a:spcBef>
                          <a:spcPts val="0"/>
                        </a:spcBef>
                        <a:spcAft>
                          <a:spcPts val="0"/>
                        </a:spcAft>
                      </a:pPr>
                      <a:r>
                        <a:rPr lang="ar-LB" sz="2000" dirty="0" smtClean="0">
                          <a:effectLst/>
                        </a:rPr>
                        <a:t>مجال </a:t>
                      </a:r>
                      <a:r>
                        <a:rPr lang="ar-LB" sz="2000" dirty="0">
                          <a:effectLst/>
                        </a:rPr>
                        <a:t>الأداء الرئيسي</a:t>
                      </a:r>
                      <a:endParaRPr lang="en-US" sz="1800" dirty="0">
                        <a:effectLst/>
                        <a:latin typeface="Calibri"/>
                        <a:ea typeface="Calibri"/>
                        <a:cs typeface="Arial"/>
                      </a:endParaRPr>
                    </a:p>
                  </a:txBody>
                  <a:tcPr marL="31503" marR="31503" marT="0" marB="0"/>
                </a:tc>
                <a:tc>
                  <a:txBody>
                    <a:bodyPr/>
                    <a:lstStyle/>
                    <a:p>
                      <a:pPr marL="0" marR="0" algn="ctr" rtl="1">
                        <a:lnSpc>
                          <a:spcPct val="150000"/>
                        </a:lnSpc>
                        <a:spcBef>
                          <a:spcPts val="0"/>
                        </a:spcBef>
                        <a:spcAft>
                          <a:spcPts val="0"/>
                        </a:spcAft>
                        <a:tabLst>
                          <a:tab pos="939165" algn="l"/>
                          <a:tab pos="1631315" algn="ctr"/>
                        </a:tabLst>
                      </a:pPr>
                      <a:r>
                        <a:rPr lang="ar-LB" sz="2000" dirty="0">
                          <a:effectLst/>
                        </a:rPr>
                        <a:t>مؤشرات الأداء الرئيسية</a:t>
                      </a:r>
                      <a:endParaRPr lang="en-US" sz="1800" dirty="0">
                        <a:effectLst/>
                        <a:latin typeface="Calibri"/>
                        <a:ea typeface="Calibri"/>
                        <a:cs typeface="Arial"/>
                      </a:endParaRPr>
                    </a:p>
                  </a:txBody>
                  <a:tcPr marL="31503" marR="31503" marT="0" marB="0"/>
                </a:tc>
                <a:tc>
                  <a:txBody>
                    <a:bodyPr/>
                    <a:lstStyle/>
                    <a:p>
                      <a:pPr marL="0" marR="0" algn="ctr" rtl="1">
                        <a:lnSpc>
                          <a:spcPct val="150000"/>
                        </a:lnSpc>
                        <a:spcBef>
                          <a:spcPts val="0"/>
                        </a:spcBef>
                        <a:spcAft>
                          <a:spcPts val="0"/>
                        </a:spcAft>
                        <a:tabLst>
                          <a:tab pos="939165" algn="l"/>
                          <a:tab pos="1631315" algn="ctr"/>
                        </a:tabLst>
                      </a:pPr>
                      <a:r>
                        <a:rPr lang="ar-LB" sz="2000" dirty="0">
                          <a:effectLst/>
                        </a:rPr>
                        <a:t>وحدة القياس</a:t>
                      </a:r>
                      <a:endParaRPr lang="en-US" sz="1800" dirty="0">
                        <a:effectLst/>
                        <a:latin typeface="Calibri"/>
                        <a:ea typeface="Calibri"/>
                        <a:cs typeface="Arial"/>
                      </a:endParaRPr>
                    </a:p>
                  </a:txBody>
                  <a:tcPr marL="31503" marR="31503" marT="0" marB="0"/>
                </a:tc>
              </a:tr>
              <a:tr h="936342">
                <a:tc rowSpan="3">
                  <a:txBody>
                    <a:bodyPr/>
                    <a:lstStyle/>
                    <a:p>
                      <a:pPr marL="0" marR="0" algn="ctr" rtl="1">
                        <a:lnSpc>
                          <a:spcPct val="150000"/>
                        </a:lnSpc>
                        <a:spcBef>
                          <a:spcPts val="0"/>
                        </a:spcBef>
                        <a:spcAft>
                          <a:spcPts val="0"/>
                        </a:spcAft>
                      </a:pPr>
                      <a:r>
                        <a:rPr lang="ar-LB" sz="2000" b="1" dirty="0">
                          <a:effectLst/>
                          <a:latin typeface="Calibri"/>
                          <a:ea typeface="Calibri"/>
                          <a:cs typeface="Simplified Arabic"/>
                        </a:rPr>
                        <a:t>قدرات الموارد </a:t>
                      </a:r>
                      <a:r>
                        <a:rPr lang="ar-LB" sz="2000" b="1" dirty="0" smtClean="0">
                          <a:effectLst/>
                          <a:latin typeface="Calibri"/>
                          <a:ea typeface="Calibri"/>
                          <a:cs typeface="Simplified Arabic"/>
                        </a:rPr>
                        <a:t>البشرية</a:t>
                      </a:r>
                      <a:endParaRPr lang="en-US" sz="1800" dirty="0">
                        <a:effectLst/>
                        <a:latin typeface="Calibri"/>
                        <a:ea typeface="Calibri"/>
                        <a:cs typeface="Arial"/>
                      </a:endParaRPr>
                    </a:p>
                  </a:txBody>
                  <a:tcPr marL="68580" marR="68580" marT="0" marB="0"/>
                </a:tc>
                <a:tc>
                  <a:txBody>
                    <a:bodyPr/>
                    <a:lstStyle/>
                    <a:p>
                      <a:pPr marL="0" marR="0" algn="just" rtl="1">
                        <a:lnSpc>
                          <a:spcPct val="150000"/>
                        </a:lnSpc>
                        <a:spcBef>
                          <a:spcPts val="0"/>
                        </a:spcBef>
                        <a:spcAft>
                          <a:spcPts val="0"/>
                        </a:spcAft>
                        <a:tabLst>
                          <a:tab pos="939165" algn="l"/>
                          <a:tab pos="1631315" algn="ctr"/>
                        </a:tabLst>
                      </a:pPr>
                      <a:r>
                        <a:rPr lang="ar-LB" sz="1800" b="1" dirty="0">
                          <a:effectLst/>
                          <a:latin typeface="Calibri"/>
                          <a:ea typeface="Calibri"/>
                          <a:cs typeface="Simplified Arabic"/>
                        </a:rPr>
                        <a:t>عدد الوظائف الشاغرة في الوزارة أو المؤسسة العامة الخاضعة للتفتيش</a:t>
                      </a:r>
                      <a:r>
                        <a:rPr lang="ar-LB" sz="1800" dirty="0">
                          <a:effectLst/>
                          <a:latin typeface="Calibri"/>
                          <a:ea typeface="Calibri"/>
                          <a:cs typeface="Simplified Arabic"/>
                        </a:rPr>
                        <a:t> التي تمّ ملؤها وفق مباريات تحقق مبدأ الجدارة الوظيفية خلال السنة </a:t>
                      </a:r>
                      <a:r>
                        <a:rPr lang="ar-LB" sz="1800" dirty="0" smtClean="0">
                          <a:effectLst/>
                          <a:latin typeface="Calibri"/>
                          <a:ea typeface="Calibri"/>
                          <a:cs typeface="Simplified Arabic"/>
                        </a:rPr>
                        <a:t>المنصرمة</a:t>
                      </a:r>
                      <a:endParaRPr lang="ar-SA" sz="1800" dirty="0" smtClean="0">
                        <a:effectLst/>
                        <a:latin typeface="Calibri"/>
                        <a:ea typeface="Calibri"/>
                        <a:cs typeface="Simplified Arabic"/>
                      </a:endParaRPr>
                    </a:p>
                    <a:p>
                      <a:pPr marL="0" marR="0" algn="just" rtl="1">
                        <a:lnSpc>
                          <a:spcPct val="150000"/>
                        </a:lnSpc>
                        <a:spcBef>
                          <a:spcPts val="0"/>
                        </a:spcBef>
                        <a:spcAft>
                          <a:spcPts val="0"/>
                        </a:spcAft>
                        <a:tabLst>
                          <a:tab pos="939165" algn="l"/>
                          <a:tab pos="1631315" algn="ctr"/>
                        </a:tabLst>
                      </a:pPr>
                      <a:endParaRPr lang="en-US" sz="1600" dirty="0">
                        <a:effectLst/>
                        <a:latin typeface="Calibri"/>
                        <a:ea typeface="Calibri"/>
                        <a:cs typeface="Arial"/>
                      </a:endParaRPr>
                    </a:p>
                  </a:txBody>
                  <a:tcPr marL="68580" marR="68580" marT="0" marB="0"/>
                </a:tc>
                <a:tc>
                  <a:txBody>
                    <a:bodyPr/>
                    <a:lstStyle/>
                    <a:p>
                      <a:pPr marL="0" marR="0" algn="ctr" rtl="1">
                        <a:lnSpc>
                          <a:spcPct val="150000"/>
                        </a:lnSpc>
                        <a:spcBef>
                          <a:spcPts val="0"/>
                        </a:spcBef>
                        <a:spcAft>
                          <a:spcPts val="0"/>
                        </a:spcAft>
                        <a:tabLst>
                          <a:tab pos="939165" algn="l"/>
                          <a:tab pos="1631315" algn="ctr"/>
                        </a:tabLst>
                      </a:pPr>
                      <a:r>
                        <a:rPr lang="ar-LB" sz="1800" b="1">
                          <a:effectLst/>
                          <a:latin typeface="Calibri"/>
                          <a:ea typeface="Calibri"/>
                          <a:cs typeface="Simplified Arabic"/>
                        </a:rPr>
                        <a:t>%</a:t>
                      </a:r>
                      <a:endParaRPr lang="en-US" sz="1600">
                        <a:effectLst/>
                        <a:latin typeface="Calibri"/>
                        <a:ea typeface="Calibri"/>
                        <a:cs typeface="Arial"/>
                      </a:endParaRPr>
                    </a:p>
                  </a:txBody>
                  <a:tcPr marL="68580" marR="68580" marT="0" marB="0"/>
                </a:tc>
              </a:tr>
              <a:tr h="1248456">
                <a:tc vMerge="1">
                  <a:txBody>
                    <a:bodyPr/>
                    <a:lstStyle/>
                    <a:p>
                      <a:pPr marL="0" marR="0" algn="just" rtl="1">
                        <a:lnSpc>
                          <a:spcPct val="150000"/>
                        </a:lnSpc>
                        <a:spcBef>
                          <a:spcPts val="0"/>
                        </a:spcBef>
                        <a:spcAft>
                          <a:spcPts val="0"/>
                        </a:spcAft>
                      </a:pPr>
                      <a:endParaRPr lang="en-US" sz="1100">
                        <a:effectLst/>
                        <a:latin typeface="Calibri"/>
                        <a:ea typeface="Calibri"/>
                        <a:cs typeface="Arial"/>
                      </a:endParaRPr>
                    </a:p>
                  </a:txBody>
                  <a:tcPr marL="68580" marR="68580" marT="0" marB="0"/>
                </a:tc>
                <a:tc>
                  <a:txBody>
                    <a:bodyPr/>
                    <a:lstStyle/>
                    <a:p>
                      <a:pPr marL="0" marR="0" algn="just" rtl="1">
                        <a:lnSpc>
                          <a:spcPct val="150000"/>
                        </a:lnSpc>
                        <a:spcBef>
                          <a:spcPts val="0"/>
                        </a:spcBef>
                        <a:spcAft>
                          <a:spcPts val="0"/>
                        </a:spcAft>
                        <a:tabLst>
                          <a:tab pos="939165" algn="l"/>
                          <a:tab pos="1631315" algn="ctr"/>
                        </a:tabLst>
                      </a:pPr>
                      <a:r>
                        <a:rPr lang="ar-LB" sz="1800" b="1" dirty="0">
                          <a:effectLst/>
                          <a:latin typeface="Calibri"/>
                          <a:ea typeface="Calibri"/>
                          <a:cs typeface="Simplified Arabic"/>
                        </a:rPr>
                        <a:t>عدد الوظائف الشاغرة في الوزارة أو المؤسسة العامة الخاضعة للتفتيش </a:t>
                      </a:r>
                      <a:r>
                        <a:rPr lang="ar-LB" sz="1800" dirty="0">
                          <a:effectLst/>
                          <a:latin typeface="Calibri"/>
                          <a:ea typeface="Calibri"/>
                          <a:cs typeface="Simplified Arabic"/>
                        </a:rPr>
                        <a:t>التي تمّ ملؤها وفق مباريات تحقق مبدأ الجدارة الوظيفية خلال السنة المنصرمة، بحسب </a:t>
                      </a:r>
                      <a:r>
                        <a:rPr lang="ar-LB" sz="1800" dirty="0" smtClean="0">
                          <a:effectLst/>
                          <a:latin typeface="Calibri"/>
                          <a:ea typeface="Calibri"/>
                          <a:cs typeface="Simplified Arabic"/>
                        </a:rPr>
                        <a:t>الجنس</a:t>
                      </a:r>
                      <a:endParaRPr lang="ar-SA" sz="1800" dirty="0" smtClean="0">
                        <a:effectLst/>
                        <a:latin typeface="Calibri"/>
                        <a:ea typeface="Calibri"/>
                        <a:cs typeface="Simplified Arabic"/>
                      </a:endParaRPr>
                    </a:p>
                    <a:p>
                      <a:pPr marL="0" marR="0" algn="just" rtl="1">
                        <a:lnSpc>
                          <a:spcPct val="150000"/>
                        </a:lnSpc>
                        <a:spcBef>
                          <a:spcPts val="0"/>
                        </a:spcBef>
                        <a:spcAft>
                          <a:spcPts val="0"/>
                        </a:spcAft>
                        <a:tabLst>
                          <a:tab pos="939165" algn="l"/>
                          <a:tab pos="1631315" algn="ctr"/>
                        </a:tabLst>
                      </a:pPr>
                      <a:endParaRPr lang="en-US" sz="1600" dirty="0">
                        <a:effectLst/>
                        <a:latin typeface="Calibri"/>
                        <a:ea typeface="Calibri"/>
                        <a:cs typeface="Arial"/>
                      </a:endParaRPr>
                    </a:p>
                  </a:txBody>
                  <a:tcPr marL="68580" marR="68580" marT="0" marB="0"/>
                </a:tc>
                <a:tc>
                  <a:txBody>
                    <a:bodyPr/>
                    <a:lstStyle/>
                    <a:p>
                      <a:pPr marL="0" marR="0" algn="ctr" rtl="1">
                        <a:lnSpc>
                          <a:spcPct val="150000"/>
                        </a:lnSpc>
                        <a:spcBef>
                          <a:spcPts val="0"/>
                        </a:spcBef>
                        <a:spcAft>
                          <a:spcPts val="0"/>
                        </a:spcAft>
                        <a:tabLst>
                          <a:tab pos="939165" algn="l"/>
                          <a:tab pos="1631315" algn="ctr"/>
                        </a:tabLst>
                      </a:pPr>
                      <a:r>
                        <a:rPr lang="ar-LB" sz="1800" b="1" dirty="0">
                          <a:effectLst/>
                          <a:latin typeface="Calibri"/>
                          <a:ea typeface="Calibri"/>
                          <a:cs typeface="Simplified Arabic"/>
                        </a:rPr>
                        <a:t>% ذكور</a:t>
                      </a:r>
                      <a:endParaRPr lang="en-US" sz="1600" dirty="0">
                        <a:effectLst/>
                        <a:latin typeface="Calibri"/>
                        <a:ea typeface="Calibri"/>
                        <a:cs typeface="Arial"/>
                      </a:endParaRPr>
                    </a:p>
                    <a:p>
                      <a:pPr marL="0" marR="0" algn="ctr" rtl="1">
                        <a:lnSpc>
                          <a:spcPct val="150000"/>
                        </a:lnSpc>
                        <a:spcBef>
                          <a:spcPts val="0"/>
                        </a:spcBef>
                        <a:spcAft>
                          <a:spcPts val="0"/>
                        </a:spcAft>
                        <a:tabLst>
                          <a:tab pos="939165" algn="l"/>
                          <a:tab pos="1631315" algn="ctr"/>
                        </a:tabLst>
                      </a:pPr>
                      <a:r>
                        <a:rPr lang="ar-LB" sz="1800" b="1" dirty="0">
                          <a:effectLst/>
                          <a:latin typeface="Calibri"/>
                          <a:ea typeface="Calibri"/>
                          <a:cs typeface="Simplified Arabic"/>
                        </a:rPr>
                        <a:t>% إناث</a:t>
                      </a:r>
                      <a:endParaRPr lang="en-US" sz="1600" dirty="0">
                        <a:effectLst/>
                        <a:latin typeface="Calibri"/>
                        <a:ea typeface="Calibri"/>
                        <a:cs typeface="Arial"/>
                      </a:endParaRPr>
                    </a:p>
                  </a:txBody>
                  <a:tcPr marL="68580" marR="68580" marT="0" marB="0"/>
                </a:tc>
              </a:tr>
              <a:tr h="2477406">
                <a:tc vMerge="1">
                  <a:txBody>
                    <a:bodyPr/>
                    <a:lstStyle/>
                    <a:p>
                      <a:pPr marL="0" marR="0" algn="just" rtl="1">
                        <a:lnSpc>
                          <a:spcPct val="150000"/>
                        </a:lnSpc>
                        <a:spcBef>
                          <a:spcPts val="0"/>
                        </a:spcBef>
                        <a:spcAft>
                          <a:spcPts val="0"/>
                        </a:spcAft>
                      </a:pPr>
                      <a:endParaRPr lang="en-US" sz="1100">
                        <a:effectLst/>
                        <a:latin typeface="Calibri"/>
                        <a:ea typeface="Calibri"/>
                        <a:cs typeface="Arial"/>
                      </a:endParaRPr>
                    </a:p>
                  </a:txBody>
                  <a:tcPr marL="68580" marR="68580" marT="0" marB="0"/>
                </a:tc>
                <a:tc>
                  <a:txBody>
                    <a:bodyPr/>
                    <a:lstStyle/>
                    <a:p>
                      <a:pPr marL="0" marR="0" algn="just" rtl="1">
                        <a:lnSpc>
                          <a:spcPct val="150000"/>
                        </a:lnSpc>
                        <a:spcBef>
                          <a:spcPts val="0"/>
                        </a:spcBef>
                        <a:spcAft>
                          <a:spcPts val="0"/>
                        </a:spcAft>
                        <a:tabLst>
                          <a:tab pos="939165" algn="l"/>
                          <a:tab pos="1631315" algn="ctr"/>
                        </a:tabLst>
                      </a:pPr>
                      <a:r>
                        <a:rPr lang="ar-LB" sz="1800" b="1" dirty="0">
                          <a:effectLst/>
                          <a:latin typeface="Calibri"/>
                          <a:ea typeface="Calibri"/>
                          <a:cs typeface="Simplified Arabic"/>
                        </a:rPr>
                        <a:t>متوسط الفترة الزمنية الفاصلة بين الإعلان عن الوظيفة الشاغرة والتوظيف الفعلي في الوزارة أو المؤسسة العامة الخاضعة للتفتيش</a:t>
                      </a:r>
                      <a:endParaRPr lang="en-US" sz="1600" dirty="0">
                        <a:effectLst/>
                        <a:latin typeface="Calibri"/>
                        <a:ea typeface="Calibri"/>
                        <a:cs typeface="Arial"/>
                      </a:endParaRPr>
                    </a:p>
                  </a:txBody>
                  <a:tcPr marL="68580" marR="68580" marT="0" marB="0"/>
                </a:tc>
                <a:tc>
                  <a:txBody>
                    <a:bodyPr/>
                    <a:lstStyle/>
                    <a:p>
                      <a:pPr marL="0" marR="0" algn="ctr" rtl="1">
                        <a:lnSpc>
                          <a:spcPct val="150000"/>
                        </a:lnSpc>
                        <a:spcBef>
                          <a:spcPts val="0"/>
                        </a:spcBef>
                        <a:spcAft>
                          <a:spcPts val="0"/>
                        </a:spcAft>
                        <a:tabLst>
                          <a:tab pos="939165" algn="l"/>
                          <a:tab pos="1631315" algn="ctr"/>
                        </a:tabLst>
                      </a:pPr>
                      <a:r>
                        <a:rPr lang="ar-LB" sz="1800" b="1" dirty="0">
                          <a:effectLst/>
                          <a:latin typeface="Calibri"/>
                          <a:ea typeface="Calibri"/>
                          <a:cs typeface="Simplified Arabic"/>
                        </a:rPr>
                        <a:t>عدد الأسابيع</a:t>
                      </a:r>
                      <a:endParaRPr lang="en-US" sz="1600" dirty="0">
                        <a:effectLst/>
                        <a:latin typeface="Calibri"/>
                        <a:ea typeface="Calibri"/>
                        <a:cs typeface="Arial"/>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fld id="{E6112C49-5ED6-4A2C-81D6-89C57A343904}" type="slidenum">
              <a:rPr lang="en-US" smtClean="0"/>
              <a:t>30</a:t>
            </a:fld>
            <a:endParaRPr lang="en-US"/>
          </a:p>
        </p:txBody>
      </p:sp>
    </p:spTree>
    <p:extLst>
      <p:ext uri="{BB962C8B-B14F-4D97-AF65-F5344CB8AC3E}">
        <p14:creationId xmlns:p14="http://schemas.microsoft.com/office/powerpoint/2010/main" val="1508939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200"/>
            <a:ext cx="9144000" cy="646331"/>
          </a:xfrm>
          <a:prstGeom prst="rect">
            <a:avLst/>
          </a:prstGeom>
        </p:spPr>
        <p:txBody>
          <a:bodyPr wrap="square">
            <a:spAutoFit/>
          </a:bodyPr>
          <a:lstStyle/>
          <a:p>
            <a:pPr lvl="0" algn="r" rtl="1"/>
            <a:r>
              <a:rPr lang="ar-LB" sz="2000" b="1" u="sng" dirty="0"/>
              <a:t>الجلسة الثالثة: تطبيق عملي </a:t>
            </a:r>
            <a:r>
              <a:rPr lang="ar-LB" sz="2000" b="1" u="sng" dirty="0" smtClean="0"/>
              <a:t>(</a:t>
            </a:r>
            <a:r>
              <a:rPr lang="ar-SA" sz="2000" b="1" u="sng" dirty="0" smtClean="0"/>
              <a:t>2) </a:t>
            </a:r>
            <a:r>
              <a:rPr lang="ar-SA" sz="2000" b="1" dirty="0" smtClean="0"/>
              <a:t>: </a:t>
            </a:r>
            <a:r>
              <a:rPr lang="ar-LB" b="1" dirty="0" smtClean="0"/>
              <a:t>مؤشرات </a:t>
            </a:r>
            <a:r>
              <a:rPr lang="ar-LB" b="1" dirty="0"/>
              <a:t>الاداء المرتبطة </a:t>
            </a:r>
            <a:r>
              <a:rPr lang="ar-LB" b="1" dirty="0" smtClean="0"/>
              <a:t>بأداء العنصر </a:t>
            </a:r>
            <a:r>
              <a:rPr lang="ar-LB" b="1" dirty="0"/>
              <a:t>البشري في القطاع العام (الجدارة الوظيفية</a:t>
            </a:r>
            <a:r>
              <a:rPr lang="ar-LB" sz="1600" b="1" dirty="0" smtClean="0"/>
              <a:t>)</a:t>
            </a:r>
            <a:r>
              <a:rPr lang="ar-SA" sz="1600" b="1" dirty="0" smtClean="0"/>
              <a:t> – تابع </a:t>
            </a:r>
            <a:r>
              <a:rPr lang="en-US" sz="1200" dirty="0" smtClean="0"/>
              <a:t>(</a:t>
            </a:r>
            <a:r>
              <a:rPr lang="en-US" sz="1200" dirty="0"/>
              <a:t>deliverable </a:t>
            </a:r>
            <a:r>
              <a:rPr lang="en-US" sz="1200" dirty="0" smtClean="0"/>
              <a:t>6 pg.53)</a:t>
            </a:r>
            <a:endParaRPr lang="en-US" sz="1200" b="1" dirty="0"/>
          </a:p>
        </p:txBody>
      </p:sp>
      <p:graphicFrame>
        <p:nvGraphicFramePr>
          <p:cNvPr id="6" name="Table 5"/>
          <p:cNvGraphicFramePr>
            <a:graphicFrameLocks noGrp="1"/>
          </p:cNvGraphicFramePr>
          <p:nvPr>
            <p:extLst>
              <p:ext uri="{D42A27DB-BD31-4B8C-83A1-F6EECF244321}">
                <p14:modId xmlns:p14="http://schemas.microsoft.com/office/powerpoint/2010/main" val="763425854"/>
              </p:ext>
            </p:extLst>
          </p:nvPr>
        </p:nvGraphicFramePr>
        <p:xfrm>
          <a:off x="152400" y="1143000"/>
          <a:ext cx="8735290" cy="3200400"/>
        </p:xfrm>
        <a:graphic>
          <a:graphicData uri="http://schemas.openxmlformats.org/drawingml/2006/table">
            <a:tbl>
              <a:tblPr rtl="1" firstRow="1" firstCol="1" bandRow="1">
                <a:tableStyleId>{5C22544A-7EE6-4342-B048-85BDC9FD1C3A}</a:tableStyleId>
              </a:tblPr>
              <a:tblGrid>
                <a:gridCol w="1786246"/>
                <a:gridCol w="4977881"/>
                <a:gridCol w="1971163"/>
              </a:tblGrid>
              <a:tr h="312114">
                <a:tc>
                  <a:txBody>
                    <a:bodyPr/>
                    <a:lstStyle/>
                    <a:p>
                      <a:pPr marL="0" marR="0" algn="ctr" rtl="1">
                        <a:lnSpc>
                          <a:spcPct val="150000"/>
                        </a:lnSpc>
                        <a:spcBef>
                          <a:spcPts val="0"/>
                        </a:spcBef>
                        <a:spcAft>
                          <a:spcPts val="0"/>
                        </a:spcAft>
                      </a:pPr>
                      <a:r>
                        <a:rPr lang="ar-LB" sz="2000" dirty="0" smtClean="0">
                          <a:effectLst/>
                        </a:rPr>
                        <a:t>مجال </a:t>
                      </a:r>
                      <a:r>
                        <a:rPr lang="ar-LB" sz="2000" dirty="0">
                          <a:effectLst/>
                        </a:rPr>
                        <a:t>الأداء الرئيسي</a:t>
                      </a:r>
                      <a:endParaRPr lang="en-US" sz="1800" dirty="0">
                        <a:effectLst/>
                        <a:latin typeface="Calibri"/>
                        <a:ea typeface="Calibri"/>
                        <a:cs typeface="Arial"/>
                      </a:endParaRPr>
                    </a:p>
                  </a:txBody>
                  <a:tcPr marL="31503" marR="31503" marT="0" marB="0"/>
                </a:tc>
                <a:tc>
                  <a:txBody>
                    <a:bodyPr/>
                    <a:lstStyle/>
                    <a:p>
                      <a:pPr marL="0" marR="0" algn="ctr" rtl="1">
                        <a:lnSpc>
                          <a:spcPct val="150000"/>
                        </a:lnSpc>
                        <a:spcBef>
                          <a:spcPts val="0"/>
                        </a:spcBef>
                        <a:spcAft>
                          <a:spcPts val="0"/>
                        </a:spcAft>
                        <a:tabLst>
                          <a:tab pos="939165" algn="l"/>
                          <a:tab pos="1631315" algn="ctr"/>
                        </a:tabLst>
                      </a:pPr>
                      <a:r>
                        <a:rPr lang="ar-LB" sz="2000" dirty="0">
                          <a:effectLst/>
                        </a:rPr>
                        <a:t>مؤشرات الأداء الرئيسية</a:t>
                      </a:r>
                      <a:endParaRPr lang="en-US" sz="1800" dirty="0">
                        <a:effectLst/>
                        <a:latin typeface="Calibri"/>
                        <a:ea typeface="Calibri"/>
                        <a:cs typeface="Arial"/>
                      </a:endParaRPr>
                    </a:p>
                  </a:txBody>
                  <a:tcPr marL="31503" marR="31503" marT="0" marB="0"/>
                </a:tc>
                <a:tc>
                  <a:txBody>
                    <a:bodyPr/>
                    <a:lstStyle/>
                    <a:p>
                      <a:pPr marL="0" marR="0" algn="ctr" rtl="1">
                        <a:lnSpc>
                          <a:spcPct val="150000"/>
                        </a:lnSpc>
                        <a:spcBef>
                          <a:spcPts val="0"/>
                        </a:spcBef>
                        <a:spcAft>
                          <a:spcPts val="0"/>
                        </a:spcAft>
                        <a:tabLst>
                          <a:tab pos="939165" algn="l"/>
                          <a:tab pos="1631315" algn="ctr"/>
                        </a:tabLst>
                      </a:pPr>
                      <a:r>
                        <a:rPr lang="ar-LB" sz="2000" dirty="0">
                          <a:effectLst/>
                        </a:rPr>
                        <a:t>وحدة القياس</a:t>
                      </a:r>
                      <a:endParaRPr lang="en-US" sz="1800" dirty="0">
                        <a:effectLst/>
                        <a:latin typeface="Calibri"/>
                        <a:ea typeface="Calibri"/>
                        <a:cs typeface="Arial"/>
                      </a:endParaRPr>
                    </a:p>
                  </a:txBody>
                  <a:tcPr marL="31503" marR="31503" marT="0" marB="0"/>
                </a:tc>
              </a:tr>
              <a:tr h="936342">
                <a:tc>
                  <a:txBody>
                    <a:bodyPr/>
                    <a:lstStyle/>
                    <a:p>
                      <a:pPr marL="0" marR="0" algn="r" rtl="1">
                        <a:lnSpc>
                          <a:spcPct val="150000"/>
                        </a:lnSpc>
                        <a:spcBef>
                          <a:spcPts val="0"/>
                        </a:spcBef>
                        <a:spcAft>
                          <a:spcPts val="0"/>
                        </a:spcAft>
                      </a:pPr>
                      <a:r>
                        <a:rPr lang="ar-LB" sz="2400" b="1" dirty="0">
                          <a:effectLst/>
                          <a:latin typeface="Calibri"/>
                          <a:ea typeface="Calibri"/>
                          <a:cs typeface="Simplified Arabic"/>
                        </a:rPr>
                        <a:t>التجاوب مع المرشحين</a:t>
                      </a:r>
                      <a:endParaRPr lang="en-US" sz="2000" dirty="0">
                        <a:effectLst/>
                        <a:latin typeface="Calibri"/>
                        <a:ea typeface="Calibri"/>
                        <a:cs typeface="Arial"/>
                      </a:endParaRPr>
                    </a:p>
                  </a:txBody>
                  <a:tcPr marL="68580" marR="68580" marT="0" marB="0"/>
                </a:tc>
                <a:tc>
                  <a:txBody>
                    <a:bodyPr/>
                    <a:lstStyle/>
                    <a:p>
                      <a:pPr marL="0" marR="0" algn="r" rtl="1">
                        <a:lnSpc>
                          <a:spcPct val="150000"/>
                        </a:lnSpc>
                        <a:spcBef>
                          <a:spcPts val="0"/>
                        </a:spcBef>
                        <a:spcAft>
                          <a:spcPts val="0"/>
                        </a:spcAft>
                        <a:tabLst>
                          <a:tab pos="939165" algn="l"/>
                          <a:tab pos="1631315" algn="ctr"/>
                        </a:tabLst>
                      </a:pPr>
                      <a:r>
                        <a:rPr lang="ar-LB" sz="2000" b="1" dirty="0">
                          <a:effectLst/>
                          <a:latin typeface="Calibri"/>
                          <a:ea typeface="Calibri"/>
                          <a:cs typeface="Simplified Arabic"/>
                        </a:rPr>
                        <a:t>متوسط رضى الموظفين المُعَيّنين حديثاً في الوزارة أو المؤسسة العامة الخاضعة للتفتيش عن إجراءات استقطاب المرشحين واختيارهم للوظائف العامة</a:t>
                      </a:r>
                      <a:r>
                        <a:rPr lang="ar-LB" sz="2000" dirty="0">
                          <a:effectLst/>
                          <a:latin typeface="Calibri"/>
                          <a:ea typeface="Calibri"/>
                          <a:cs typeface="Simplified Arabic"/>
                        </a:rPr>
                        <a:t> (بما في ذلك الإعلان الوظيفي، تقديم الطلبات والمستندات المطلوبة، المباريات التنافسية، الإعلان عن النتائج، والوقت الذي يستغرقه قرار التعيين)</a:t>
                      </a:r>
                      <a:endParaRPr lang="en-US" sz="1800" dirty="0">
                        <a:effectLst/>
                        <a:latin typeface="Calibri"/>
                        <a:ea typeface="Calibri"/>
                        <a:cs typeface="Arial"/>
                      </a:endParaRPr>
                    </a:p>
                  </a:txBody>
                  <a:tcPr marL="68580" marR="68580" marT="0" marB="0"/>
                </a:tc>
                <a:tc>
                  <a:txBody>
                    <a:bodyPr/>
                    <a:lstStyle/>
                    <a:p>
                      <a:pPr marL="0" marR="0" algn="r" rtl="1">
                        <a:lnSpc>
                          <a:spcPct val="150000"/>
                        </a:lnSpc>
                        <a:spcBef>
                          <a:spcPts val="0"/>
                        </a:spcBef>
                        <a:spcAft>
                          <a:spcPts val="0"/>
                        </a:spcAft>
                        <a:tabLst>
                          <a:tab pos="939165" algn="l"/>
                          <a:tab pos="1631315" algn="ctr"/>
                        </a:tabLst>
                      </a:pPr>
                      <a:r>
                        <a:rPr lang="ar-LB" sz="1800" b="1" dirty="0">
                          <a:effectLst/>
                          <a:latin typeface="Calibri"/>
                          <a:ea typeface="Calibri"/>
                          <a:cs typeface="Simplified Arabic"/>
                        </a:rPr>
                        <a:t>% بحسب الفئة</a:t>
                      </a:r>
                      <a:endParaRPr lang="en-US" sz="1600" dirty="0">
                        <a:effectLst/>
                        <a:latin typeface="Calibri"/>
                        <a:ea typeface="Calibri"/>
                        <a:cs typeface="Arial"/>
                      </a:endParaRPr>
                    </a:p>
                    <a:p>
                      <a:pPr marL="0" marR="0" algn="r" rtl="1">
                        <a:lnSpc>
                          <a:spcPct val="150000"/>
                        </a:lnSpc>
                        <a:spcBef>
                          <a:spcPts val="0"/>
                        </a:spcBef>
                        <a:spcAft>
                          <a:spcPts val="0"/>
                        </a:spcAft>
                        <a:tabLst>
                          <a:tab pos="939165" algn="l"/>
                          <a:tab pos="1631315" algn="ctr"/>
                        </a:tabLst>
                      </a:pPr>
                      <a:r>
                        <a:rPr lang="ar-LB" sz="1800" b="1" dirty="0">
                          <a:effectLst/>
                          <a:latin typeface="Calibri"/>
                          <a:ea typeface="Calibri"/>
                          <a:cs typeface="Simplified Arabic"/>
                        </a:rPr>
                        <a:t>الفئة 1: رضى محدود</a:t>
                      </a:r>
                      <a:endParaRPr lang="en-US" sz="1600" dirty="0">
                        <a:effectLst/>
                        <a:latin typeface="Calibri"/>
                        <a:ea typeface="Calibri"/>
                        <a:cs typeface="Arial"/>
                      </a:endParaRPr>
                    </a:p>
                    <a:p>
                      <a:pPr marL="0" marR="0" algn="r" rtl="1">
                        <a:lnSpc>
                          <a:spcPct val="150000"/>
                        </a:lnSpc>
                        <a:spcBef>
                          <a:spcPts val="0"/>
                        </a:spcBef>
                        <a:spcAft>
                          <a:spcPts val="0"/>
                        </a:spcAft>
                        <a:tabLst>
                          <a:tab pos="939165" algn="l"/>
                          <a:tab pos="1631315" algn="ctr"/>
                        </a:tabLst>
                      </a:pPr>
                      <a:r>
                        <a:rPr lang="ar-LB" sz="1800" b="1" dirty="0">
                          <a:effectLst/>
                          <a:latin typeface="Calibri"/>
                          <a:ea typeface="Calibri"/>
                          <a:cs typeface="Simplified Arabic"/>
                        </a:rPr>
                        <a:t>الفئة 2: رضى متوسط</a:t>
                      </a:r>
                      <a:endParaRPr lang="en-US" sz="1600" dirty="0">
                        <a:effectLst/>
                        <a:latin typeface="Calibri"/>
                        <a:ea typeface="Calibri"/>
                        <a:cs typeface="Arial"/>
                      </a:endParaRPr>
                    </a:p>
                    <a:p>
                      <a:pPr marL="0" marR="0" algn="r" rtl="1">
                        <a:lnSpc>
                          <a:spcPct val="150000"/>
                        </a:lnSpc>
                        <a:spcBef>
                          <a:spcPts val="0"/>
                        </a:spcBef>
                        <a:spcAft>
                          <a:spcPts val="0"/>
                        </a:spcAft>
                        <a:tabLst>
                          <a:tab pos="939165" algn="l"/>
                          <a:tab pos="1631315" algn="ctr"/>
                        </a:tabLst>
                      </a:pPr>
                      <a:r>
                        <a:rPr lang="ar-LB" sz="1800" b="1" dirty="0">
                          <a:effectLst/>
                          <a:latin typeface="Calibri"/>
                          <a:ea typeface="Calibri"/>
                          <a:cs typeface="Simplified Arabic"/>
                        </a:rPr>
                        <a:t>الفئة 3: رضى عالٍ</a:t>
                      </a:r>
                      <a:endParaRPr lang="en-US" sz="1600" dirty="0">
                        <a:effectLst/>
                        <a:latin typeface="Calibri"/>
                        <a:ea typeface="Calibri"/>
                        <a:cs typeface="Arial"/>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fld id="{E6112C49-5ED6-4A2C-81D6-89C57A343904}" type="slidenum">
              <a:rPr lang="en-US" smtClean="0"/>
              <a:t>31</a:t>
            </a:fld>
            <a:endParaRPr lang="en-US"/>
          </a:p>
        </p:txBody>
      </p:sp>
    </p:spTree>
    <p:extLst>
      <p:ext uri="{BB962C8B-B14F-4D97-AF65-F5344CB8AC3E}">
        <p14:creationId xmlns:p14="http://schemas.microsoft.com/office/powerpoint/2010/main" val="6985904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200"/>
            <a:ext cx="9144000" cy="646331"/>
          </a:xfrm>
          <a:prstGeom prst="rect">
            <a:avLst/>
          </a:prstGeom>
        </p:spPr>
        <p:txBody>
          <a:bodyPr wrap="square">
            <a:spAutoFit/>
          </a:bodyPr>
          <a:lstStyle/>
          <a:p>
            <a:pPr lvl="0" algn="r" rtl="1"/>
            <a:r>
              <a:rPr lang="ar-LB" sz="2000" b="1" u="sng" dirty="0"/>
              <a:t>الجلسة الثالثة: تطبيق عملي </a:t>
            </a:r>
            <a:r>
              <a:rPr lang="ar-LB" sz="2000" b="1" u="sng" dirty="0" smtClean="0"/>
              <a:t>(</a:t>
            </a:r>
            <a:r>
              <a:rPr lang="ar-SA" sz="2000" b="1" u="sng" dirty="0" smtClean="0"/>
              <a:t>2) </a:t>
            </a:r>
            <a:r>
              <a:rPr lang="ar-SA" sz="2000" b="1" dirty="0" smtClean="0"/>
              <a:t>: </a:t>
            </a:r>
            <a:r>
              <a:rPr lang="ar-LB" b="1" dirty="0" smtClean="0"/>
              <a:t>مؤشرات </a:t>
            </a:r>
            <a:r>
              <a:rPr lang="ar-LB" b="1" dirty="0"/>
              <a:t>الاداء المرتبطة </a:t>
            </a:r>
            <a:r>
              <a:rPr lang="ar-LB" b="1" dirty="0" smtClean="0"/>
              <a:t>بأداء العنصر </a:t>
            </a:r>
            <a:r>
              <a:rPr lang="ar-LB" b="1" dirty="0"/>
              <a:t>البشري في القطاع العام (الجدارة الوظيفية</a:t>
            </a:r>
            <a:r>
              <a:rPr lang="ar-LB" sz="1600" b="1" dirty="0" smtClean="0"/>
              <a:t>)</a:t>
            </a:r>
            <a:r>
              <a:rPr lang="ar-SA" sz="1600" b="1" dirty="0" smtClean="0"/>
              <a:t> – تابع </a:t>
            </a:r>
            <a:r>
              <a:rPr lang="en-US" sz="1200" dirty="0" smtClean="0"/>
              <a:t>(</a:t>
            </a:r>
            <a:r>
              <a:rPr lang="en-US" sz="1200" dirty="0"/>
              <a:t>deliverable </a:t>
            </a:r>
            <a:r>
              <a:rPr lang="en-US" sz="1200" dirty="0" smtClean="0"/>
              <a:t>6 pg.53)</a:t>
            </a:r>
            <a:endParaRPr lang="en-US" sz="1200" b="1" dirty="0"/>
          </a:p>
        </p:txBody>
      </p:sp>
      <p:graphicFrame>
        <p:nvGraphicFramePr>
          <p:cNvPr id="6" name="Table 5"/>
          <p:cNvGraphicFramePr>
            <a:graphicFrameLocks noGrp="1"/>
          </p:cNvGraphicFramePr>
          <p:nvPr>
            <p:extLst>
              <p:ext uri="{D42A27DB-BD31-4B8C-83A1-F6EECF244321}">
                <p14:modId xmlns:p14="http://schemas.microsoft.com/office/powerpoint/2010/main" val="1994793909"/>
              </p:ext>
            </p:extLst>
          </p:nvPr>
        </p:nvGraphicFramePr>
        <p:xfrm>
          <a:off x="204355" y="771698"/>
          <a:ext cx="8735290" cy="5119404"/>
        </p:xfrm>
        <a:graphic>
          <a:graphicData uri="http://schemas.openxmlformats.org/drawingml/2006/table">
            <a:tbl>
              <a:tblPr rtl="1" firstRow="1" firstCol="1" bandRow="1">
                <a:tableStyleId>{5C22544A-7EE6-4342-B048-85BDC9FD1C3A}</a:tableStyleId>
              </a:tblPr>
              <a:tblGrid>
                <a:gridCol w="1786246"/>
                <a:gridCol w="4977881"/>
                <a:gridCol w="1971163"/>
              </a:tblGrid>
              <a:tr h="312114">
                <a:tc>
                  <a:txBody>
                    <a:bodyPr/>
                    <a:lstStyle/>
                    <a:p>
                      <a:pPr marL="0" marR="0" algn="ctr" rtl="1">
                        <a:lnSpc>
                          <a:spcPct val="150000"/>
                        </a:lnSpc>
                        <a:spcBef>
                          <a:spcPts val="0"/>
                        </a:spcBef>
                        <a:spcAft>
                          <a:spcPts val="0"/>
                        </a:spcAft>
                      </a:pPr>
                      <a:r>
                        <a:rPr lang="ar-LB" sz="2000" dirty="0" smtClean="0">
                          <a:effectLst/>
                        </a:rPr>
                        <a:t>مجال </a:t>
                      </a:r>
                      <a:r>
                        <a:rPr lang="ar-LB" sz="2000" dirty="0">
                          <a:effectLst/>
                        </a:rPr>
                        <a:t>الأداء الرئيسي</a:t>
                      </a:r>
                      <a:endParaRPr lang="en-US" sz="1800" dirty="0">
                        <a:effectLst/>
                        <a:latin typeface="Calibri"/>
                        <a:ea typeface="Calibri"/>
                        <a:cs typeface="Arial"/>
                      </a:endParaRPr>
                    </a:p>
                  </a:txBody>
                  <a:tcPr marL="31503" marR="31503" marT="0" marB="0"/>
                </a:tc>
                <a:tc>
                  <a:txBody>
                    <a:bodyPr/>
                    <a:lstStyle/>
                    <a:p>
                      <a:pPr marL="0" marR="0" algn="ctr" rtl="1">
                        <a:lnSpc>
                          <a:spcPct val="150000"/>
                        </a:lnSpc>
                        <a:spcBef>
                          <a:spcPts val="0"/>
                        </a:spcBef>
                        <a:spcAft>
                          <a:spcPts val="0"/>
                        </a:spcAft>
                        <a:tabLst>
                          <a:tab pos="939165" algn="l"/>
                          <a:tab pos="1631315" algn="ctr"/>
                        </a:tabLst>
                      </a:pPr>
                      <a:r>
                        <a:rPr lang="ar-LB" sz="2000" dirty="0">
                          <a:effectLst/>
                        </a:rPr>
                        <a:t>مؤشرات الأداء الرئيسية</a:t>
                      </a:r>
                      <a:endParaRPr lang="en-US" sz="1800" dirty="0">
                        <a:effectLst/>
                        <a:latin typeface="Calibri"/>
                        <a:ea typeface="Calibri"/>
                        <a:cs typeface="Arial"/>
                      </a:endParaRPr>
                    </a:p>
                  </a:txBody>
                  <a:tcPr marL="31503" marR="31503" marT="0" marB="0"/>
                </a:tc>
                <a:tc>
                  <a:txBody>
                    <a:bodyPr/>
                    <a:lstStyle/>
                    <a:p>
                      <a:pPr marL="0" marR="0" algn="ctr" rtl="1">
                        <a:lnSpc>
                          <a:spcPct val="150000"/>
                        </a:lnSpc>
                        <a:spcBef>
                          <a:spcPts val="0"/>
                        </a:spcBef>
                        <a:spcAft>
                          <a:spcPts val="0"/>
                        </a:spcAft>
                        <a:tabLst>
                          <a:tab pos="939165" algn="l"/>
                          <a:tab pos="1631315" algn="ctr"/>
                        </a:tabLst>
                      </a:pPr>
                      <a:r>
                        <a:rPr lang="ar-LB" sz="2000" dirty="0">
                          <a:effectLst/>
                        </a:rPr>
                        <a:t>وحدة القياس</a:t>
                      </a:r>
                      <a:endParaRPr lang="en-US" sz="1800" dirty="0">
                        <a:effectLst/>
                        <a:latin typeface="Calibri"/>
                        <a:ea typeface="Calibri"/>
                        <a:cs typeface="Arial"/>
                      </a:endParaRPr>
                    </a:p>
                  </a:txBody>
                  <a:tcPr marL="31503" marR="31503" marT="0" marB="0"/>
                </a:tc>
              </a:tr>
              <a:tr h="936342">
                <a:tc rowSpan="3">
                  <a:txBody>
                    <a:bodyPr/>
                    <a:lstStyle/>
                    <a:p>
                      <a:pPr marL="0" marR="0" algn="r" rtl="1">
                        <a:lnSpc>
                          <a:spcPct val="150000"/>
                        </a:lnSpc>
                        <a:spcBef>
                          <a:spcPts val="0"/>
                        </a:spcBef>
                        <a:spcAft>
                          <a:spcPts val="0"/>
                        </a:spcAft>
                      </a:pPr>
                      <a:r>
                        <a:rPr lang="ar-LB" sz="2000" b="1" dirty="0">
                          <a:effectLst/>
                          <a:latin typeface="Calibri"/>
                          <a:ea typeface="Calibri"/>
                          <a:cs typeface="Simplified Arabic"/>
                        </a:rPr>
                        <a:t>نظام الطعن بالنتائج</a:t>
                      </a:r>
                      <a:endParaRPr lang="en-US" sz="1800" dirty="0">
                        <a:effectLst/>
                        <a:latin typeface="Calibri"/>
                        <a:ea typeface="Calibri"/>
                        <a:cs typeface="Arial"/>
                      </a:endParaRPr>
                    </a:p>
                  </a:txBody>
                  <a:tcPr marL="68580" marR="68580" marT="0" marB="0"/>
                </a:tc>
                <a:tc>
                  <a:txBody>
                    <a:bodyPr/>
                    <a:lstStyle/>
                    <a:p>
                      <a:pPr marL="0" marR="0" algn="r" rtl="1">
                        <a:lnSpc>
                          <a:spcPct val="150000"/>
                        </a:lnSpc>
                        <a:spcBef>
                          <a:spcPts val="0"/>
                        </a:spcBef>
                        <a:spcAft>
                          <a:spcPts val="0"/>
                        </a:spcAft>
                        <a:tabLst>
                          <a:tab pos="939165" algn="l"/>
                          <a:tab pos="1631315" algn="ctr"/>
                        </a:tabLst>
                      </a:pPr>
                      <a:r>
                        <a:rPr lang="ar-LB" sz="2000" b="1">
                          <a:effectLst/>
                          <a:latin typeface="Calibri"/>
                          <a:ea typeface="Calibri"/>
                          <a:cs typeface="Simplified Arabic"/>
                        </a:rPr>
                        <a:t>توفّر آليّة للطعن بنتائج المباريات يمكن للمرشحين اللجوء إليه عند الضرورة</a:t>
                      </a:r>
                      <a:endParaRPr lang="en-US" sz="1800">
                        <a:effectLst/>
                        <a:latin typeface="Calibri"/>
                        <a:ea typeface="Calibri"/>
                        <a:cs typeface="Arial"/>
                      </a:endParaRPr>
                    </a:p>
                  </a:txBody>
                  <a:tcPr marL="68580" marR="68580" marT="0" marB="0"/>
                </a:tc>
                <a:tc>
                  <a:txBody>
                    <a:bodyPr/>
                    <a:lstStyle/>
                    <a:p>
                      <a:pPr marL="0" marR="0" algn="r" rtl="1">
                        <a:lnSpc>
                          <a:spcPct val="150000"/>
                        </a:lnSpc>
                        <a:spcBef>
                          <a:spcPts val="0"/>
                        </a:spcBef>
                        <a:spcAft>
                          <a:spcPts val="0"/>
                        </a:spcAft>
                        <a:tabLst>
                          <a:tab pos="939165" algn="l"/>
                          <a:tab pos="1631315" algn="ctr"/>
                        </a:tabLst>
                      </a:pPr>
                      <a:r>
                        <a:rPr lang="ar-LB" sz="2000" b="1" dirty="0">
                          <a:effectLst/>
                          <a:latin typeface="Calibri"/>
                          <a:ea typeface="Calibri"/>
                          <a:cs typeface="Simplified Arabic"/>
                        </a:rPr>
                        <a:t>مؤشر منطقي (نعم / كلا)</a:t>
                      </a:r>
                      <a:endParaRPr lang="en-US" sz="1800" dirty="0">
                        <a:effectLst/>
                        <a:latin typeface="Calibri"/>
                        <a:ea typeface="Calibri"/>
                        <a:cs typeface="Arial"/>
                      </a:endParaRPr>
                    </a:p>
                  </a:txBody>
                  <a:tcPr marL="68580" marR="68580" marT="0" marB="0"/>
                </a:tc>
              </a:tr>
              <a:tr h="1248456">
                <a:tc vMerge="1">
                  <a:txBody>
                    <a:bodyPr/>
                    <a:lstStyle/>
                    <a:p>
                      <a:endParaRPr lang="en-US"/>
                    </a:p>
                  </a:txBody>
                  <a:tcPr/>
                </a:tc>
                <a:tc>
                  <a:txBody>
                    <a:bodyPr/>
                    <a:lstStyle/>
                    <a:p>
                      <a:pPr marL="0" marR="0" algn="r" rtl="1">
                        <a:lnSpc>
                          <a:spcPct val="150000"/>
                        </a:lnSpc>
                        <a:spcBef>
                          <a:spcPts val="0"/>
                        </a:spcBef>
                        <a:spcAft>
                          <a:spcPts val="0"/>
                        </a:spcAft>
                        <a:tabLst>
                          <a:tab pos="939165" algn="l"/>
                          <a:tab pos="1631315" algn="ctr"/>
                        </a:tabLst>
                      </a:pPr>
                      <a:r>
                        <a:rPr lang="ar-LB" sz="2000" b="1">
                          <a:effectLst/>
                          <a:latin typeface="Calibri"/>
                          <a:ea typeface="Calibri"/>
                          <a:cs typeface="Simplified Arabic"/>
                        </a:rPr>
                        <a:t>عدد المرشحين الذين طعنوا بنتائج المباريات</a:t>
                      </a:r>
                      <a:r>
                        <a:rPr lang="ar-LB" sz="2000">
                          <a:effectLst/>
                          <a:latin typeface="Calibri"/>
                          <a:ea typeface="Calibri"/>
                          <a:cs typeface="Simplified Arabic"/>
                        </a:rPr>
                        <a:t> من مجموع عدد المرشحين في السنة المنصرمة</a:t>
                      </a:r>
                      <a:endParaRPr lang="en-US" sz="1800">
                        <a:effectLst/>
                        <a:latin typeface="Calibri"/>
                        <a:ea typeface="Calibri"/>
                        <a:cs typeface="Arial"/>
                      </a:endParaRPr>
                    </a:p>
                  </a:txBody>
                  <a:tcPr marL="68580" marR="68580" marT="0" marB="0"/>
                </a:tc>
                <a:tc>
                  <a:txBody>
                    <a:bodyPr/>
                    <a:lstStyle/>
                    <a:p>
                      <a:pPr marL="0" marR="0" algn="r" rtl="1">
                        <a:lnSpc>
                          <a:spcPct val="150000"/>
                        </a:lnSpc>
                        <a:spcBef>
                          <a:spcPts val="0"/>
                        </a:spcBef>
                        <a:spcAft>
                          <a:spcPts val="0"/>
                        </a:spcAft>
                        <a:tabLst>
                          <a:tab pos="939165" algn="l"/>
                          <a:tab pos="1631315" algn="ctr"/>
                        </a:tabLst>
                      </a:pPr>
                      <a:r>
                        <a:rPr lang="ar-LB" sz="2000" b="1" dirty="0">
                          <a:effectLst/>
                          <a:latin typeface="Calibri"/>
                          <a:ea typeface="Calibri"/>
                          <a:cs typeface="Simplified Arabic"/>
                        </a:rPr>
                        <a:t>%</a:t>
                      </a:r>
                      <a:endParaRPr lang="en-US" sz="1800" dirty="0">
                        <a:effectLst/>
                        <a:latin typeface="Calibri"/>
                        <a:ea typeface="Calibri"/>
                        <a:cs typeface="Arial"/>
                      </a:endParaRPr>
                    </a:p>
                  </a:txBody>
                  <a:tcPr marL="68580" marR="68580" marT="0" marB="0"/>
                </a:tc>
              </a:tr>
              <a:tr h="2477406">
                <a:tc vMerge="1">
                  <a:txBody>
                    <a:bodyPr/>
                    <a:lstStyle/>
                    <a:p>
                      <a:endParaRPr lang="en-US"/>
                    </a:p>
                  </a:txBody>
                  <a:tcPr/>
                </a:tc>
                <a:tc>
                  <a:txBody>
                    <a:bodyPr/>
                    <a:lstStyle/>
                    <a:p>
                      <a:pPr marL="0" marR="0" algn="r" rtl="1">
                        <a:lnSpc>
                          <a:spcPct val="150000"/>
                        </a:lnSpc>
                        <a:spcBef>
                          <a:spcPts val="0"/>
                        </a:spcBef>
                        <a:spcAft>
                          <a:spcPts val="0"/>
                        </a:spcAft>
                        <a:tabLst>
                          <a:tab pos="939165" algn="l"/>
                          <a:tab pos="1631315" algn="ctr"/>
                        </a:tabLst>
                      </a:pPr>
                      <a:r>
                        <a:rPr lang="ar-LB" sz="2000" b="1">
                          <a:effectLst/>
                          <a:latin typeface="Calibri"/>
                          <a:ea typeface="Calibri"/>
                          <a:cs typeface="Simplified Arabic"/>
                        </a:rPr>
                        <a:t>توفّر آلية لحماية الموظفين في الوزارة أو المؤسسة العامة الخاضعة للتفتيش من القرارات الاعتباطية غير الموضوعية في مجال إدارة شؤون الموظفين </a:t>
                      </a:r>
                      <a:r>
                        <a:rPr lang="ar-LB" sz="2000">
                          <a:effectLst/>
                          <a:latin typeface="Calibri"/>
                          <a:ea typeface="Calibri"/>
                          <a:cs typeface="Simplified Arabic"/>
                        </a:rPr>
                        <a:t>(مثلاً: قرارات الترقية، والحوافز، والتدريب، وتقييم الأداء، إلخ.)</a:t>
                      </a:r>
                      <a:endParaRPr lang="en-US" sz="1800">
                        <a:effectLst/>
                        <a:latin typeface="Calibri"/>
                        <a:ea typeface="Calibri"/>
                        <a:cs typeface="Arial"/>
                      </a:endParaRPr>
                    </a:p>
                  </a:txBody>
                  <a:tcPr marL="68580" marR="68580" marT="0" marB="0"/>
                </a:tc>
                <a:tc>
                  <a:txBody>
                    <a:bodyPr/>
                    <a:lstStyle/>
                    <a:p>
                      <a:pPr marL="0" marR="0" algn="r" rtl="1">
                        <a:lnSpc>
                          <a:spcPct val="150000"/>
                        </a:lnSpc>
                        <a:spcBef>
                          <a:spcPts val="0"/>
                        </a:spcBef>
                        <a:spcAft>
                          <a:spcPts val="0"/>
                        </a:spcAft>
                        <a:tabLst>
                          <a:tab pos="939165" algn="l"/>
                          <a:tab pos="1631315" algn="ctr"/>
                        </a:tabLst>
                      </a:pPr>
                      <a:r>
                        <a:rPr lang="ar-LB" sz="2000" b="1" dirty="0">
                          <a:effectLst/>
                          <a:latin typeface="Calibri"/>
                          <a:ea typeface="Calibri"/>
                          <a:cs typeface="Simplified Arabic"/>
                        </a:rPr>
                        <a:t>مؤشر منطقي (نعم / كلا)</a:t>
                      </a:r>
                      <a:endParaRPr lang="en-US" sz="1800" dirty="0">
                        <a:effectLst/>
                        <a:latin typeface="Calibri"/>
                        <a:ea typeface="Calibri"/>
                        <a:cs typeface="Arial"/>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fld id="{E6112C49-5ED6-4A2C-81D6-89C57A343904}" type="slidenum">
              <a:rPr lang="en-US" smtClean="0"/>
              <a:t>32</a:t>
            </a:fld>
            <a:endParaRPr lang="en-US"/>
          </a:p>
        </p:txBody>
      </p:sp>
    </p:spTree>
    <p:extLst>
      <p:ext uri="{BB962C8B-B14F-4D97-AF65-F5344CB8AC3E}">
        <p14:creationId xmlns:p14="http://schemas.microsoft.com/office/powerpoint/2010/main" val="9870947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200"/>
            <a:ext cx="9144000" cy="646331"/>
          </a:xfrm>
          <a:prstGeom prst="rect">
            <a:avLst/>
          </a:prstGeom>
        </p:spPr>
        <p:txBody>
          <a:bodyPr wrap="square">
            <a:spAutoFit/>
          </a:bodyPr>
          <a:lstStyle/>
          <a:p>
            <a:pPr lvl="0" algn="r" rtl="1"/>
            <a:r>
              <a:rPr lang="ar-LB" sz="2000" b="1" u="sng" dirty="0"/>
              <a:t>الجلسة الثالثة: تطبيق عملي </a:t>
            </a:r>
            <a:r>
              <a:rPr lang="ar-LB" sz="2000" b="1" u="sng" dirty="0" smtClean="0"/>
              <a:t>(</a:t>
            </a:r>
            <a:r>
              <a:rPr lang="ar-SA" sz="2000" b="1" u="sng" dirty="0" smtClean="0"/>
              <a:t>2) </a:t>
            </a:r>
            <a:r>
              <a:rPr lang="ar-SA" sz="2000" b="1" dirty="0" smtClean="0"/>
              <a:t>: </a:t>
            </a:r>
            <a:r>
              <a:rPr lang="ar-LB" b="1" dirty="0" smtClean="0"/>
              <a:t>مؤشرات </a:t>
            </a:r>
            <a:r>
              <a:rPr lang="ar-LB" b="1" dirty="0"/>
              <a:t>الاداء المرتبطة </a:t>
            </a:r>
            <a:r>
              <a:rPr lang="ar-LB" b="1" dirty="0" smtClean="0"/>
              <a:t>بأداء العنصر </a:t>
            </a:r>
            <a:r>
              <a:rPr lang="ar-LB" b="1" dirty="0"/>
              <a:t>البشري في القطاع العام (الجدارة الوظيفية</a:t>
            </a:r>
            <a:r>
              <a:rPr lang="ar-LB" sz="1600" b="1" dirty="0" smtClean="0"/>
              <a:t>)</a:t>
            </a:r>
            <a:r>
              <a:rPr lang="ar-SA" sz="1600" b="1" dirty="0" smtClean="0"/>
              <a:t> – تابع </a:t>
            </a:r>
            <a:r>
              <a:rPr lang="en-US" sz="1200" dirty="0" smtClean="0"/>
              <a:t>(</a:t>
            </a:r>
            <a:r>
              <a:rPr lang="en-US" sz="1200" dirty="0"/>
              <a:t>deliverable </a:t>
            </a:r>
            <a:r>
              <a:rPr lang="en-US" sz="1200" dirty="0" smtClean="0"/>
              <a:t>6 pg.53)</a:t>
            </a:r>
            <a:endParaRPr lang="en-US" sz="1200" b="1" dirty="0"/>
          </a:p>
        </p:txBody>
      </p:sp>
      <p:graphicFrame>
        <p:nvGraphicFramePr>
          <p:cNvPr id="6" name="Table 5"/>
          <p:cNvGraphicFramePr>
            <a:graphicFrameLocks noGrp="1"/>
          </p:cNvGraphicFramePr>
          <p:nvPr>
            <p:extLst>
              <p:ext uri="{D42A27DB-BD31-4B8C-83A1-F6EECF244321}">
                <p14:modId xmlns:p14="http://schemas.microsoft.com/office/powerpoint/2010/main" val="1016080649"/>
              </p:ext>
            </p:extLst>
          </p:nvPr>
        </p:nvGraphicFramePr>
        <p:xfrm>
          <a:off x="204355" y="771698"/>
          <a:ext cx="8735290" cy="5986763"/>
        </p:xfrm>
        <a:graphic>
          <a:graphicData uri="http://schemas.openxmlformats.org/drawingml/2006/table">
            <a:tbl>
              <a:tblPr rtl="1" firstRow="1" firstCol="1" bandRow="1">
                <a:tableStyleId>{5C22544A-7EE6-4342-B048-85BDC9FD1C3A}</a:tableStyleId>
              </a:tblPr>
              <a:tblGrid>
                <a:gridCol w="1786246"/>
                <a:gridCol w="4977881"/>
                <a:gridCol w="1971163"/>
              </a:tblGrid>
              <a:tr h="312114">
                <a:tc>
                  <a:txBody>
                    <a:bodyPr/>
                    <a:lstStyle/>
                    <a:p>
                      <a:pPr marL="0" marR="0" algn="ctr" rtl="1">
                        <a:lnSpc>
                          <a:spcPct val="150000"/>
                        </a:lnSpc>
                        <a:spcBef>
                          <a:spcPts val="0"/>
                        </a:spcBef>
                        <a:spcAft>
                          <a:spcPts val="0"/>
                        </a:spcAft>
                      </a:pPr>
                      <a:r>
                        <a:rPr lang="ar-LB" sz="1800" dirty="0" smtClean="0">
                          <a:effectLst/>
                        </a:rPr>
                        <a:t>مجال </a:t>
                      </a:r>
                      <a:r>
                        <a:rPr lang="ar-LB" sz="1800" dirty="0">
                          <a:effectLst/>
                        </a:rPr>
                        <a:t>الأداء الرئيسي</a:t>
                      </a:r>
                      <a:endParaRPr lang="en-US" sz="1600" dirty="0">
                        <a:effectLst/>
                        <a:latin typeface="Calibri"/>
                        <a:ea typeface="Calibri"/>
                        <a:cs typeface="Arial"/>
                      </a:endParaRPr>
                    </a:p>
                  </a:txBody>
                  <a:tcPr marL="31503" marR="31503" marT="0" marB="0"/>
                </a:tc>
                <a:tc>
                  <a:txBody>
                    <a:bodyPr/>
                    <a:lstStyle/>
                    <a:p>
                      <a:pPr marL="0" marR="0" algn="ctr" rtl="1">
                        <a:lnSpc>
                          <a:spcPct val="150000"/>
                        </a:lnSpc>
                        <a:spcBef>
                          <a:spcPts val="0"/>
                        </a:spcBef>
                        <a:spcAft>
                          <a:spcPts val="0"/>
                        </a:spcAft>
                        <a:tabLst>
                          <a:tab pos="939165" algn="l"/>
                          <a:tab pos="1631315" algn="ctr"/>
                        </a:tabLst>
                      </a:pPr>
                      <a:r>
                        <a:rPr lang="ar-LB" sz="1800" dirty="0">
                          <a:effectLst/>
                        </a:rPr>
                        <a:t>مؤشرات الأداء الرئيسية</a:t>
                      </a:r>
                      <a:endParaRPr lang="en-US" sz="1600" dirty="0">
                        <a:effectLst/>
                        <a:latin typeface="Calibri"/>
                        <a:ea typeface="Calibri"/>
                        <a:cs typeface="Arial"/>
                      </a:endParaRPr>
                    </a:p>
                  </a:txBody>
                  <a:tcPr marL="31503" marR="31503" marT="0" marB="0"/>
                </a:tc>
                <a:tc>
                  <a:txBody>
                    <a:bodyPr/>
                    <a:lstStyle/>
                    <a:p>
                      <a:pPr marL="0" marR="0" algn="ctr" rtl="1">
                        <a:lnSpc>
                          <a:spcPct val="150000"/>
                        </a:lnSpc>
                        <a:spcBef>
                          <a:spcPts val="0"/>
                        </a:spcBef>
                        <a:spcAft>
                          <a:spcPts val="0"/>
                        </a:spcAft>
                        <a:tabLst>
                          <a:tab pos="939165" algn="l"/>
                          <a:tab pos="1631315" algn="ctr"/>
                        </a:tabLst>
                      </a:pPr>
                      <a:r>
                        <a:rPr lang="ar-LB" sz="1800" dirty="0">
                          <a:effectLst/>
                        </a:rPr>
                        <a:t>وحدة القياس</a:t>
                      </a:r>
                      <a:endParaRPr lang="en-US" sz="1600" dirty="0">
                        <a:effectLst/>
                        <a:latin typeface="Calibri"/>
                        <a:ea typeface="Calibri"/>
                        <a:cs typeface="Arial"/>
                      </a:endParaRPr>
                    </a:p>
                  </a:txBody>
                  <a:tcPr marL="31503" marR="31503" marT="0" marB="0"/>
                </a:tc>
              </a:tr>
              <a:tr h="936342">
                <a:tc rowSpan="4">
                  <a:txBody>
                    <a:bodyPr/>
                    <a:lstStyle/>
                    <a:p>
                      <a:pPr marL="0" marR="0" algn="ctr" rtl="1">
                        <a:lnSpc>
                          <a:spcPct val="150000"/>
                        </a:lnSpc>
                        <a:spcBef>
                          <a:spcPts val="0"/>
                        </a:spcBef>
                        <a:spcAft>
                          <a:spcPts val="0"/>
                        </a:spcAft>
                      </a:pPr>
                      <a:r>
                        <a:rPr lang="ar-LB" sz="1800" b="1" dirty="0">
                          <a:effectLst/>
                          <a:latin typeface="Calibri"/>
                          <a:ea typeface="Calibri"/>
                          <a:cs typeface="Simplified Arabic"/>
                        </a:rPr>
                        <a:t>تنمية الموارد البشرية</a:t>
                      </a:r>
                      <a:endParaRPr lang="en-US" sz="1600" dirty="0">
                        <a:effectLst/>
                        <a:latin typeface="Calibri"/>
                        <a:ea typeface="Calibri"/>
                        <a:cs typeface="Arial"/>
                      </a:endParaRPr>
                    </a:p>
                  </a:txBody>
                  <a:tcPr marL="68580" marR="68580" marT="0" marB="0"/>
                </a:tc>
                <a:tc>
                  <a:txBody>
                    <a:bodyPr/>
                    <a:lstStyle/>
                    <a:p>
                      <a:pPr marL="0" marR="0" algn="r" rtl="1">
                        <a:lnSpc>
                          <a:spcPct val="150000"/>
                        </a:lnSpc>
                        <a:spcBef>
                          <a:spcPts val="0"/>
                        </a:spcBef>
                        <a:spcAft>
                          <a:spcPts val="0"/>
                        </a:spcAft>
                        <a:tabLst>
                          <a:tab pos="939165" algn="l"/>
                          <a:tab pos="1631315" algn="ctr"/>
                        </a:tabLst>
                      </a:pPr>
                      <a:r>
                        <a:rPr lang="ar-LB" sz="1600" b="1" kern="1200" dirty="0" smtClean="0">
                          <a:solidFill>
                            <a:schemeClr val="dk1"/>
                          </a:solidFill>
                          <a:effectLst/>
                          <a:latin typeface="+mn-lt"/>
                          <a:ea typeface="+mn-ea"/>
                          <a:cs typeface="+mn-cs"/>
                        </a:rPr>
                        <a:t>عدد البرامج التدريبية التي تتناول أخلاقيات الوظيفة العامة والنزاهة</a:t>
                      </a:r>
                      <a:r>
                        <a:rPr lang="ar-LB" sz="1600" kern="1200" dirty="0" smtClean="0">
                          <a:solidFill>
                            <a:schemeClr val="dk1"/>
                          </a:solidFill>
                          <a:effectLst/>
                          <a:latin typeface="+mn-lt"/>
                          <a:ea typeface="+mn-ea"/>
                          <a:cs typeface="+mn-cs"/>
                        </a:rPr>
                        <a:t> التي يخطط لها معهد الخدمة المدنية (معهد التدريب) للسنتين المقبلتين من مجموع عدد البرامج التدريبية المخطَط لها لنفس الفترة الزمنية</a:t>
                      </a:r>
                      <a:endParaRPr lang="en-US" sz="1600" dirty="0">
                        <a:effectLst/>
                        <a:latin typeface="Calibri"/>
                        <a:ea typeface="Calibri"/>
                        <a:cs typeface="Arial"/>
                      </a:endParaRPr>
                    </a:p>
                  </a:txBody>
                  <a:tcPr marL="68580" marR="68580" marT="0" marB="0"/>
                </a:tc>
                <a:tc>
                  <a:txBody>
                    <a:bodyPr/>
                    <a:lstStyle/>
                    <a:p>
                      <a:pPr marL="0" marR="0" algn="ctr" rtl="1">
                        <a:lnSpc>
                          <a:spcPct val="150000"/>
                        </a:lnSpc>
                        <a:spcBef>
                          <a:spcPts val="0"/>
                        </a:spcBef>
                        <a:spcAft>
                          <a:spcPts val="0"/>
                        </a:spcAft>
                        <a:tabLst>
                          <a:tab pos="939165" algn="l"/>
                          <a:tab pos="1631315" algn="ctr"/>
                        </a:tabLst>
                      </a:pPr>
                      <a:r>
                        <a:rPr lang="ar-LB" sz="1300" b="1" dirty="0">
                          <a:effectLst/>
                          <a:latin typeface="Calibri"/>
                          <a:ea typeface="Calibri"/>
                          <a:cs typeface="Simplified Arabic"/>
                        </a:rPr>
                        <a:t>%</a:t>
                      </a:r>
                      <a:endParaRPr lang="en-US" sz="1100" dirty="0">
                        <a:effectLst/>
                        <a:latin typeface="Calibri"/>
                        <a:ea typeface="Calibri"/>
                        <a:cs typeface="Arial"/>
                      </a:endParaRPr>
                    </a:p>
                  </a:txBody>
                  <a:tcPr marL="68580" marR="68580" marT="0" marB="0"/>
                </a:tc>
              </a:tr>
              <a:tr h="1248456">
                <a:tc vMerge="1">
                  <a:txBody>
                    <a:bodyPr/>
                    <a:lstStyle/>
                    <a:p>
                      <a:pPr marL="0" marR="0" algn="just" rtl="1">
                        <a:lnSpc>
                          <a:spcPct val="150000"/>
                        </a:lnSpc>
                        <a:spcBef>
                          <a:spcPts val="0"/>
                        </a:spcBef>
                        <a:spcAft>
                          <a:spcPts val="0"/>
                        </a:spcAft>
                      </a:pPr>
                      <a:endParaRPr lang="en-US" sz="1100" dirty="0">
                        <a:effectLst/>
                        <a:latin typeface="Calibri"/>
                        <a:ea typeface="Calibri"/>
                        <a:cs typeface="Arial"/>
                      </a:endParaRPr>
                    </a:p>
                  </a:txBody>
                  <a:tcPr marL="68580" marR="68580" marT="0" marB="0"/>
                </a:tc>
                <a:tc>
                  <a:txBody>
                    <a:bodyPr/>
                    <a:lstStyle/>
                    <a:p>
                      <a:pPr marL="0" marR="0" algn="r" rtl="1">
                        <a:lnSpc>
                          <a:spcPct val="150000"/>
                        </a:lnSpc>
                        <a:spcBef>
                          <a:spcPts val="0"/>
                        </a:spcBef>
                        <a:spcAft>
                          <a:spcPts val="0"/>
                        </a:spcAft>
                        <a:tabLst>
                          <a:tab pos="939165" algn="l"/>
                          <a:tab pos="1631315" algn="ctr"/>
                        </a:tabLst>
                      </a:pPr>
                      <a:r>
                        <a:rPr lang="ar-LB" sz="1600" b="1" kern="1200" dirty="0" smtClean="0">
                          <a:solidFill>
                            <a:schemeClr val="dk1"/>
                          </a:solidFill>
                          <a:effectLst/>
                          <a:latin typeface="+mn-lt"/>
                          <a:ea typeface="+mn-ea"/>
                          <a:cs typeface="+mn-cs"/>
                        </a:rPr>
                        <a:t>عدد البرامج التدريبية التي تتناول أخلاقيات الوظيفة العامة والنزاهة التي نفذتها الوزارة أو المؤسسة العامة الخاضعة للتفتيش</a:t>
                      </a:r>
                      <a:r>
                        <a:rPr lang="ar-LB" sz="1600" kern="1200" dirty="0" smtClean="0">
                          <a:solidFill>
                            <a:schemeClr val="dk1"/>
                          </a:solidFill>
                          <a:effectLst/>
                          <a:latin typeface="+mn-lt"/>
                          <a:ea typeface="+mn-ea"/>
                          <a:cs typeface="+mn-cs"/>
                        </a:rPr>
                        <a:t> في السنتين السابقتين من مجموع عدد البرامج التدريبية المخطَط لها لنفس الفترة الزمنية</a:t>
                      </a:r>
                      <a:endParaRPr lang="en-US" sz="1600" dirty="0">
                        <a:effectLst/>
                        <a:latin typeface="Calibri"/>
                        <a:ea typeface="Calibri"/>
                        <a:cs typeface="Arial"/>
                      </a:endParaRPr>
                    </a:p>
                  </a:txBody>
                  <a:tcPr marL="68580" marR="68580" marT="0" marB="0"/>
                </a:tc>
                <a:tc>
                  <a:txBody>
                    <a:bodyPr/>
                    <a:lstStyle/>
                    <a:p>
                      <a:pPr marL="0" marR="0" algn="ctr" rtl="1">
                        <a:lnSpc>
                          <a:spcPct val="150000"/>
                        </a:lnSpc>
                        <a:spcBef>
                          <a:spcPts val="0"/>
                        </a:spcBef>
                        <a:spcAft>
                          <a:spcPts val="0"/>
                        </a:spcAft>
                        <a:tabLst>
                          <a:tab pos="939165" algn="l"/>
                          <a:tab pos="1631315" algn="ctr"/>
                        </a:tabLst>
                      </a:pPr>
                      <a:r>
                        <a:rPr lang="ar-LB" sz="1300" b="1" dirty="0">
                          <a:effectLst/>
                          <a:latin typeface="Calibri"/>
                          <a:ea typeface="Calibri"/>
                          <a:cs typeface="Simplified Arabic"/>
                        </a:rPr>
                        <a:t>%</a:t>
                      </a:r>
                      <a:endParaRPr lang="en-US" sz="1100" dirty="0">
                        <a:effectLst/>
                        <a:latin typeface="Calibri"/>
                        <a:ea typeface="Calibri"/>
                        <a:cs typeface="Arial"/>
                      </a:endParaRPr>
                    </a:p>
                  </a:txBody>
                  <a:tcPr marL="68580" marR="68580" marT="0" marB="0"/>
                </a:tc>
              </a:tr>
              <a:tr h="1530766">
                <a:tc vMerge="1">
                  <a:txBody>
                    <a:bodyPr/>
                    <a:lstStyle/>
                    <a:p>
                      <a:pPr marL="0" marR="0" algn="just" rtl="1">
                        <a:lnSpc>
                          <a:spcPct val="150000"/>
                        </a:lnSpc>
                        <a:spcBef>
                          <a:spcPts val="0"/>
                        </a:spcBef>
                        <a:spcAft>
                          <a:spcPts val="0"/>
                        </a:spcAft>
                      </a:pPr>
                      <a:endParaRPr lang="en-US" sz="1100" dirty="0">
                        <a:effectLst/>
                        <a:latin typeface="Calibri"/>
                        <a:ea typeface="Calibri"/>
                        <a:cs typeface="Arial"/>
                      </a:endParaRPr>
                    </a:p>
                  </a:txBody>
                  <a:tcPr marL="68580" marR="68580" marT="0" marB="0"/>
                </a:tc>
                <a:tc>
                  <a:txBody>
                    <a:bodyPr/>
                    <a:lstStyle/>
                    <a:p>
                      <a:pPr marL="0" marR="0" algn="r" rtl="1">
                        <a:lnSpc>
                          <a:spcPct val="150000"/>
                        </a:lnSpc>
                        <a:spcBef>
                          <a:spcPts val="0"/>
                        </a:spcBef>
                        <a:spcAft>
                          <a:spcPts val="0"/>
                        </a:spcAft>
                        <a:tabLst>
                          <a:tab pos="939165" algn="l"/>
                          <a:tab pos="1631315" algn="ctr"/>
                        </a:tabLst>
                      </a:pPr>
                      <a:r>
                        <a:rPr lang="ar-LB" sz="1600" b="1" kern="1200" dirty="0" smtClean="0">
                          <a:solidFill>
                            <a:schemeClr val="dk1"/>
                          </a:solidFill>
                          <a:effectLst/>
                          <a:latin typeface="+mn-lt"/>
                          <a:ea typeface="+mn-ea"/>
                          <a:cs typeface="+mn-cs"/>
                        </a:rPr>
                        <a:t>عدد الموظفين في الوزارة أو المؤسسة العامة الخاضعة للتفتيش الذين أنهوا بنجاح برامج تدريبية تتناول أخلاقيات الوظيفة العامة والنزاهة</a:t>
                      </a:r>
                      <a:r>
                        <a:rPr lang="ar-LB" sz="1600" kern="1200" dirty="0" smtClean="0">
                          <a:solidFill>
                            <a:schemeClr val="dk1"/>
                          </a:solidFill>
                          <a:effectLst/>
                          <a:latin typeface="+mn-lt"/>
                          <a:ea typeface="+mn-ea"/>
                          <a:cs typeface="+mn-cs"/>
                        </a:rPr>
                        <a:t> من مجموع عدد الموظفين المُدّرّبين في السنتين السابقتين</a:t>
                      </a:r>
                      <a:endParaRPr lang="en-US" sz="1600" dirty="0">
                        <a:effectLst/>
                        <a:latin typeface="Calibri"/>
                        <a:ea typeface="Calibri"/>
                        <a:cs typeface="Arial"/>
                      </a:endParaRPr>
                    </a:p>
                  </a:txBody>
                  <a:tcPr marL="68580" marR="68580" marT="0" marB="0"/>
                </a:tc>
                <a:tc>
                  <a:txBody>
                    <a:bodyPr/>
                    <a:lstStyle/>
                    <a:p>
                      <a:pPr marL="0" marR="0" algn="r" rtl="1">
                        <a:lnSpc>
                          <a:spcPct val="150000"/>
                        </a:lnSpc>
                        <a:spcBef>
                          <a:spcPts val="0"/>
                        </a:spcBef>
                        <a:spcAft>
                          <a:spcPts val="0"/>
                        </a:spcAft>
                        <a:tabLst>
                          <a:tab pos="939165" algn="l"/>
                          <a:tab pos="1631315" algn="ctr"/>
                        </a:tabLst>
                      </a:pPr>
                      <a:r>
                        <a:rPr lang="ar-SA" sz="1600" dirty="0" smtClean="0">
                          <a:effectLst/>
                          <a:latin typeface="Calibri"/>
                          <a:ea typeface="Calibri"/>
                          <a:cs typeface="Arial"/>
                        </a:rPr>
                        <a:t>عدد</a:t>
                      </a:r>
                      <a:endParaRPr lang="en-US" sz="1600" dirty="0">
                        <a:effectLst/>
                        <a:latin typeface="Calibri"/>
                        <a:ea typeface="Calibri"/>
                        <a:cs typeface="Arial"/>
                      </a:endParaRPr>
                    </a:p>
                  </a:txBody>
                  <a:tcPr marL="68580" marR="68580" marT="0" marB="0"/>
                </a:tc>
              </a:tr>
              <a:tr h="1698781">
                <a:tc vMerge="1">
                  <a:txBody>
                    <a:bodyPr/>
                    <a:lstStyle/>
                    <a:p>
                      <a:pPr marL="0" marR="0" algn="ctr" rtl="1">
                        <a:lnSpc>
                          <a:spcPct val="150000"/>
                        </a:lnSpc>
                        <a:spcBef>
                          <a:spcPts val="0"/>
                        </a:spcBef>
                        <a:spcAft>
                          <a:spcPts val="0"/>
                        </a:spcAft>
                      </a:pPr>
                      <a:endParaRPr lang="en-US" sz="1800" dirty="0">
                        <a:effectLst/>
                        <a:latin typeface="Calibri"/>
                        <a:ea typeface="Calibri"/>
                        <a:cs typeface="Arial"/>
                      </a:endParaRPr>
                    </a:p>
                  </a:txBody>
                  <a:tcPr marL="68580" marR="68580" marT="0" marB="0"/>
                </a:tc>
                <a:tc>
                  <a:txBody>
                    <a:bodyPr/>
                    <a:lstStyle/>
                    <a:p>
                      <a:pPr marL="0" marR="0" algn="r" rtl="1">
                        <a:lnSpc>
                          <a:spcPct val="150000"/>
                        </a:lnSpc>
                        <a:spcBef>
                          <a:spcPts val="0"/>
                        </a:spcBef>
                        <a:spcAft>
                          <a:spcPts val="0"/>
                        </a:spcAft>
                        <a:tabLst>
                          <a:tab pos="939165" algn="l"/>
                          <a:tab pos="1631315" algn="ctr"/>
                        </a:tabLst>
                      </a:pPr>
                      <a:r>
                        <a:rPr lang="ar-LB" sz="1600" b="1" kern="1200" dirty="0" smtClean="0">
                          <a:solidFill>
                            <a:schemeClr val="dk1"/>
                          </a:solidFill>
                          <a:effectLst/>
                          <a:latin typeface="+mn-lt"/>
                          <a:ea typeface="+mn-ea"/>
                          <a:cs typeface="+mn-cs"/>
                        </a:rPr>
                        <a:t>متوسط رضى الموظفين المُدرّبين في الوزارة أو المؤسسة العامة الخاضعة للتفتيش</a:t>
                      </a:r>
                      <a:r>
                        <a:rPr lang="ar-LB" sz="1600" kern="1200" dirty="0" smtClean="0">
                          <a:solidFill>
                            <a:schemeClr val="dk1"/>
                          </a:solidFill>
                          <a:effectLst/>
                          <a:latin typeface="+mn-lt"/>
                          <a:ea typeface="+mn-ea"/>
                          <a:cs typeface="+mn-cs"/>
                        </a:rPr>
                        <a:t> في مجال أخلاقيات الوظيفة العامة والنزاهة عن البرامج التدريبية </a:t>
                      </a:r>
                      <a:endParaRPr lang="en-US" sz="1600" dirty="0">
                        <a:effectLst/>
                        <a:latin typeface="Calibri"/>
                        <a:ea typeface="Calibri"/>
                        <a:cs typeface="Arial"/>
                      </a:endParaRPr>
                    </a:p>
                  </a:txBody>
                  <a:tcPr marL="68580" marR="68580" marT="0" marB="0"/>
                </a:tc>
                <a:tc>
                  <a:txBody>
                    <a:bodyPr/>
                    <a:lstStyle/>
                    <a:p>
                      <a:pPr algn="r" rtl="1"/>
                      <a:r>
                        <a:rPr lang="ar-LB" sz="1800" b="1" kern="1200" dirty="0" smtClean="0">
                          <a:solidFill>
                            <a:schemeClr val="dk1"/>
                          </a:solidFill>
                          <a:effectLst/>
                          <a:latin typeface="+mn-lt"/>
                          <a:ea typeface="+mn-ea"/>
                          <a:cs typeface="+mn-cs"/>
                        </a:rPr>
                        <a:t>% </a:t>
                      </a:r>
                      <a:r>
                        <a:rPr lang="ar-LB" sz="1600" b="1" kern="1200" dirty="0" smtClean="0">
                          <a:solidFill>
                            <a:schemeClr val="dk1"/>
                          </a:solidFill>
                          <a:effectLst/>
                          <a:latin typeface="+mn-lt"/>
                          <a:ea typeface="+mn-ea"/>
                          <a:cs typeface="+mn-cs"/>
                        </a:rPr>
                        <a:t>بحسب الفئة</a:t>
                      </a:r>
                      <a:endParaRPr lang="en-US" sz="1600" kern="1200" dirty="0" smtClean="0">
                        <a:solidFill>
                          <a:schemeClr val="dk1"/>
                        </a:solidFill>
                        <a:effectLst/>
                        <a:latin typeface="+mn-lt"/>
                        <a:ea typeface="+mn-ea"/>
                        <a:cs typeface="+mn-cs"/>
                      </a:endParaRPr>
                    </a:p>
                    <a:p>
                      <a:pPr algn="r" rtl="1"/>
                      <a:r>
                        <a:rPr lang="ar-LB" sz="1600" b="1" kern="1200" dirty="0" smtClean="0">
                          <a:solidFill>
                            <a:schemeClr val="dk1"/>
                          </a:solidFill>
                          <a:effectLst/>
                          <a:latin typeface="+mn-lt"/>
                          <a:ea typeface="+mn-ea"/>
                          <a:cs typeface="+mn-cs"/>
                        </a:rPr>
                        <a:t>الفئة 1: رضى محدود</a:t>
                      </a:r>
                      <a:endParaRPr lang="en-US" sz="1600" kern="1200" dirty="0" smtClean="0">
                        <a:solidFill>
                          <a:schemeClr val="dk1"/>
                        </a:solidFill>
                        <a:effectLst/>
                        <a:latin typeface="+mn-lt"/>
                        <a:ea typeface="+mn-ea"/>
                        <a:cs typeface="+mn-cs"/>
                      </a:endParaRPr>
                    </a:p>
                    <a:p>
                      <a:pPr algn="r" rtl="1"/>
                      <a:r>
                        <a:rPr lang="ar-LB" sz="1600" b="1" kern="1200" dirty="0" smtClean="0">
                          <a:solidFill>
                            <a:schemeClr val="dk1"/>
                          </a:solidFill>
                          <a:effectLst/>
                          <a:latin typeface="+mn-lt"/>
                          <a:ea typeface="+mn-ea"/>
                          <a:cs typeface="+mn-cs"/>
                        </a:rPr>
                        <a:t>الفئة 2: رضى متوسط</a:t>
                      </a:r>
                      <a:endParaRPr lang="en-US" sz="1600" kern="1200" dirty="0" smtClean="0">
                        <a:solidFill>
                          <a:schemeClr val="dk1"/>
                        </a:solidFill>
                        <a:effectLst/>
                        <a:latin typeface="+mn-lt"/>
                        <a:ea typeface="+mn-ea"/>
                        <a:cs typeface="+mn-cs"/>
                      </a:endParaRPr>
                    </a:p>
                    <a:p>
                      <a:pPr algn="r" rtl="1"/>
                      <a:r>
                        <a:rPr lang="ar-LB" sz="1600" b="1" kern="1200" dirty="0" smtClean="0">
                          <a:solidFill>
                            <a:schemeClr val="dk1"/>
                          </a:solidFill>
                          <a:effectLst/>
                          <a:latin typeface="+mn-lt"/>
                          <a:ea typeface="+mn-ea"/>
                          <a:cs typeface="+mn-cs"/>
                        </a:rPr>
                        <a:t>الفئة 3: رضى عالٍ</a:t>
                      </a:r>
                      <a:endParaRPr lang="en-US" sz="1400" dirty="0">
                        <a:effectLst/>
                        <a:latin typeface="Calibri"/>
                        <a:ea typeface="Calibri"/>
                        <a:cs typeface="Arial"/>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fld id="{E6112C49-5ED6-4A2C-81D6-89C57A343904}" type="slidenum">
              <a:rPr lang="en-US" smtClean="0"/>
              <a:t>33</a:t>
            </a:fld>
            <a:endParaRPr lang="en-US"/>
          </a:p>
        </p:txBody>
      </p:sp>
    </p:spTree>
    <p:extLst>
      <p:ext uri="{BB962C8B-B14F-4D97-AF65-F5344CB8AC3E}">
        <p14:creationId xmlns:p14="http://schemas.microsoft.com/office/powerpoint/2010/main" val="12170777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76200"/>
            <a:ext cx="8534400" cy="830997"/>
          </a:xfrm>
          <a:prstGeom prst="rect">
            <a:avLst/>
          </a:prstGeom>
        </p:spPr>
        <p:txBody>
          <a:bodyPr wrap="square">
            <a:spAutoFit/>
          </a:bodyPr>
          <a:lstStyle/>
          <a:p>
            <a:pPr algn="just" rtl="1"/>
            <a:r>
              <a:rPr lang="ar-LB" sz="2400" b="1" u="sng" dirty="0"/>
              <a:t>اليوم </a:t>
            </a:r>
            <a:r>
              <a:rPr lang="ar-LB" sz="2400" b="1" u="sng" dirty="0" smtClean="0"/>
              <a:t>الثالث:</a:t>
            </a:r>
            <a:r>
              <a:rPr lang="ar-SA" sz="2400" dirty="0" smtClean="0"/>
              <a:t> </a:t>
            </a:r>
            <a:r>
              <a:rPr lang="ar-LB" sz="2400" b="1" dirty="0" smtClean="0"/>
              <a:t>الجلسة </a:t>
            </a:r>
            <a:r>
              <a:rPr lang="ar-LB" sz="2400" b="1" dirty="0"/>
              <a:t>الاولى: مدخل الى </a:t>
            </a:r>
            <a:r>
              <a:rPr lang="ar-LB" sz="2400" b="1" dirty="0" smtClean="0"/>
              <a:t>مفهوم </a:t>
            </a:r>
            <a:r>
              <a:rPr lang="ar-LB" sz="2400" b="1" dirty="0"/>
              <a:t>الادارة الرشيدة وحكم القانون (مواطنة- مساواة- شفافية – مساءلة- قواعد سلوك – جدارة – نزاهة – فساد)</a:t>
            </a:r>
            <a:endParaRPr lang="en-US" sz="2400" dirty="0"/>
          </a:p>
        </p:txBody>
      </p:sp>
      <p:graphicFrame>
        <p:nvGraphicFramePr>
          <p:cNvPr id="6" name="Diagram 5"/>
          <p:cNvGraphicFramePr/>
          <p:nvPr>
            <p:extLst>
              <p:ext uri="{D42A27DB-BD31-4B8C-83A1-F6EECF244321}">
                <p14:modId xmlns:p14="http://schemas.microsoft.com/office/powerpoint/2010/main" val="2349621047"/>
              </p:ext>
            </p:extLst>
          </p:nvPr>
        </p:nvGraphicFramePr>
        <p:xfrm>
          <a:off x="468682" y="1066800"/>
          <a:ext cx="83820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E6112C49-5ED6-4A2C-81D6-89C57A343904}" type="slidenum">
              <a:rPr lang="en-US" smtClean="0"/>
              <a:t>34</a:t>
            </a:fld>
            <a:endParaRPr lang="en-US"/>
          </a:p>
        </p:txBody>
      </p:sp>
    </p:spTree>
    <p:extLst>
      <p:ext uri="{BB962C8B-B14F-4D97-AF65-F5344CB8AC3E}">
        <p14:creationId xmlns:p14="http://schemas.microsoft.com/office/powerpoint/2010/main" val="40041607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73900348"/>
              </p:ext>
            </p:extLst>
          </p:nvPr>
        </p:nvGraphicFramePr>
        <p:xfrm>
          <a:off x="457200" y="1524000"/>
          <a:ext cx="8153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52400" y="152400"/>
            <a:ext cx="8839200" cy="1569660"/>
          </a:xfrm>
          <a:prstGeom prst="rect">
            <a:avLst/>
          </a:prstGeom>
        </p:spPr>
        <p:txBody>
          <a:bodyPr wrap="square">
            <a:spAutoFit/>
          </a:bodyPr>
          <a:lstStyle/>
          <a:p>
            <a:pPr algn="just" rtl="1"/>
            <a:r>
              <a:rPr lang="ar-SA" sz="2400" b="1" dirty="0" err="1" smtClean="0"/>
              <a:t>الحوكمة</a:t>
            </a:r>
            <a:r>
              <a:rPr lang="ar-SA" sz="2400" b="1" dirty="0" smtClean="0"/>
              <a:t> </a:t>
            </a:r>
            <a:r>
              <a:rPr lang="ar-SA" sz="2400" b="1" dirty="0"/>
              <a:t>تدور حول </a:t>
            </a:r>
            <a:r>
              <a:rPr lang="ar-SA" sz="2400" b="1" i="1" u="sng" dirty="0"/>
              <a:t>"إدارة المؤسسات، وبناء الهيكليات التنظيمية، واتخاذ التدابير التي تسمح للمؤسسة بإدارة شؤونها.</a:t>
            </a:r>
            <a:r>
              <a:rPr lang="ar-SA" sz="2400" b="1" dirty="0"/>
              <a:t>" "إنّ هذا المعنى الموحد </a:t>
            </a:r>
            <a:r>
              <a:rPr lang="ar-SA" sz="2400" b="1" dirty="0" err="1"/>
              <a:t>للحوكمة</a:t>
            </a:r>
            <a:r>
              <a:rPr lang="ar-SA" sz="2400" b="1" dirty="0"/>
              <a:t> له انعكاسات مهمّة على صعيد إدارة القطاع العام وفق مبادئ الجدارة، والنزاهة، والمساءلة. </a:t>
            </a:r>
            <a:endParaRPr lang="en-US" sz="2400" dirty="0"/>
          </a:p>
          <a:p>
            <a:pPr algn="just" rtl="1"/>
            <a:endParaRPr lang="en-US" sz="2400" dirty="0"/>
          </a:p>
        </p:txBody>
      </p:sp>
      <p:sp>
        <p:nvSpPr>
          <p:cNvPr id="2" name="Slide Number Placeholder 1"/>
          <p:cNvSpPr>
            <a:spLocks noGrp="1"/>
          </p:cNvSpPr>
          <p:nvPr>
            <p:ph type="sldNum" sz="quarter" idx="12"/>
          </p:nvPr>
        </p:nvSpPr>
        <p:spPr/>
        <p:txBody>
          <a:bodyPr/>
          <a:lstStyle/>
          <a:p>
            <a:fld id="{E6112C49-5ED6-4A2C-81D6-89C57A343904}" type="slidenum">
              <a:rPr lang="en-US" smtClean="0"/>
              <a:t>35</a:t>
            </a:fld>
            <a:endParaRPr lang="en-US"/>
          </a:p>
        </p:txBody>
      </p:sp>
    </p:spTree>
    <p:extLst>
      <p:ext uri="{BB962C8B-B14F-4D97-AF65-F5344CB8AC3E}">
        <p14:creationId xmlns:p14="http://schemas.microsoft.com/office/powerpoint/2010/main" val="9824912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52400"/>
            <a:ext cx="8424930" cy="707886"/>
          </a:xfrm>
          <a:prstGeom prst="rect">
            <a:avLst/>
          </a:prstGeom>
        </p:spPr>
        <p:txBody>
          <a:bodyPr wrap="square">
            <a:spAutoFit/>
          </a:bodyPr>
          <a:lstStyle/>
          <a:p>
            <a:pPr lvl="0" algn="ctr" rtl="1"/>
            <a:r>
              <a:rPr lang="ar-LB" sz="2000" b="1" dirty="0">
                <a:effectLst>
                  <a:outerShdw blurRad="38100" dist="38100" dir="2700000" algn="tl">
                    <a:srgbClr val="000000">
                      <a:alpha val="43137"/>
                    </a:srgbClr>
                  </a:outerShdw>
                </a:effectLst>
              </a:rPr>
              <a:t>مبادئ ومعايير الادارة الرشيدة الممكن اعتمادها في العراق وفق منظور خاص </a:t>
            </a:r>
            <a:r>
              <a:rPr lang="ar-LB" sz="2000" b="1" dirty="0" smtClean="0">
                <a:effectLst>
                  <a:outerShdw blurRad="38100" dist="38100" dir="2700000" algn="tl">
                    <a:srgbClr val="000000">
                      <a:alpha val="43137"/>
                    </a:srgbClr>
                  </a:outerShdw>
                </a:effectLst>
              </a:rPr>
              <a:t>بالأولويات </a:t>
            </a:r>
            <a:r>
              <a:rPr lang="ar-LB" sz="2000" b="1" dirty="0">
                <a:effectLst>
                  <a:outerShdw blurRad="38100" dist="38100" dir="2700000" algn="tl">
                    <a:srgbClr val="000000">
                      <a:alpha val="43137"/>
                    </a:srgbClr>
                  </a:outerShdw>
                </a:effectLst>
              </a:rPr>
              <a:t>مبني على قراءة واقعية للبيئة العراقية وظروفها (عرض كل محور ومناقشته) </a:t>
            </a:r>
            <a:endParaRPr lang="en-US" sz="2000" b="1" dirty="0">
              <a:effectLst>
                <a:outerShdw blurRad="38100" dist="38100" dir="2700000" algn="tl">
                  <a:srgbClr val="000000">
                    <a:alpha val="43137"/>
                  </a:srgbClr>
                </a:outerShdw>
              </a:effectLst>
            </a:endParaRPr>
          </a:p>
        </p:txBody>
      </p:sp>
      <p:graphicFrame>
        <p:nvGraphicFramePr>
          <p:cNvPr id="5" name="Diagram 4"/>
          <p:cNvGraphicFramePr/>
          <p:nvPr>
            <p:extLst>
              <p:ext uri="{D42A27DB-BD31-4B8C-83A1-F6EECF244321}">
                <p14:modId xmlns:p14="http://schemas.microsoft.com/office/powerpoint/2010/main" val="378798989"/>
              </p:ext>
            </p:extLst>
          </p:nvPr>
        </p:nvGraphicFramePr>
        <p:xfrm>
          <a:off x="228600" y="1143000"/>
          <a:ext cx="8686800" cy="5667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3581400" y="807455"/>
            <a:ext cx="2005677" cy="369332"/>
          </a:xfrm>
          <a:prstGeom prst="rect">
            <a:avLst/>
          </a:prstGeom>
        </p:spPr>
        <p:txBody>
          <a:bodyPr wrap="none">
            <a:spAutoFit/>
          </a:bodyPr>
          <a:lstStyle/>
          <a:p>
            <a:r>
              <a:rPr lang="ar-LB" b="1" u="sng" dirty="0"/>
              <a:t>خصائص الإدارة الرشيدة</a:t>
            </a:r>
            <a:endParaRPr lang="en-US" dirty="0"/>
          </a:p>
        </p:txBody>
      </p:sp>
      <p:sp>
        <p:nvSpPr>
          <p:cNvPr id="2" name="Slide Number Placeholder 1"/>
          <p:cNvSpPr>
            <a:spLocks noGrp="1"/>
          </p:cNvSpPr>
          <p:nvPr>
            <p:ph type="sldNum" sz="quarter" idx="12"/>
          </p:nvPr>
        </p:nvSpPr>
        <p:spPr/>
        <p:txBody>
          <a:bodyPr/>
          <a:lstStyle/>
          <a:p>
            <a:fld id="{E6112C49-5ED6-4A2C-81D6-89C57A343904}" type="slidenum">
              <a:rPr lang="en-US" smtClean="0"/>
              <a:t>36</a:t>
            </a:fld>
            <a:endParaRPr lang="en-US"/>
          </a:p>
        </p:txBody>
      </p:sp>
    </p:spTree>
    <p:extLst>
      <p:ext uri="{BB962C8B-B14F-4D97-AF65-F5344CB8AC3E}">
        <p14:creationId xmlns:p14="http://schemas.microsoft.com/office/powerpoint/2010/main" val="19822353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80427"/>
            <a:ext cx="8763000" cy="1138773"/>
          </a:xfrm>
          <a:prstGeom prst="rect">
            <a:avLst/>
          </a:prstGeom>
        </p:spPr>
        <p:txBody>
          <a:bodyPr wrap="square">
            <a:spAutoFit/>
          </a:bodyPr>
          <a:lstStyle/>
          <a:p>
            <a:pPr algn="r" rtl="1"/>
            <a:r>
              <a:rPr lang="ar-LB" sz="2400" b="1" dirty="0"/>
              <a:t>الجلسة الثانية: تطبيق عملي (</a:t>
            </a:r>
            <a:r>
              <a:rPr lang="ar-LB" sz="2400" b="1" dirty="0" smtClean="0"/>
              <a:t>1)</a:t>
            </a:r>
            <a:r>
              <a:rPr lang="en-US" sz="2400" dirty="0" smtClean="0"/>
              <a:t>: </a:t>
            </a:r>
            <a:r>
              <a:rPr lang="ar-SA" sz="2400" dirty="0" smtClean="0"/>
              <a:t> </a:t>
            </a:r>
            <a:r>
              <a:rPr lang="ar-LB" sz="2400" dirty="0" smtClean="0"/>
              <a:t>مؤشرات </a:t>
            </a:r>
            <a:r>
              <a:rPr lang="ar-LB" sz="2400" dirty="0"/>
              <a:t>الشفافية (حق الوصول الى المعلومة العامة</a:t>
            </a:r>
            <a:r>
              <a:rPr lang="ar-LB" sz="2400" dirty="0" smtClean="0"/>
              <a:t>)</a:t>
            </a:r>
            <a:r>
              <a:rPr lang="ar-SA" sz="2400" dirty="0" smtClean="0"/>
              <a:t> </a:t>
            </a:r>
            <a:r>
              <a:rPr lang="en-US" dirty="0"/>
              <a:t>(deliverable 6 </a:t>
            </a:r>
            <a:r>
              <a:rPr lang="en-US" dirty="0" smtClean="0"/>
              <a:t>pg.48)</a:t>
            </a:r>
            <a:endParaRPr lang="en-US" b="1" dirty="0"/>
          </a:p>
          <a:p>
            <a:pPr lvl="0" algn="r" rtl="1"/>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92100766"/>
              </p:ext>
            </p:extLst>
          </p:nvPr>
        </p:nvGraphicFramePr>
        <p:xfrm>
          <a:off x="228600" y="838200"/>
          <a:ext cx="8686800" cy="5965993"/>
        </p:xfrm>
        <a:graphic>
          <a:graphicData uri="http://schemas.openxmlformats.org/drawingml/2006/table">
            <a:tbl>
              <a:tblPr rtl="1" firstRow="1" firstCol="1" bandRow="1">
                <a:tableStyleId>{5C22544A-7EE6-4342-B048-85BDC9FD1C3A}</a:tableStyleId>
              </a:tblPr>
              <a:tblGrid>
                <a:gridCol w="1518634"/>
                <a:gridCol w="5016888"/>
                <a:gridCol w="2151278"/>
              </a:tblGrid>
              <a:tr h="382964">
                <a:tc>
                  <a:txBody>
                    <a:bodyPr/>
                    <a:lstStyle/>
                    <a:p>
                      <a:pPr marL="0" marR="0" algn="just" rtl="1">
                        <a:lnSpc>
                          <a:spcPct val="150000"/>
                        </a:lnSpc>
                        <a:spcBef>
                          <a:spcPts val="0"/>
                        </a:spcBef>
                        <a:spcAft>
                          <a:spcPts val="0"/>
                        </a:spcAft>
                      </a:pPr>
                      <a:r>
                        <a:rPr lang="ar-LB" sz="1600" dirty="0">
                          <a:effectLst/>
                        </a:rPr>
                        <a:t>مجال الأداء الرئيسي</a:t>
                      </a:r>
                      <a:endParaRPr lang="en-US" sz="1200" dirty="0">
                        <a:effectLst/>
                        <a:latin typeface="Calibri"/>
                        <a:ea typeface="Calibri"/>
                        <a:cs typeface="Arial"/>
                      </a:endParaRPr>
                    </a:p>
                  </a:txBody>
                  <a:tcPr marL="37200" marR="37200" marT="0" marB="0"/>
                </a:tc>
                <a:tc>
                  <a:txBody>
                    <a:bodyPr/>
                    <a:lstStyle/>
                    <a:p>
                      <a:pPr marL="0" marR="0" algn="just" rtl="1">
                        <a:lnSpc>
                          <a:spcPct val="150000"/>
                        </a:lnSpc>
                        <a:spcBef>
                          <a:spcPts val="0"/>
                        </a:spcBef>
                        <a:spcAft>
                          <a:spcPts val="0"/>
                        </a:spcAft>
                        <a:tabLst>
                          <a:tab pos="939165" algn="l"/>
                          <a:tab pos="1631315" algn="ctr"/>
                        </a:tabLst>
                      </a:pPr>
                      <a:r>
                        <a:rPr lang="ar-LB" sz="1600" dirty="0">
                          <a:effectLst/>
                        </a:rPr>
                        <a:t>		مؤشرات الأداء الرئيسية</a:t>
                      </a:r>
                      <a:endParaRPr lang="en-US" sz="1200" dirty="0">
                        <a:effectLst/>
                        <a:latin typeface="Calibri"/>
                        <a:ea typeface="Calibri"/>
                        <a:cs typeface="Arial"/>
                      </a:endParaRPr>
                    </a:p>
                  </a:txBody>
                  <a:tcPr marL="37200" marR="37200" marT="0" marB="0"/>
                </a:tc>
                <a:tc>
                  <a:txBody>
                    <a:bodyPr/>
                    <a:lstStyle/>
                    <a:p>
                      <a:pPr marL="0" marR="0" algn="just" rtl="1">
                        <a:lnSpc>
                          <a:spcPct val="150000"/>
                        </a:lnSpc>
                        <a:spcBef>
                          <a:spcPts val="0"/>
                        </a:spcBef>
                        <a:spcAft>
                          <a:spcPts val="0"/>
                        </a:spcAft>
                      </a:pPr>
                      <a:r>
                        <a:rPr lang="ar-LB" sz="1600" dirty="0">
                          <a:effectLst/>
                        </a:rPr>
                        <a:t>وحدة القياس</a:t>
                      </a:r>
                      <a:endParaRPr lang="en-US" sz="1200" dirty="0">
                        <a:effectLst/>
                        <a:latin typeface="Calibri"/>
                        <a:ea typeface="Calibri"/>
                        <a:cs typeface="Arial"/>
                      </a:endParaRPr>
                    </a:p>
                  </a:txBody>
                  <a:tcPr marL="37200" marR="37200" marT="0" marB="0"/>
                </a:tc>
              </a:tr>
              <a:tr h="2155077">
                <a:tc rowSpan="4">
                  <a:txBody>
                    <a:bodyPr/>
                    <a:lstStyle/>
                    <a:p>
                      <a:pPr marL="0" marR="0" algn="just" rtl="1">
                        <a:lnSpc>
                          <a:spcPct val="150000"/>
                        </a:lnSpc>
                        <a:spcBef>
                          <a:spcPts val="0"/>
                        </a:spcBef>
                        <a:spcAft>
                          <a:spcPts val="0"/>
                        </a:spcAft>
                      </a:pPr>
                      <a:r>
                        <a:rPr lang="ar-LB" sz="1600" smtClean="0">
                          <a:effectLst/>
                        </a:rPr>
                        <a:t>الإطار القانوني</a:t>
                      </a:r>
                      <a:endParaRPr lang="en-US" sz="1400" dirty="0">
                        <a:effectLst/>
                        <a:latin typeface="Calibri"/>
                        <a:ea typeface="Calibri"/>
                        <a:cs typeface="Arial"/>
                      </a:endParaRPr>
                    </a:p>
                  </a:txBody>
                  <a:tcPr marL="37200" marR="37200" marT="0" marB="0"/>
                </a:tc>
                <a:tc>
                  <a:txBody>
                    <a:bodyPr/>
                    <a:lstStyle/>
                    <a:p>
                      <a:pPr marL="0" marR="0" algn="just" rtl="1">
                        <a:lnSpc>
                          <a:spcPct val="150000"/>
                        </a:lnSpc>
                        <a:spcBef>
                          <a:spcPts val="0"/>
                        </a:spcBef>
                        <a:spcAft>
                          <a:spcPts val="0"/>
                        </a:spcAft>
                      </a:pPr>
                      <a:r>
                        <a:rPr lang="ar-LB" sz="1600" b="1" smtClean="0">
                          <a:effectLst/>
                        </a:rPr>
                        <a:t>توفّر إطار قانوني يرعى حق الوصول إلى المعلومات</a:t>
                      </a:r>
                      <a:endParaRPr lang="en-US" sz="1400" b="1" dirty="0">
                        <a:effectLst/>
                        <a:latin typeface="Calibri"/>
                        <a:ea typeface="Calibri"/>
                        <a:cs typeface="Arial"/>
                      </a:endParaRPr>
                    </a:p>
                  </a:txBody>
                  <a:tcPr marL="37200" marR="37200" marT="0" marB="0"/>
                </a:tc>
                <a:tc>
                  <a:txBody>
                    <a:bodyPr/>
                    <a:lstStyle/>
                    <a:p>
                      <a:pPr marL="0" marR="0" algn="just" rtl="1">
                        <a:lnSpc>
                          <a:spcPct val="150000"/>
                        </a:lnSpc>
                        <a:spcBef>
                          <a:spcPts val="0"/>
                        </a:spcBef>
                        <a:spcAft>
                          <a:spcPts val="0"/>
                        </a:spcAft>
                      </a:pPr>
                      <a:r>
                        <a:rPr lang="ar-LB" sz="1100" smtClean="0">
                          <a:effectLst/>
                        </a:rPr>
                        <a:t>مؤشر منطقي (نعم / كلا)</a:t>
                      </a:r>
                      <a:endParaRPr lang="en-US" sz="1050" smtClean="0">
                        <a:effectLst/>
                      </a:endParaRPr>
                    </a:p>
                    <a:p>
                      <a:pPr marL="0" marR="0" algn="just" rtl="1">
                        <a:lnSpc>
                          <a:spcPct val="150000"/>
                        </a:lnSpc>
                        <a:spcBef>
                          <a:spcPts val="0"/>
                        </a:spcBef>
                        <a:spcAft>
                          <a:spcPts val="0"/>
                        </a:spcAft>
                      </a:pPr>
                      <a:r>
                        <a:rPr lang="ar-LB" sz="1100" smtClean="0">
                          <a:effectLst/>
                        </a:rPr>
                        <a:t>أو يمكن تقسيم المؤشر إلى فئات:</a:t>
                      </a:r>
                      <a:endParaRPr lang="en-US" sz="1050" smtClean="0">
                        <a:effectLst/>
                      </a:endParaRPr>
                    </a:p>
                    <a:p>
                      <a:pPr marL="0" marR="0" algn="just" rtl="1">
                        <a:lnSpc>
                          <a:spcPct val="150000"/>
                        </a:lnSpc>
                        <a:spcBef>
                          <a:spcPts val="0"/>
                        </a:spcBef>
                        <a:spcAft>
                          <a:spcPts val="0"/>
                        </a:spcAft>
                      </a:pPr>
                      <a:r>
                        <a:rPr lang="ar-LB" sz="1100" smtClean="0">
                          <a:effectLst/>
                        </a:rPr>
                        <a:t>فئة 1: لا يوجد إطار قانوني</a:t>
                      </a:r>
                      <a:endParaRPr lang="en-US" sz="1050" smtClean="0">
                        <a:effectLst/>
                      </a:endParaRPr>
                    </a:p>
                    <a:p>
                      <a:pPr marL="0" marR="0" algn="just" rtl="1">
                        <a:lnSpc>
                          <a:spcPct val="150000"/>
                        </a:lnSpc>
                        <a:spcBef>
                          <a:spcPts val="0"/>
                        </a:spcBef>
                        <a:spcAft>
                          <a:spcPts val="0"/>
                        </a:spcAft>
                      </a:pPr>
                      <a:r>
                        <a:rPr lang="ar-LB" sz="1100" smtClean="0">
                          <a:effectLst/>
                        </a:rPr>
                        <a:t>فئة 2: تمّ إعداد مشروع قانون دون إحراز تقدم أكبر</a:t>
                      </a:r>
                      <a:endParaRPr lang="en-US" sz="1050" smtClean="0">
                        <a:effectLst/>
                      </a:endParaRPr>
                    </a:p>
                    <a:p>
                      <a:pPr marL="0" marR="0" algn="just" rtl="1">
                        <a:lnSpc>
                          <a:spcPct val="150000"/>
                        </a:lnSpc>
                        <a:spcBef>
                          <a:spcPts val="0"/>
                        </a:spcBef>
                        <a:spcAft>
                          <a:spcPts val="0"/>
                        </a:spcAft>
                      </a:pPr>
                      <a:r>
                        <a:rPr lang="ar-LB" sz="1100" smtClean="0">
                          <a:effectLst/>
                        </a:rPr>
                        <a:t>فئة 3: تمّ إعداد مشروع قانون وهو حالياً قيد المناقشة من قبل السلطة السياسية</a:t>
                      </a:r>
                      <a:endParaRPr lang="en-US" sz="1050" smtClean="0">
                        <a:effectLst/>
                      </a:endParaRPr>
                    </a:p>
                    <a:p>
                      <a:pPr marL="0" marR="0" algn="just" rtl="1">
                        <a:lnSpc>
                          <a:spcPct val="150000"/>
                        </a:lnSpc>
                        <a:spcBef>
                          <a:spcPts val="0"/>
                        </a:spcBef>
                        <a:spcAft>
                          <a:spcPts val="0"/>
                        </a:spcAft>
                      </a:pPr>
                      <a:r>
                        <a:rPr lang="ar-LB" sz="1100" smtClean="0">
                          <a:effectLst/>
                        </a:rPr>
                        <a:t>فئة 4: تمّ إقرار الإطار القانوني بشكلٍ رسمي</a:t>
                      </a:r>
                      <a:endParaRPr lang="en-US" sz="1050" dirty="0">
                        <a:effectLst/>
                      </a:endParaRPr>
                    </a:p>
                  </a:txBody>
                  <a:tcPr marL="37200" marR="37200" marT="0" marB="0"/>
                </a:tc>
              </a:tr>
              <a:tr h="1435180">
                <a:tc vMerge="1">
                  <a:txBody>
                    <a:bodyPr/>
                    <a:lstStyle/>
                    <a:p>
                      <a:endParaRPr lang="en-US"/>
                    </a:p>
                  </a:txBody>
                  <a:tcPr/>
                </a:tc>
                <a:tc>
                  <a:txBody>
                    <a:bodyPr/>
                    <a:lstStyle/>
                    <a:p>
                      <a:pPr marL="0" marR="0" algn="just" rtl="1">
                        <a:lnSpc>
                          <a:spcPct val="150000"/>
                        </a:lnSpc>
                        <a:spcBef>
                          <a:spcPts val="0"/>
                        </a:spcBef>
                        <a:spcAft>
                          <a:spcPts val="0"/>
                        </a:spcAft>
                      </a:pPr>
                      <a:r>
                        <a:rPr lang="ar-LB" sz="1600" b="1" smtClean="0">
                          <a:effectLst/>
                        </a:rPr>
                        <a:t>مدى شمول الإطار القانوني الذي يرعى حق الوصول إلى المعلومات مبادئ تتلاءم مع المعايير الدولية مُعبّر عنها بلغة مبسّطة وواضحة</a:t>
                      </a:r>
                      <a:endParaRPr lang="en-US" sz="1400" b="1" dirty="0">
                        <a:effectLst/>
                        <a:latin typeface="Calibri"/>
                        <a:ea typeface="Calibri"/>
                        <a:cs typeface="Arial"/>
                      </a:endParaRPr>
                    </a:p>
                  </a:txBody>
                  <a:tcPr marL="37200" marR="37200" marT="0" marB="0"/>
                </a:tc>
                <a:tc>
                  <a:txBody>
                    <a:bodyPr/>
                    <a:lstStyle/>
                    <a:p>
                      <a:pPr marL="0" marR="0" algn="just" rtl="1">
                        <a:lnSpc>
                          <a:spcPct val="150000"/>
                        </a:lnSpc>
                        <a:spcBef>
                          <a:spcPts val="0"/>
                        </a:spcBef>
                        <a:spcAft>
                          <a:spcPts val="0"/>
                        </a:spcAft>
                      </a:pPr>
                      <a:r>
                        <a:rPr lang="ar-LB" sz="1100" smtClean="0">
                          <a:effectLst/>
                        </a:rPr>
                        <a:t>فئة 1: لا وضوح على الإطلاق</a:t>
                      </a:r>
                      <a:endParaRPr lang="en-US" sz="1050" smtClean="0">
                        <a:effectLst/>
                      </a:endParaRPr>
                    </a:p>
                    <a:p>
                      <a:pPr marL="0" marR="0" algn="just" rtl="1">
                        <a:lnSpc>
                          <a:spcPct val="150000"/>
                        </a:lnSpc>
                        <a:spcBef>
                          <a:spcPts val="0"/>
                        </a:spcBef>
                        <a:spcAft>
                          <a:spcPts val="0"/>
                        </a:spcAft>
                      </a:pPr>
                      <a:r>
                        <a:rPr lang="ar-LB" sz="1100" smtClean="0">
                          <a:effectLst/>
                        </a:rPr>
                        <a:t>فئة 2: يحتاج إلى تطوير كبير</a:t>
                      </a:r>
                      <a:endParaRPr lang="en-US" sz="1050" smtClean="0">
                        <a:effectLst/>
                      </a:endParaRPr>
                    </a:p>
                    <a:p>
                      <a:pPr marL="0" marR="0" algn="just" rtl="1">
                        <a:lnSpc>
                          <a:spcPct val="150000"/>
                        </a:lnSpc>
                        <a:spcBef>
                          <a:spcPts val="0"/>
                        </a:spcBef>
                        <a:spcAft>
                          <a:spcPts val="0"/>
                        </a:spcAft>
                      </a:pPr>
                      <a:r>
                        <a:rPr lang="ar-LB" sz="1100" smtClean="0">
                          <a:effectLst/>
                        </a:rPr>
                        <a:t>فئة 3: واضح، لكنه يحتاج إلى بعض التطوير</a:t>
                      </a:r>
                      <a:endParaRPr lang="en-US" sz="1050" smtClean="0">
                        <a:effectLst/>
                      </a:endParaRPr>
                    </a:p>
                    <a:p>
                      <a:pPr marL="0" marR="0" algn="just" rtl="1">
                        <a:lnSpc>
                          <a:spcPct val="150000"/>
                        </a:lnSpc>
                        <a:spcBef>
                          <a:spcPts val="0"/>
                        </a:spcBef>
                        <a:spcAft>
                          <a:spcPts val="0"/>
                        </a:spcAft>
                      </a:pPr>
                      <a:r>
                        <a:rPr lang="ar-LB" sz="1100" smtClean="0">
                          <a:effectLst/>
                        </a:rPr>
                        <a:t>فئة 4: واضح جداً، ويأخذ بالاعتبار المعايير الدولية</a:t>
                      </a:r>
                      <a:endParaRPr lang="en-US" sz="1050" dirty="0">
                        <a:effectLst/>
                        <a:latin typeface="Calibri"/>
                        <a:ea typeface="Calibri"/>
                        <a:cs typeface="Arial"/>
                      </a:endParaRPr>
                    </a:p>
                  </a:txBody>
                  <a:tcPr marL="37200" marR="37200" marT="0" marB="0"/>
                </a:tc>
              </a:tr>
              <a:tr h="460916">
                <a:tc vMerge="1">
                  <a:txBody>
                    <a:bodyPr/>
                    <a:lstStyle/>
                    <a:p>
                      <a:endParaRPr lang="en-US"/>
                    </a:p>
                  </a:txBody>
                  <a:tcPr/>
                </a:tc>
                <a:tc>
                  <a:txBody>
                    <a:bodyPr/>
                    <a:lstStyle/>
                    <a:p>
                      <a:pPr marL="0" marR="0" algn="just" rtl="1">
                        <a:lnSpc>
                          <a:spcPct val="150000"/>
                        </a:lnSpc>
                        <a:spcBef>
                          <a:spcPts val="0"/>
                        </a:spcBef>
                        <a:spcAft>
                          <a:spcPts val="0"/>
                        </a:spcAft>
                      </a:pPr>
                      <a:r>
                        <a:rPr lang="ar-LB" sz="1600" b="1" smtClean="0">
                          <a:effectLst/>
                        </a:rPr>
                        <a:t>الاستثناءات في حق الوصول إلى المعلومات محدودة ومحدّدة بوضوح</a:t>
                      </a:r>
                      <a:endParaRPr lang="en-US" sz="1400" b="1" dirty="0">
                        <a:effectLst/>
                        <a:latin typeface="Calibri"/>
                        <a:ea typeface="Calibri"/>
                        <a:cs typeface="Arial"/>
                      </a:endParaRPr>
                    </a:p>
                  </a:txBody>
                  <a:tcPr marL="37200" marR="37200" marT="0" marB="0"/>
                </a:tc>
                <a:tc>
                  <a:txBody>
                    <a:bodyPr/>
                    <a:lstStyle/>
                    <a:p>
                      <a:pPr marL="0" marR="0" algn="just" rtl="1">
                        <a:lnSpc>
                          <a:spcPct val="150000"/>
                        </a:lnSpc>
                        <a:spcBef>
                          <a:spcPts val="0"/>
                        </a:spcBef>
                        <a:spcAft>
                          <a:spcPts val="0"/>
                        </a:spcAft>
                      </a:pPr>
                      <a:r>
                        <a:rPr lang="ar-LB" sz="1100" smtClean="0">
                          <a:effectLst/>
                        </a:rPr>
                        <a:t>مؤشر منطقي (نعم / كلا)</a:t>
                      </a:r>
                      <a:endParaRPr lang="en-US" sz="1050" dirty="0">
                        <a:effectLst/>
                        <a:latin typeface="Calibri"/>
                        <a:ea typeface="Calibri"/>
                        <a:cs typeface="Arial"/>
                      </a:endParaRPr>
                    </a:p>
                  </a:txBody>
                  <a:tcPr marL="37200" marR="37200" marT="0" marB="0"/>
                </a:tc>
              </a:tr>
              <a:tr h="765928">
                <a:tc vMerge="1">
                  <a:txBody>
                    <a:bodyPr/>
                    <a:lstStyle/>
                    <a:p>
                      <a:endParaRPr lang="en-US"/>
                    </a:p>
                  </a:txBody>
                  <a:tcPr/>
                </a:tc>
                <a:tc>
                  <a:txBody>
                    <a:bodyPr/>
                    <a:lstStyle/>
                    <a:p>
                      <a:pPr marL="0" marR="0" algn="just" rtl="1">
                        <a:lnSpc>
                          <a:spcPct val="150000"/>
                        </a:lnSpc>
                        <a:spcBef>
                          <a:spcPts val="0"/>
                        </a:spcBef>
                        <a:spcAft>
                          <a:spcPts val="0"/>
                        </a:spcAft>
                      </a:pPr>
                      <a:r>
                        <a:rPr lang="ar-LB" sz="1600" b="1" smtClean="0">
                          <a:effectLst/>
                        </a:rPr>
                        <a:t>وجود جهاز مستقل (مفوّضية المعلومات الحكومية) يحمي ويراقب التطبيق السليم للإطار القانوني الذي يرعى حق الوصول إلى المعلومات.</a:t>
                      </a:r>
                      <a:endParaRPr lang="en-US" sz="1400" b="1" dirty="0">
                        <a:effectLst/>
                        <a:latin typeface="Calibri"/>
                        <a:ea typeface="Calibri"/>
                        <a:cs typeface="Arial"/>
                      </a:endParaRPr>
                    </a:p>
                  </a:txBody>
                  <a:tcPr marL="37200" marR="37200" marT="0" marB="0"/>
                </a:tc>
                <a:tc>
                  <a:txBody>
                    <a:bodyPr/>
                    <a:lstStyle/>
                    <a:p>
                      <a:pPr marL="0" marR="0" algn="just" rtl="1">
                        <a:lnSpc>
                          <a:spcPct val="150000"/>
                        </a:lnSpc>
                        <a:spcBef>
                          <a:spcPts val="0"/>
                        </a:spcBef>
                        <a:spcAft>
                          <a:spcPts val="0"/>
                        </a:spcAft>
                      </a:pPr>
                      <a:r>
                        <a:rPr lang="ar-LB" sz="1100" smtClean="0">
                          <a:effectLst/>
                        </a:rPr>
                        <a:t>مؤشر منطقي (نعم / كلا)</a:t>
                      </a:r>
                      <a:endParaRPr lang="en-US" sz="1050" dirty="0">
                        <a:effectLst/>
                        <a:latin typeface="Calibri"/>
                        <a:ea typeface="Calibri"/>
                        <a:cs typeface="Arial"/>
                      </a:endParaRPr>
                    </a:p>
                  </a:txBody>
                  <a:tcPr marL="37200" marR="37200" marT="0" marB="0"/>
                </a:tc>
              </a:tr>
              <a:tr h="765928">
                <a:tc>
                  <a:txBody>
                    <a:bodyPr/>
                    <a:lstStyle/>
                    <a:p>
                      <a:pPr marL="0" marR="0" algn="just" rtl="1">
                        <a:lnSpc>
                          <a:spcPct val="150000"/>
                        </a:lnSpc>
                        <a:spcBef>
                          <a:spcPts val="0"/>
                        </a:spcBef>
                        <a:spcAft>
                          <a:spcPts val="0"/>
                        </a:spcAft>
                      </a:pPr>
                      <a:r>
                        <a:rPr lang="ar-LB" sz="1600" smtClean="0">
                          <a:effectLst/>
                        </a:rPr>
                        <a:t>الإطار المؤسساتي</a:t>
                      </a:r>
                      <a:endParaRPr lang="en-US" sz="1400" dirty="0">
                        <a:effectLst/>
                        <a:latin typeface="Calibri"/>
                        <a:ea typeface="Calibri"/>
                        <a:cs typeface="Arial"/>
                      </a:endParaRPr>
                    </a:p>
                  </a:txBody>
                  <a:tcPr marL="37200" marR="37200" marT="0" marB="0"/>
                </a:tc>
                <a:tc>
                  <a:txBody>
                    <a:bodyPr/>
                    <a:lstStyle/>
                    <a:p>
                      <a:pPr marL="0" marR="0" algn="just" rtl="1">
                        <a:lnSpc>
                          <a:spcPct val="150000"/>
                        </a:lnSpc>
                        <a:spcBef>
                          <a:spcPts val="0"/>
                        </a:spcBef>
                        <a:spcAft>
                          <a:spcPts val="0"/>
                        </a:spcAft>
                        <a:tabLst>
                          <a:tab pos="939165" algn="l"/>
                          <a:tab pos="1631315" algn="ctr"/>
                        </a:tabLst>
                      </a:pPr>
                      <a:r>
                        <a:rPr lang="ar-LB" sz="1600" b="1" smtClean="0">
                          <a:effectLst/>
                        </a:rPr>
                        <a:t>وجود موظف مسؤول عن توفير المعلومات الحكومية ضمن هيكلية الوزارة أو المؤسسة العامة الخاضعة للتفتيش</a:t>
                      </a:r>
                      <a:endParaRPr lang="en-US" sz="1400" b="1" dirty="0">
                        <a:effectLst/>
                        <a:latin typeface="Calibri"/>
                        <a:ea typeface="Calibri"/>
                        <a:cs typeface="Arial"/>
                      </a:endParaRPr>
                    </a:p>
                  </a:txBody>
                  <a:tcPr marL="37200" marR="37200" marT="0" marB="0"/>
                </a:tc>
                <a:tc>
                  <a:txBody>
                    <a:bodyPr/>
                    <a:lstStyle/>
                    <a:p>
                      <a:pPr marL="0" marR="0" algn="just" rtl="1">
                        <a:lnSpc>
                          <a:spcPct val="150000"/>
                        </a:lnSpc>
                        <a:spcBef>
                          <a:spcPts val="0"/>
                        </a:spcBef>
                        <a:spcAft>
                          <a:spcPts val="0"/>
                        </a:spcAft>
                        <a:tabLst>
                          <a:tab pos="939165" algn="l"/>
                          <a:tab pos="1631315" algn="ctr"/>
                        </a:tabLst>
                      </a:pPr>
                      <a:r>
                        <a:rPr lang="ar-LB" sz="1100" dirty="0" smtClean="0">
                          <a:effectLst/>
                        </a:rPr>
                        <a:t>مؤشر منطقي (نعم / كلا)</a:t>
                      </a:r>
                      <a:endParaRPr lang="en-US" sz="1050" dirty="0">
                        <a:effectLst/>
                        <a:latin typeface="Calibri"/>
                        <a:ea typeface="Calibri"/>
                        <a:cs typeface="Arial"/>
                      </a:endParaRPr>
                    </a:p>
                  </a:txBody>
                  <a:tcPr marL="37200" marR="37200" marT="0" marB="0"/>
                </a:tc>
              </a:tr>
            </a:tbl>
          </a:graphicData>
        </a:graphic>
      </p:graphicFrame>
      <p:sp>
        <p:nvSpPr>
          <p:cNvPr id="2" name="Slide Number Placeholder 1"/>
          <p:cNvSpPr>
            <a:spLocks noGrp="1"/>
          </p:cNvSpPr>
          <p:nvPr>
            <p:ph type="sldNum" sz="quarter" idx="12"/>
          </p:nvPr>
        </p:nvSpPr>
        <p:spPr/>
        <p:txBody>
          <a:bodyPr/>
          <a:lstStyle/>
          <a:p>
            <a:fld id="{E6112C49-5ED6-4A2C-81D6-89C57A343904}" type="slidenum">
              <a:rPr lang="en-US" smtClean="0"/>
              <a:t>37</a:t>
            </a:fld>
            <a:endParaRPr lang="en-US"/>
          </a:p>
        </p:txBody>
      </p:sp>
    </p:spTree>
    <p:extLst>
      <p:ext uri="{BB962C8B-B14F-4D97-AF65-F5344CB8AC3E}">
        <p14:creationId xmlns:p14="http://schemas.microsoft.com/office/powerpoint/2010/main" val="11942366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2400"/>
            <a:ext cx="8763000" cy="461665"/>
          </a:xfrm>
          <a:prstGeom prst="rect">
            <a:avLst/>
          </a:prstGeom>
        </p:spPr>
        <p:txBody>
          <a:bodyPr wrap="square">
            <a:spAutoFit/>
          </a:bodyPr>
          <a:lstStyle/>
          <a:p>
            <a:pPr lvl="0" algn="r" rtl="1"/>
            <a:r>
              <a:rPr lang="ar-LB" sz="2400" b="1" dirty="0"/>
              <a:t>الجلسة الثانية: تطبيق عملي (</a:t>
            </a:r>
            <a:r>
              <a:rPr lang="ar-LB" sz="2400" b="1" dirty="0" smtClean="0"/>
              <a:t>1)</a:t>
            </a:r>
            <a:r>
              <a:rPr lang="en-US" sz="2400" dirty="0" smtClean="0"/>
              <a:t>: </a:t>
            </a:r>
            <a:r>
              <a:rPr lang="ar-SA" sz="2400" dirty="0" smtClean="0"/>
              <a:t> </a:t>
            </a:r>
            <a:r>
              <a:rPr lang="ar-LB" sz="2000" dirty="0" smtClean="0"/>
              <a:t>مؤشرات </a:t>
            </a:r>
            <a:r>
              <a:rPr lang="ar-LB" sz="2000" dirty="0"/>
              <a:t>الشفافية (حق الوصول الى المعلومة العامة</a:t>
            </a:r>
            <a:r>
              <a:rPr lang="ar-LB" sz="2000" dirty="0" smtClean="0"/>
              <a:t>)</a:t>
            </a:r>
            <a:r>
              <a:rPr lang="ar-SA" sz="2000" dirty="0" smtClean="0"/>
              <a:t> - تابع</a:t>
            </a:r>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3148675152"/>
              </p:ext>
            </p:extLst>
          </p:nvPr>
        </p:nvGraphicFramePr>
        <p:xfrm>
          <a:off x="228600" y="614065"/>
          <a:ext cx="8686800" cy="6154927"/>
        </p:xfrm>
        <a:graphic>
          <a:graphicData uri="http://schemas.openxmlformats.org/drawingml/2006/table">
            <a:tbl>
              <a:tblPr rtl="1" firstRow="1" firstCol="1" bandRow="1">
                <a:tableStyleId>{5C22544A-7EE6-4342-B048-85BDC9FD1C3A}</a:tableStyleId>
              </a:tblPr>
              <a:tblGrid>
                <a:gridCol w="1518634"/>
                <a:gridCol w="5016888"/>
                <a:gridCol w="2151278"/>
              </a:tblGrid>
              <a:tr h="405811">
                <a:tc>
                  <a:txBody>
                    <a:bodyPr/>
                    <a:lstStyle/>
                    <a:p>
                      <a:pPr marL="0" marR="0" algn="just" rtl="1">
                        <a:lnSpc>
                          <a:spcPct val="150000"/>
                        </a:lnSpc>
                        <a:spcBef>
                          <a:spcPts val="0"/>
                        </a:spcBef>
                        <a:spcAft>
                          <a:spcPts val="0"/>
                        </a:spcAft>
                      </a:pPr>
                      <a:r>
                        <a:rPr lang="ar-LB" sz="1600" dirty="0">
                          <a:effectLst/>
                        </a:rPr>
                        <a:t>مجال الأداء الرئيسي</a:t>
                      </a:r>
                      <a:endParaRPr lang="en-US" sz="1200" dirty="0">
                        <a:effectLst/>
                        <a:latin typeface="Calibri"/>
                        <a:ea typeface="Calibri"/>
                        <a:cs typeface="Arial"/>
                      </a:endParaRPr>
                    </a:p>
                  </a:txBody>
                  <a:tcPr marL="37200" marR="37200" marT="0" marB="0"/>
                </a:tc>
                <a:tc>
                  <a:txBody>
                    <a:bodyPr/>
                    <a:lstStyle/>
                    <a:p>
                      <a:pPr marL="0" marR="0" algn="just" rtl="1">
                        <a:lnSpc>
                          <a:spcPct val="150000"/>
                        </a:lnSpc>
                        <a:spcBef>
                          <a:spcPts val="0"/>
                        </a:spcBef>
                        <a:spcAft>
                          <a:spcPts val="0"/>
                        </a:spcAft>
                        <a:tabLst>
                          <a:tab pos="939165" algn="l"/>
                          <a:tab pos="1631315" algn="ctr"/>
                        </a:tabLst>
                      </a:pPr>
                      <a:r>
                        <a:rPr lang="ar-LB" sz="1600" dirty="0">
                          <a:effectLst/>
                        </a:rPr>
                        <a:t>		مؤشرات الأداء الرئيسية</a:t>
                      </a:r>
                      <a:endParaRPr lang="en-US" sz="1200" dirty="0">
                        <a:effectLst/>
                        <a:latin typeface="Calibri"/>
                        <a:ea typeface="Calibri"/>
                        <a:cs typeface="Arial"/>
                      </a:endParaRPr>
                    </a:p>
                  </a:txBody>
                  <a:tcPr marL="37200" marR="37200" marT="0" marB="0"/>
                </a:tc>
                <a:tc>
                  <a:txBody>
                    <a:bodyPr/>
                    <a:lstStyle/>
                    <a:p>
                      <a:pPr marL="0" marR="0" algn="just" rtl="1">
                        <a:lnSpc>
                          <a:spcPct val="150000"/>
                        </a:lnSpc>
                        <a:spcBef>
                          <a:spcPts val="0"/>
                        </a:spcBef>
                        <a:spcAft>
                          <a:spcPts val="0"/>
                        </a:spcAft>
                      </a:pPr>
                      <a:r>
                        <a:rPr lang="ar-LB" sz="1600" dirty="0">
                          <a:effectLst/>
                        </a:rPr>
                        <a:t>وحدة القياس</a:t>
                      </a:r>
                      <a:endParaRPr lang="en-US" sz="1200" dirty="0">
                        <a:effectLst/>
                        <a:latin typeface="Calibri"/>
                        <a:ea typeface="Calibri"/>
                        <a:cs typeface="Arial"/>
                      </a:endParaRPr>
                    </a:p>
                  </a:txBody>
                  <a:tcPr marL="37200" marR="37200" marT="0" marB="0"/>
                </a:tc>
              </a:tr>
              <a:tr h="2293187">
                <a:tc rowSpan="2">
                  <a:txBody>
                    <a:bodyPr/>
                    <a:lstStyle/>
                    <a:p>
                      <a:pPr marL="0" marR="0" algn="ctr" rtl="1">
                        <a:lnSpc>
                          <a:spcPct val="150000"/>
                        </a:lnSpc>
                        <a:spcBef>
                          <a:spcPts val="0"/>
                        </a:spcBef>
                        <a:spcAft>
                          <a:spcPts val="0"/>
                        </a:spcAft>
                      </a:pPr>
                      <a:r>
                        <a:rPr lang="ar-LB" sz="2000" b="1" dirty="0">
                          <a:effectLst/>
                          <a:latin typeface="Calibri"/>
                          <a:ea typeface="Calibri"/>
                          <a:cs typeface="Simplified Arabic"/>
                        </a:rPr>
                        <a:t>مبادرات انفتاحيه تلقائية</a:t>
                      </a:r>
                      <a:endParaRPr lang="en-US" sz="1800" dirty="0">
                        <a:effectLst/>
                        <a:latin typeface="Calibri"/>
                        <a:ea typeface="Calibri"/>
                        <a:cs typeface="Arial"/>
                      </a:endParaRPr>
                    </a:p>
                  </a:txBody>
                  <a:tcPr marL="68580" marR="68580" marT="0" marB="0"/>
                </a:tc>
                <a:tc>
                  <a:txBody>
                    <a:bodyPr/>
                    <a:lstStyle/>
                    <a:p>
                      <a:pPr marL="0" marR="0" algn="just" rtl="1">
                        <a:lnSpc>
                          <a:spcPct val="150000"/>
                        </a:lnSpc>
                        <a:spcBef>
                          <a:spcPts val="0"/>
                        </a:spcBef>
                        <a:spcAft>
                          <a:spcPts val="0"/>
                        </a:spcAft>
                        <a:tabLst>
                          <a:tab pos="939165" algn="l"/>
                          <a:tab pos="1631315" algn="ctr"/>
                        </a:tabLst>
                      </a:pPr>
                      <a:r>
                        <a:rPr lang="ar-LB" sz="1600" b="1" dirty="0">
                          <a:effectLst/>
                          <a:latin typeface="Calibri"/>
                          <a:ea typeface="Calibri"/>
                          <a:cs typeface="Simplified Arabic"/>
                        </a:rPr>
                        <a:t>مدى اتخاذ الوزارة أو المؤسسة العامة الخاضعة للتفتيش لمبادرات من تلقاء ذاتها تهدف إلى نشر معلوماتها</a:t>
                      </a:r>
                      <a:r>
                        <a:rPr lang="ar-LB" sz="1600" dirty="0">
                          <a:effectLst/>
                          <a:latin typeface="Calibri"/>
                          <a:ea typeface="Calibri"/>
                          <a:cs typeface="Simplified Arabic"/>
                        </a:rPr>
                        <a:t>، وفقاً لنوع </a:t>
                      </a:r>
                      <a:r>
                        <a:rPr lang="ar-LB" sz="1600" dirty="0" smtClean="0">
                          <a:effectLst/>
                          <a:latin typeface="Calibri"/>
                          <a:ea typeface="Calibri"/>
                          <a:cs typeface="Simplified Arabic"/>
                        </a:rPr>
                        <a:t>المعلومات:</a:t>
                      </a:r>
                      <a:r>
                        <a:rPr lang="en-US" sz="1400" baseline="0" dirty="0" smtClean="0">
                          <a:effectLst/>
                          <a:latin typeface="Calibri"/>
                          <a:ea typeface="Calibri"/>
                          <a:cs typeface="Arial"/>
                        </a:rPr>
                        <a:t> 1- </a:t>
                      </a:r>
                      <a:r>
                        <a:rPr lang="ar-LB" sz="1600" dirty="0" smtClean="0">
                          <a:effectLst/>
                          <a:latin typeface="Calibri"/>
                          <a:ea typeface="Calibri"/>
                          <a:cs typeface="Simplified Arabic"/>
                        </a:rPr>
                        <a:t>الرؤية/المهمّة/الهيكلية/الوظائف</a:t>
                      </a:r>
                      <a:r>
                        <a:rPr lang="ar-SA" sz="1600" dirty="0" smtClean="0">
                          <a:effectLst/>
                          <a:latin typeface="Calibri"/>
                          <a:ea typeface="Calibri"/>
                          <a:cs typeface="Simplified Arabic"/>
                        </a:rPr>
                        <a:t> / 2- </a:t>
                      </a:r>
                      <a:r>
                        <a:rPr lang="ar-LB" sz="1600" dirty="0" smtClean="0">
                          <a:effectLst/>
                          <a:latin typeface="Calibri"/>
                          <a:ea typeface="Calibri"/>
                          <a:cs typeface="Simplified Arabic"/>
                        </a:rPr>
                        <a:t>الخطط </a:t>
                      </a:r>
                      <a:r>
                        <a:rPr lang="ar-LB" sz="1600" dirty="0">
                          <a:effectLst/>
                          <a:latin typeface="Calibri"/>
                          <a:ea typeface="Calibri"/>
                          <a:cs typeface="Simplified Arabic"/>
                        </a:rPr>
                        <a:t>الاستراتيجية / خطط </a:t>
                      </a:r>
                      <a:r>
                        <a:rPr lang="ar-LB" sz="1600" dirty="0" smtClean="0">
                          <a:effectLst/>
                          <a:latin typeface="Calibri"/>
                          <a:ea typeface="Calibri"/>
                          <a:cs typeface="Simplified Arabic"/>
                        </a:rPr>
                        <a:t>العمل</a:t>
                      </a:r>
                      <a:r>
                        <a:rPr lang="ar-SA" sz="1400" dirty="0" smtClean="0">
                          <a:effectLst/>
                          <a:latin typeface="Calibri"/>
                          <a:ea typeface="Calibri"/>
                          <a:cs typeface="Arial"/>
                        </a:rPr>
                        <a:t>،</a:t>
                      </a:r>
                      <a:r>
                        <a:rPr lang="ar-SA" sz="1400" baseline="0" dirty="0" smtClean="0">
                          <a:effectLst/>
                          <a:latin typeface="Calibri"/>
                          <a:ea typeface="Calibri"/>
                          <a:cs typeface="Arial"/>
                        </a:rPr>
                        <a:t> 3- </a:t>
                      </a:r>
                      <a:r>
                        <a:rPr lang="ar-LB" sz="1600" dirty="0" smtClean="0">
                          <a:effectLst/>
                          <a:latin typeface="Calibri"/>
                          <a:ea typeface="Calibri"/>
                          <a:cs typeface="Simplified Arabic"/>
                        </a:rPr>
                        <a:t>تقارير سنوية</a:t>
                      </a:r>
                      <a:r>
                        <a:rPr lang="ar-SA" sz="1400" dirty="0" smtClean="0">
                          <a:effectLst/>
                          <a:latin typeface="Calibri"/>
                          <a:ea typeface="Calibri"/>
                          <a:cs typeface="Arial"/>
                        </a:rPr>
                        <a:t>،</a:t>
                      </a:r>
                      <a:r>
                        <a:rPr lang="ar-SA" sz="1400" baseline="0" dirty="0" smtClean="0">
                          <a:effectLst/>
                          <a:latin typeface="Calibri"/>
                          <a:ea typeface="Calibri"/>
                          <a:cs typeface="Arial"/>
                        </a:rPr>
                        <a:t> 4- </a:t>
                      </a:r>
                      <a:r>
                        <a:rPr lang="ar-LB" sz="1600" dirty="0" smtClean="0">
                          <a:effectLst/>
                          <a:latin typeface="Calibri"/>
                          <a:ea typeface="Calibri"/>
                          <a:cs typeface="Simplified Arabic"/>
                        </a:rPr>
                        <a:t>إجراءات العمل</a:t>
                      </a:r>
                      <a:r>
                        <a:rPr lang="ar-SA" sz="1400" dirty="0" smtClean="0">
                          <a:effectLst/>
                          <a:latin typeface="Calibri"/>
                          <a:ea typeface="Calibri"/>
                          <a:cs typeface="Arial"/>
                        </a:rPr>
                        <a:t>،</a:t>
                      </a:r>
                      <a:r>
                        <a:rPr lang="ar-SA" sz="1400" baseline="0" dirty="0" smtClean="0">
                          <a:effectLst/>
                          <a:latin typeface="Calibri"/>
                          <a:ea typeface="Calibri"/>
                          <a:cs typeface="Arial"/>
                        </a:rPr>
                        <a:t> 5- </a:t>
                      </a:r>
                      <a:r>
                        <a:rPr lang="ar-LB" sz="1600" dirty="0" smtClean="0">
                          <a:effectLst/>
                          <a:latin typeface="Calibri"/>
                          <a:ea typeface="Calibri"/>
                          <a:cs typeface="Simplified Arabic"/>
                        </a:rPr>
                        <a:t>قوانين/أنظمة/مراسيم/قرارات/مذكرات</a:t>
                      </a:r>
                      <a:r>
                        <a:rPr lang="ar-LB" sz="1600" dirty="0">
                          <a:effectLst/>
                          <a:latin typeface="Calibri"/>
                          <a:ea typeface="Calibri"/>
                          <a:cs typeface="Simplified Arabic"/>
                        </a:rPr>
                        <a:t>، </a:t>
                      </a:r>
                      <a:r>
                        <a:rPr lang="ar-LB" sz="1600" dirty="0" smtClean="0">
                          <a:effectLst/>
                          <a:latin typeface="Calibri"/>
                          <a:ea typeface="Calibri"/>
                          <a:cs typeface="Simplified Arabic"/>
                        </a:rPr>
                        <a:t>إلخ</a:t>
                      </a:r>
                      <a:r>
                        <a:rPr lang="ar-SA" sz="1400" dirty="0" smtClean="0">
                          <a:effectLst/>
                          <a:latin typeface="Calibri"/>
                          <a:ea typeface="Calibri"/>
                          <a:cs typeface="Arial"/>
                        </a:rPr>
                        <a:t>،</a:t>
                      </a:r>
                      <a:r>
                        <a:rPr lang="ar-SA" sz="1400" baseline="0" dirty="0" smtClean="0">
                          <a:effectLst/>
                          <a:latin typeface="Calibri"/>
                          <a:ea typeface="Calibri"/>
                          <a:cs typeface="Arial"/>
                        </a:rPr>
                        <a:t> 6- </a:t>
                      </a:r>
                      <a:r>
                        <a:rPr lang="ar-LB" sz="1600" dirty="0" smtClean="0">
                          <a:effectLst/>
                          <a:latin typeface="Calibri"/>
                          <a:ea typeface="Calibri"/>
                          <a:cs typeface="Simplified Arabic"/>
                        </a:rPr>
                        <a:t>وثائق </a:t>
                      </a:r>
                      <a:r>
                        <a:rPr lang="ar-LB" sz="1600" dirty="0">
                          <a:effectLst/>
                          <a:latin typeface="Calibri"/>
                          <a:ea typeface="Calibri"/>
                          <a:cs typeface="Simplified Arabic"/>
                        </a:rPr>
                        <a:t>وأدلّة </a:t>
                      </a:r>
                      <a:r>
                        <a:rPr lang="ar-LB" sz="1600" dirty="0" smtClean="0">
                          <a:effectLst/>
                          <a:latin typeface="Calibri"/>
                          <a:ea typeface="Calibri"/>
                          <a:cs typeface="Simplified Arabic"/>
                        </a:rPr>
                        <a:t>عمل</a:t>
                      </a:r>
                      <a:r>
                        <a:rPr lang="ar-SA" sz="1400" dirty="0" smtClean="0">
                          <a:effectLst/>
                          <a:latin typeface="Calibri"/>
                          <a:ea typeface="Calibri"/>
                          <a:cs typeface="Arial"/>
                        </a:rPr>
                        <a:t>،</a:t>
                      </a:r>
                      <a:r>
                        <a:rPr lang="ar-SA" sz="1400" baseline="0" dirty="0" smtClean="0">
                          <a:effectLst/>
                          <a:latin typeface="Calibri"/>
                          <a:ea typeface="Calibri"/>
                          <a:cs typeface="Arial"/>
                        </a:rPr>
                        <a:t> 7- </a:t>
                      </a:r>
                      <a:r>
                        <a:rPr lang="ar-LB" sz="1600" dirty="0" smtClean="0">
                          <a:effectLst/>
                          <a:latin typeface="Calibri"/>
                          <a:ea typeface="Calibri"/>
                          <a:cs typeface="Simplified Arabic"/>
                        </a:rPr>
                        <a:t>بيانات مالية</a:t>
                      </a:r>
                      <a:r>
                        <a:rPr lang="ar-SA" sz="1400" dirty="0" smtClean="0">
                          <a:effectLst/>
                          <a:latin typeface="Calibri"/>
                          <a:ea typeface="Calibri"/>
                          <a:cs typeface="Arial"/>
                        </a:rPr>
                        <a:t>/</a:t>
                      </a:r>
                      <a:r>
                        <a:rPr lang="ar-SA" sz="1400" baseline="0" dirty="0" smtClean="0">
                          <a:effectLst/>
                          <a:latin typeface="Calibri"/>
                          <a:ea typeface="Calibri"/>
                          <a:cs typeface="Arial"/>
                        </a:rPr>
                        <a:t> 8- </a:t>
                      </a:r>
                      <a:r>
                        <a:rPr lang="ar-LB" sz="1600" dirty="0" smtClean="0">
                          <a:effectLst/>
                          <a:latin typeface="Calibri"/>
                          <a:ea typeface="Calibri"/>
                          <a:cs typeface="Simplified Arabic"/>
                        </a:rPr>
                        <a:t>معلومات </a:t>
                      </a:r>
                      <a:r>
                        <a:rPr lang="ar-LB" sz="1600" dirty="0">
                          <a:effectLst/>
                          <a:latin typeface="Calibri"/>
                          <a:ea typeface="Calibri"/>
                          <a:cs typeface="Simplified Arabic"/>
                        </a:rPr>
                        <a:t>عن </a:t>
                      </a:r>
                      <a:r>
                        <a:rPr lang="ar-LB" sz="1600" dirty="0" smtClean="0">
                          <a:effectLst/>
                          <a:latin typeface="Calibri"/>
                          <a:ea typeface="Calibri"/>
                          <a:cs typeface="Simplified Arabic"/>
                        </a:rPr>
                        <a:t>التوريد</a:t>
                      </a:r>
                      <a:r>
                        <a:rPr lang="ar-SA" sz="1400" dirty="0" smtClean="0">
                          <a:effectLst/>
                          <a:latin typeface="Calibri"/>
                          <a:ea typeface="Calibri"/>
                          <a:cs typeface="Arial"/>
                        </a:rPr>
                        <a:t>،</a:t>
                      </a:r>
                      <a:r>
                        <a:rPr lang="ar-SA" sz="1400" baseline="0" dirty="0" smtClean="0">
                          <a:effectLst/>
                          <a:latin typeface="Calibri"/>
                          <a:ea typeface="Calibri"/>
                          <a:cs typeface="Arial"/>
                        </a:rPr>
                        <a:t> 9- </a:t>
                      </a:r>
                      <a:r>
                        <a:rPr lang="ar-LB" sz="1600" dirty="0" smtClean="0">
                          <a:effectLst/>
                          <a:latin typeface="Calibri"/>
                          <a:ea typeface="Calibri"/>
                          <a:cs typeface="Simplified Arabic"/>
                        </a:rPr>
                        <a:t>أبحاث</a:t>
                      </a:r>
                      <a:r>
                        <a:rPr lang="ar-SA" sz="1400" dirty="0" smtClean="0">
                          <a:effectLst/>
                          <a:latin typeface="Calibri"/>
                          <a:ea typeface="Calibri"/>
                          <a:cs typeface="Arial"/>
                        </a:rPr>
                        <a:t>،</a:t>
                      </a:r>
                      <a:r>
                        <a:rPr lang="ar-SA" sz="1400" baseline="0" dirty="0" smtClean="0">
                          <a:effectLst/>
                          <a:latin typeface="Calibri"/>
                          <a:ea typeface="Calibri"/>
                          <a:cs typeface="Arial"/>
                        </a:rPr>
                        <a:t> 10 - </a:t>
                      </a:r>
                      <a:r>
                        <a:rPr lang="ar-LB" sz="1600" dirty="0" smtClean="0">
                          <a:effectLst/>
                          <a:latin typeface="Calibri"/>
                          <a:ea typeface="Calibri"/>
                          <a:cs typeface="Simplified Arabic"/>
                        </a:rPr>
                        <a:t>تقارير </a:t>
                      </a:r>
                      <a:r>
                        <a:rPr lang="ar-LB" sz="1600" dirty="0">
                          <a:effectLst/>
                          <a:latin typeface="Calibri"/>
                          <a:ea typeface="Calibri"/>
                          <a:cs typeface="Simplified Arabic"/>
                        </a:rPr>
                        <a:t>تقييميّة (من إعداد الوزارة نفسها أو جهاز </a:t>
                      </a:r>
                      <a:r>
                        <a:rPr lang="ar-LB" sz="1600" dirty="0" smtClean="0">
                          <a:effectLst/>
                          <a:latin typeface="Calibri"/>
                          <a:ea typeface="Calibri"/>
                          <a:cs typeface="Simplified Arabic"/>
                        </a:rPr>
                        <a:t>آخر)</a:t>
                      </a:r>
                      <a:r>
                        <a:rPr lang="ar-SA" sz="1400" baseline="0" dirty="0" smtClean="0">
                          <a:effectLst/>
                          <a:latin typeface="Calibri"/>
                          <a:ea typeface="Calibri"/>
                          <a:cs typeface="Arial"/>
                        </a:rPr>
                        <a:t> </a:t>
                      </a:r>
                      <a:r>
                        <a:rPr lang="ar-LB" sz="1600" dirty="0" smtClean="0">
                          <a:effectLst/>
                          <a:latin typeface="Calibri"/>
                          <a:ea typeface="Calibri"/>
                          <a:cs typeface="Simplified Arabic"/>
                        </a:rPr>
                        <a:t>إلخ</a:t>
                      </a:r>
                      <a:r>
                        <a:rPr lang="ar-LB" sz="1600" dirty="0">
                          <a:effectLst/>
                          <a:latin typeface="Calibri"/>
                          <a:ea typeface="Calibri"/>
                          <a:cs typeface="Simplified Arabic"/>
                        </a:rPr>
                        <a:t>...</a:t>
                      </a:r>
                      <a:endParaRPr lang="en-US" sz="1400" dirty="0">
                        <a:effectLst/>
                        <a:latin typeface="Calibri"/>
                        <a:ea typeface="Calibri"/>
                        <a:cs typeface="Arial"/>
                      </a:endParaRPr>
                    </a:p>
                  </a:txBody>
                  <a:tcPr marL="68580" marR="68580" marT="0" marB="0"/>
                </a:tc>
                <a:tc>
                  <a:txBody>
                    <a:bodyPr/>
                    <a:lstStyle/>
                    <a:p>
                      <a:pPr marL="0" marR="0" algn="ctr" rtl="1">
                        <a:lnSpc>
                          <a:spcPct val="150000"/>
                        </a:lnSpc>
                        <a:spcBef>
                          <a:spcPts val="0"/>
                        </a:spcBef>
                        <a:spcAft>
                          <a:spcPts val="0"/>
                        </a:spcAft>
                        <a:tabLst>
                          <a:tab pos="939165" algn="l"/>
                          <a:tab pos="1631315" algn="ctr"/>
                        </a:tabLst>
                      </a:pPr>
                      <a:r>
                        <a:rPr lang="ar-LB" sz="1600" b="1">
                          <a:effectLst/>
                          <a:latin typeface="Calibri"/>
                          <a:ea typeface="Calibri"/>
                          <a:cs typeface="Simplified Arabic"/>
                        </a:rPr>
                        <a:t>عدد المرّات التي تُنشَر فيها معلومات بحسب نوعها في السنة المنصرمة</a:t>
                      </a:r>
                      <a:endParaRPr lang="en-US" sz="1400">
                        <a:effectLst/>
                        <a:latin typeface="Calibri"/>
                        <a:ea typeface="Calibri"/>
                        <a:cs typeface="Arial"/>
                      </a:endParaRPr>
                    </a:p>
                  </a:txBody>
                  <a:tcPr marL="68580" marR="68580" marT="0" marB="0"/>
                </a:tc>
              </a:tr>
              <a:tr h="3455929">
                <a:tc vMerge="1">
                  <a:txBody>
                    <a:bodyPr/>
                    <a:lstStyle/>
                    <a:p>
                      <a:endParaRPr lang="en-US"/>
                    </a:p>
                  </a:txBody>
                  <a:tcPr/>
                </a:tc>
                <a:tc>
                  <a:txBody>
                    <a:bodyPr/>
                    <a:lstStyle/>
                    <a:p>
                      <a:pPr marL="0" marR="0" algn="just" rtl="1">
                        <a:lnSpc>
                          <a:spcPct val="150000"/>
                        </a:lnSpc>
                        <a:spcBef>
                          <a:spcPts val="0"/>
                        </a:spcBef>
                        <a:spcAft>
                          <a:spcPts val="0"/>
                        </a:spcAft>
                        <a:tabLst>
                          <a:tab pos="939165" algn="l"/>
                          <a:tab pos="1631315" algn="ctr"/>
                        </a:tabLst>
                      </a:pPr>
                      <a:r>
                        <a:rPr lang="ar-LB" sz="1600" b="1">
                          <a:effectLst/>
                          <a:latin typeface="Calibri"/>
                          <a:ea typeface="Calibri"/>
                          <a:cs typeface="Simplified Arabic"/>
                        </a:rPr>
                        <a:t>مدى اتخاذ الوزارة أو المؤسسة العامة الخاضعة للتفتيش لمبادرات من تلقاء ذاتها تهدف إلى نشر معلوماته</a:t>
                      </a:r>
                      <a:r>
                        <a:rPr lang="ar-LB" sz="1600">
                          <a:effectLst/>
                          <a:latin typeface="Calibri"/>
                          <a:ea typeface="Calibri"/>
                          <a:cs typeface="Simplified Arabic"/>
                        </a:rPr>
                        <a:t>ا، بحسب قناة التواصل التي اتبعتها:</a:t>
                      </a:r>
                      <a:endParaRPr lang="en-US" sz="1400">
                        <a:effectLst/>
                        <a:latin typeface="Calibri"/>
                        <a:ea typeface="Calibri"/>
                        <a:cs typeface="Arial"/>
                      </a:endParaRPr>
                    </a:p>
                    <a:p>
                      <a:pPr marL="342900" marR="0" lvl="0" indent="-342900" algn="just" rtl="1">
                        <a:lnSpc>
                          <a:spcPct val="150000"/>
                        </a:lnSpc>
                        <a:spcBef>
                          <a:spcPts val="0"/>
                        </a:spcBef>
                        <a:spcAft>
                          <a:spcPts val="0"/>
                        </a:spcAft>
                        <a:buFont typeface="+mj-lt"/>
                        <a:buAutoNum type="arabicPeriod"/>
                        <a:tabLst>
                          <a:tab pos="939165" algn="l"/>
                          <a:tab pos="1631315" algn="ctr"/>
                        </a:tabLst>
                      </a:pPr>
                      <a:r>
                        <a:rPr lang="ar-LB" sz="1600">
                          <a:effectLst/>
                          <a:latin typeface="Calibri"/>
                          <a:ea typeface="Calibri"/>
                          <a:cs typeface="Simplified Arabic"/>
                        </a:rPr>
                        <a:t>من خلال الموقع إلكتروني</a:t>
                      </a:r>
                      <a:endParaRPr lang="en-US" sz="1400">
                        <a:effectLst/>
                        <a:latin typeface="Calibri"/>
                        <a:ea typeface="Calibri"/>
                        <a:cs typeface="Arial"/>
                      </a:endParaRPr>
                    </a:p>
                    <a:p>
                      <a:pPr marL="342900" marR="0" lvl="0" indent="-342900" algn="just" rtl="1">
                        <a:lnSpc>
                          <a:spcPct val="150000"/>
                        </a:lnSpc>
                        <a:spcBef>
                          <a:spcPts val="0"/>
                        </a:spcBef>
                        <a:spcAft>
                          <a:spcPts val="0"/>
                        </a:spcAft>
                        <a:buFont typeface="+mj-lt"/>
                        <a:buAutoNum type="arabicPeriod"/>
                        <a:tabLst>
                          <a:tab pos="939165" algn="l"/>
                          <a:tab pos="1631315" algn="ctr"/>
                        </a:tabLst>
                      </a:pPr>
                      <a:r>
                        <a:rPr lang="ar-LB" sz="1600">
                          <a:effectLst/>
                          <a:latin typeface="Calibri"/>
                          <a:ea typeface="Calibri"/>
                          <a:cs typeface="Simplified Arabic"/>
                        </a:rPr>
                        <a:t>من خلال نشرات إلكترونية</a:t>
                      </a:r>
                      <a:endParaRPr lang="en-US" sz="1400">
                        <a:effectLst/>
                        <a:latin typeface="Calibri"/>
                        <a:ea typeface="Calibri"/>
                        <a:cs typeface="Arial"/>
                      </a:endParaRPr>
                    </a:p>
                    <a:p>
                      <a:pPr marL="342900" marR="0" lvl="0" indent="-342900" algn="just" rtl="1">
                        <a:lnSpc>
                          <a:spcPct val="150000"/>
                        </a:lnSpc>
                        <a:spcBef>
                          <a:spcPts val="0"/>
                        </a:spcBef>
                        <a:spcAft>
                          <a:spcPts val="0"/>
                        </a:spcAft>
                        <a:buFont typeface="+mj-lt"/>
                        <a:buAutoNum type="arabicPeriod"/>
                        <a:tabLst>
                          <a:tab pos="939165" algn="l"/>
                          <a:tab pos="1631315" algn="ctr"/>
                        </a:tabLst>
                      </a:pPr>
                      <a:r>
                        <a:rPr lang="ar-LB" sz="1600">
                          <a:effectLst/>
                          <a:latin typeface="Calibri"/>
                          <a:ea typeface="Calibri"/>
                          <a:cs typeface="Simplified Arabic"/>
                        </a:rPr>
                        <a:t>من خلال نشرات ورقيّة (فصليّة أو سنوية)</a:t>
                      </a:r>
                      <a:endParaRPr lang="en-US" sz="1400">
                        <a:effectLst/>
                        <a:latin typeface="Calibri"/>
                        <a:ea typeface="Calibri"/>
                        <a:cs typeface="Arial"/>
                      </a:endParaRPr>
                    </a:p>
                    <a:p>
                      <a:pPr marL="342900" marR="0" lvl="0" indent="-342900" algn="just" rtl="1">
                        <a:lnSpc>
                          <a:spcPct val="150000"/>
                        </a:lnSpc>
                        <a:spcBef>
                          <a:spcPts val="0"/>
                        </a:spcBef>
                        <a:spcAft>
                          <a:spcPts val="0"/>
                        </a:spcAft>
                        <a:buFont typeface="+mj-lt"/>
                        <a:buAutoNum type="arabicPeriod"/>
                        <a:tabLst>
                          <a:tab pos="939165" algn="l"/>
                          <a:tab pos="1631315" algn="ctr"/>
                        </a:tabLst>
                      </a:pPr>
                      <a:r>
                        <a:rPr lang="ar-LB" sz="1600">
                          <a:effectLst/>
                          <a:latin typeface="Calibri"/>
                          <a:ea typeface="Calibri"/>
                          <a:cs typeface="Simplified Arabic"/>
                        </a:rPr>
                        <a:t>من خلال تقارير/خطط سنوية</a:t>
                      </a:r>
                      <a:endParaRPr lang="en-US" sz="1400">
                        <a:effectLst/>
                        <a:latin typeface="Calibri"/>
                        <a:ea typeface="Calibri"/>
                        <a:cs typeface="Arial"/>
                      </a:endParaRPr>
                    </a:p>
                    <a:p>
                      <a:pPr marL="342900" marR="0" lvl="0" indent="-342900" algn="just" rtl="1">
                        <a:lnSpc>
                          <a:spcPct val="150000"/>
                        </a:lnSpc>
                        <a:spcBef>
                          <a:spcPts val="0"/>
                        </a:spcBef>
                        <a:spcAft>
                          <a:spcPts val="0"/>
                        </a:spcAft>
                        <a:buFont typeface="+mj-lt"/>
                        <a:buAutoNum type="arabicPeriod"/>
                        <a:tabLst>
                          <a:tab pos="939165" algn="l"/>
                          <a:tab pos="1631315" algn="ctr"/>
                        </a:tabLst>
                      </a:pPr>
                      <a:r>
                        <a:rPr lang="ar-LB" sz="1600">
                          <a:effectLst/>
                          <a:latin typeface="Calibri"/>
                          <a:ea typeface="Calibri"/>
                          <a:cs typeface="Simplified Arabic"/>
                        </a:rPr>
                        <a:t>من خلال برامج تلفزيونية أو أفلام وثائقية</a:t>
                      </a:r>
                      <a:endParaRPr lang="en-US" sz="1400">
                        <a:effectLst/>
                        <a:latin typeface="Calibri"/>
                        <a:ea typeface="Calibri"/>
                        <a:cs typeface="Arial"/>
                      </a:endParaRPr>
                    </a:p>
                    <a:p>
                      <a:pPr marL="342900" marR="0" lvl="0" indent="-342900" algn="just" rtl="1">
                        <a:lnSpc>
                          <a:spcPct val="150000"/>
                        </a:lnSpc>
                        <a:spcBef>
                          <a:spcPts val="0"/>
                        </a:spcBef>
                        <a:spcAft>
                          <a:spcPts val="0"/>
                        </a:spcAft>
                        <a:buFont typeface="+mj-lt"/>
                        <a:buAutoNum type="arabicPeriod"/>
                        <a:tabLst>
                          <a:tab pos="939165" algn="l"/>
                          <a:tab pos="1631315" algn="ctr"/>
                        </a:tabLst>
                      </a:pPr>
                      <a:r>
                        <a:rPr lang="ar-LB" sz="1600">
                          <a:effectLst/>
                          <a:latin typeface="Calibri"/>
                          <a:ea typeface="Calibri"/>
                          <a:cs typeface="Simplified Arabic"/>
                        </a:rPr>
                        <a:t>من خلال أشرطة ممغنطة</a:t>
                      </a:r>
                      <a:endParaRPr lang="en-US" sz="1400">
                        <a:effectLst/>
                        <a:latin typeface="Calibri"/>
                        <a:ea typeface="Calibri"/>
                        <a:cs typeface="Arial"/>
                      </a:endParaRPr>
                    </a:p>
                    <a:p>
                      <a:pPr marL="342900" marR="0" lvl="0" indent="-342900" algn="just" rtl="1">
                        <a:lnSpc>
                          <a:spcPct val="150000"/>
                        </a:lnSpc>
                        <a:spcBef>
                          <a:spcPts val="0"/>
                        </a:spcBef>
                        <a:spcAft>
                          <a:spcPts val="0"/>
                        </a:spcAft>
                        <a:buFont typeface="+mj-lt"/>
                        <a:buAutoNum type="arabicPeriod"/>
                        <a:tabLst>
                          <a:tab pos="939165" algn="l"/>
                          <a:tab pos="1631315" algn="ctr"/>
                        </a:tabLst>
                      </a:pPr>
                      <a:r>
                        <a:rPr lang="ar-LB" sz="1600">
                          <a:effectLst/>
                          <a:latin typeface="Calibri"/>
                          <a:ea typeface="Calibri"/>
                          <a:cs typeface="Simplified Arabic"/>
                        </a:rPr>
                        <a:t>من خلال صور فوتوغرافية</a:t>
                      </a:r>
                      <a:endParaRPr lang="en-US" sz="1400">
                        <a:effectLst/>
                        <a:latin typeface="Calibri"/>
                        <a:ea typeface="Calibri"/>
                        <a:cs typeface="Arial"/>
                      </a:endParaRPr>
                    </a:p>
                  </a:txBody>
                  <a:tcPr marL="68580" marR="68580" marT="0" marB="0"/>
                </a:tc>
                <a:tc>
                  <a:txBody>
                    <a:bodyPr/>
                    <a:lstStyle/>
                    <a:p>
                      <a:pPr marL="0" marR="0" algn="ctr" rtl="1">
                        <a:lnSpc>
                          <a:spcPct val="150000"/>
                        </a:lnSpc>
                        <a:spcBef>
                          <a:spcPts val="0"/>
                        </a:spcBef>
                        <a:spcAft>
                          <a:spcPts val="0"/>
                        </a:spcAft>
                        <a:tabLst>
                          <a:tab pos="939165" algn="l"/>
                          <a:tab pos="1631315" algn="ctr"/>
                        </a:tabLst>
                      </a:pPr>
                      <a:r>
                        <a:rPr lang="ar-LB" sz="1600" b="1" dirty="0">
                          <a:effectLst/>
                          <a:latin typeface="Calibri"/>
                          <a:ea typeface="Calibri"/>
                          <a:cs typeface="Simplified Arabic"/>
                        </a:rPr>
                        <a:t>عدد المرّات التي تُنشَر فيها معلومات بحسب قناة التواصل</a:t>
                      </a:r>
                      <a:endParaRPr lang="en-US" sz="1400" dirty="0">
                        <a:effectLst/>
                        <a:latin typeface="Calibri"/>
                        <a:ea typeface="Calibri"/>
                        <a:cs typeface="Arial"/>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fld id="{E6112C49-5ED6-4A2C-81D6-89C57A343904}" type="slidenum">
              <a:rPr lang="en-US" smtClean="0"/>
              <a:t>38</a:t>
            </a:fld>
            <a:endParaRPr lang="en-US"/>
          </a:p>
        </p:txBody>
      </p:sp>
    </p:spTree>
    <p:extLst>
      <p:ext uri="{BB962C8B-B14F-4D97-AF65-F5344CB8AC3E}">
        <p14:creationId xmlns:p14="http://schemas.microsoft.com/office/powerpoint/2010/main" val="27724001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2400"/>
            <a:ext cx="8763000" cy="461665"/>
          </a:xfrm>
          <a:prstGeom prst="rect">
            <a:avLst/>
          </a:prstGeom>
        </p:spPr>
        <p:txBody>
          <a:bodyPr wrap="square">
            <a:spAutoFit/>
          </a:bodyPr>
          <a:lstStyle/>
          <a:p>
            <a:pPr lvl="0" algn="r" rtl="1"/>
            <a:r>
              <a:rPr lang="ar-LB" sz="2400" b="1" dirty="0"/>
              <a:t>الجلسة الثانية: تطبيق عملي (</a:t>
            </a:r>
            <a:r>
              <a:rPr lang="ar-LB" sz="2400" b="1" dirty="0" smtClean="0"/>
              <a:t>1)</a:t>
            </a:r>
            <a:r>
              <a:rPr lang="en-US" sz="2400" dirty="0" smtClean="0"/>
              <a:t>: </a:t>
            </a:r>
            <a:r>
              <a:rPr lang="ar-SA" sz="2400" dirty="0" smtClean="0"/>
              <a:t> </a:t>
            </a:r>
            <a:r>
              <a:rPr lang="ar-LB" sz="2000" dirty="0" smtClean="0"/>
              <a:t>مؤشرات </a:t>
            </a:r>
            <a:r>
              <a:rPr lang="ar-LB" sz="2000" dirty="0"/>
              <a:t>الشفافية (حق الوصول الى المعلومة العامة</a:t>
            </a:r>
            <a:r>
              <a:rPr lang="ar-LB" sz="2000" dirty="0" smtClean="0"/>
              <a:t>)</a:t>
            </a:r>
            <a:r>
              <a:rPr lang="ar-SA" sz="2000" dirty="0" smtClean="0"/>
              <a:t> - تابع</a:t>
            </a:r>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4080601901"/>
              </p:ext>
            </p:extLst>
          </p:nvPr>
        </p:nvGraphicFramePr>
        <p:xfrm>
          <a:off x="228600" y="614065"/>
          <a:ext cx="8686800" cy="6060364"/>
        </p:xfrm>
        <a:graphic>
          <a:graphicData uri="http://schemas.openxmlformats.org/drawingml/2006/table">
            <a:tbl>
              <a:tblPr rtl="1" firstRow="1" firstCol="1" bandRow="1">
                <a:tableStyleId>{5C22544A-7EE6-4342-B048-85BDC9FD1C3A}</a:tableStyleId>
              </a:tblPr>
              <a:tblGrid>
                <a:gridCol w="1518634"/>
                <a:gridCol w="5016888"/>
                <a:gridCol w="2151278"/>
              </a:tblGrid>
              <a:tr h="375009">
                <a:tc>
                  <a:txBody>
                    <a:bodyPr/>
                    <a:lstStyle/>
                    <a:p>
                      <a:pPr marL="0" marR="0" algn="just" rtl="1">
                        <a:lnSpc>
                          <a:spcPct val="150000"/>
                        </a:lnSpc>
                        <a:spcBef>
                          <a:spcPts val="0"/>
                        </a:spcBef>
                        <a:spcAft>
                          <a:spcPts val="0"/>
                        </a:spcAft>
                      </a:pPr>
                      <a:r>
                        <a:rPr lang="ar-LB" sz="1600" dirty="0">
                          <a:effectLst/>
                        </a:rPr>
                        <a:t>مجال الأداء الرئيسي</a:t>
                      </a:r>
                      <a:endParaRPr lang="en-US" sz="1600" dirty="0">
                        <a:effectLst/>
                        <a:latin typeface="Calibri"/>
                        <a:ea typeface="Calibri"/>
                        <a:cs typeface="Arial"/>
                      </a:endParaRPr>
                    </a:p>
                  </a:txBody>
                  <a:tcPr marL="37200" marR="37200" marT="0" marB="0"/>
                </a:tc>
                <a:tc>
                  <a:txBody>
                    <a:bodyPr/>
                    <a:lstStyle/>
                    <a:p>
                      <a:pPr marL="0" marR="0" algn="just" rtl="1">
                        <a:lnSpc>
                          <a:spcPct val="150000"/>
                        </a:lnSpc>
                        <a:spcBef>
                          <a:spcPts val="0"/>
                        </a:spcBef>
                        <a:spcAft>
                          <a:spcPts val="0"/>
                        </a:spcAft>
                        <a:tabLst>
                          <a:tab pos="939165" algn="l"/>
                          <a:tab pos="1631315" algn="ctr"/>
                        </a:tabLst>
                      </a:pPr>
                      <a:r>
                        <a:rPr lang="ar-LB" sz="1600" dirty="0">
                          <a:effectLst/>
                        </a:rPr>
                        <a:t>		مؤشرات الأداء الرئيسية</a:t>
                      </a:r>
                      <a:endParaRPr lang="en-US" sz="1600" dirty="0">
                        <a:effectLst/>
                        <a:latin typeface="Calibri"/>
                        <a:ea typeface="Calibri"/>
                        <a:cs typeface="Arial"/>
                      </a:endParaRPr>
                    </a:p>
                  </a:txBody>
                  <a:tcPr marL="37200" marR="37200" marT="0" marB="0"/>
                </a:tc>
                <a:tc>
                  <a:txBody>
                    <a:bodyPr/>
                    <a:lstStyle/>
                    <a:p>
                      <a:pPr marL="0" marR="0" algn="just" rtl="1">
                        <a:lnSpc>
                          <a:spcPct val="150000"/>
                        </a:lnSpc>
                        <a:spcBef>
                          <a:spcPts val="0"/>
                        </a:spcBef>
                        <a:spcAft>
                          <a:spcPts val="0"/>
                        </a:spcAft>
                      </a:pPr>
                      <a:r>
                        <a:rPr lang="ar-LB" sz="1600" dirty="0">
                          <a:effectLst/>
                        </a:rPr>
                        <a:t>وحدة القياس</a:t>
                      </a:r>
                      <a:endParaRPr lang="en-US" sz="1600" dirty="0">
                        <a:effectLst/>
                        <a:latin typeface="Calibri"/>
                        <a:ea typeface="Calibri"/>
                        <a:cs typeface="Arial"/>
                      </a:endParaRPr>
                    </a:p>
                  </a:txBody>
                  <a:tcPr marL="37200" marR="37200" marT="0" marB="0"/>
                </a:tc>
              </a:tr>
              <a:tr h="1109056">
                <a:tc rowSpan="3">
                  <a:txBody>
                    <a:bodyPr/>
                    <a:lstStyle/>
                    <a:p>
                      <a:pPr marL="0" marR="0" algn="ctr" rtl="1">
                        <a:lnSpc>
                          <a:spcPct val="150000"/>
                        </a:lnSpc>
                        <a:spcBef>
                          <a:spcPts val="0"/>
                        </a:spcBef>
                        <a:spcAft>
                          <a:spcPts val="0"/>
                        </a:spcAft>
                      </a:pPr>
                      <a:r>
                        <a:rPr lang="ar-LB" sz="2000" b="1" dirty="0">
                          <a:effectLst/>
                          <a:latin typeface="Calibri"/>
                          <a:ea typeface="Calibri"/>
                          <a:cs typeface="Simplified Arabic"/>
                        </a:rPr>
                        <a:t>تجاوب الإدارة</a:t>
                      </a:r>
                      <a:endParaRPr lang="en-US" sz="2000" dirty="0">
                        <a:effectLst/>
                        <a:latin typeface="Calibri"/>
                        <a:ea typeface="Calibri"/>
                        <a:cs typeface="Arial"/>
                      </a:endParaRPr>
                    </a:p>
                  </a:txBody>
                  <a:tcPr marL="68580" marR="68580" marT="0" marB="0"/>
                </a:tc>
                <a:tc>
                  <a:txBody>
                    <a:bodyPr/>
                    <a:lstStyle/>
                    <a:p>
                      <a:pPr marL="0" marR="0" algn="just" rtl="1">
                        <a:lnSpc>
                          <a:spcPct val="150000"/>
                        </a:lnSpc>
                        <a:spcBef>
                          <a:spcPts val="0"/>
                        </a:spcBef>
                        <a:spcAft>
                          <a:spcPts val="0"/>
                        </a:spcAft>
                        <a:tabLst>
                          <a:tab pos="939165" algn="l"/>
                          <a:tab pos="1631315" algn="ctr"/>
                        </a:tabLst>
                      </a:pPr>
                      <a:r>
                        <a:rPr lang="ar-LB" sz="1800" b="1" dirty="0">
                          <a:effectLst/>
                          <a:latin typeface="Calibri"/>
                          <a:ea typeface="Calibri"/>
                          <a:cs typeface="Simplified Arabic"/>
                        </a:rPr>
                        <a:t>متوسط الفترة الزمنية الفاصلة بين تقديم طلب للحصول على المعلومات وبين التجاوب الفعلي للوزارة أو المؤسسة العامة الخاضعة للتفتيش</a:t>
                      </a:r>
                      <a:r>
                        <a:rPr lang="ar-LB" sz="1800" dirty="0">
                          <a:effectLst/>
                          <a:latin typeface="Calibri"/>
                          <a:ea typeface="Calibri"/>
                          <a:cs typeface="Simplified Arabic"/>
                        </a:rPr>
                        <a:t>، بحسب نوع المعلومات </a:t>
                      </a:r>
                      <a:r>
                        <a:rPr lang="ar-LB" sz="1800" dirty="0" smtClean="0">
                          <a:effectLst/>
                          <a:latin typeface="Calibri"/>
                          <a:ea typeface="Calibri"/>
                          <a:cs typeface="Simplified Arabic"/>
                        </a:rPr>
                        <a:t>المطلوبة</a:t>
                      </a:r>
                      <a:endParaRPr lang="ar-SA" sz="1800" dirty="0" smtClean="0">
                        <a:effectLst/>
                        <a:latin typeface="Calibri"/>
                        <a:ea typeface="Calibri"/>
                        <a:cs typeface="Simplified Arabic"/>
                      </a:endParaRPr>
                    </a:p>
                    <a:p>
                      <a:pPr marL="0" marR="0" algn="just" rtl="1">
                        <a:lnSpc>
                          <a:spcPct val="150000"/>
                        </a:lnSpc>
                        <a:spcBef>
                          <a:spcPts val="0"/>
                        </a:spcBef>
                        <a:spcAft>
                          <a:spcPts val="0"/>
                        </a:spcAft>
                        <a:tabLst>
                          <a:tab pos="939165" algn="l"/>
                          <a:tab pos="1631315" algn="ctr"/>
                        </a:tabLst>
                      </a:pPr>
                      <a:endParaRPr lang="en-US" sz="100" dirty="0">
                        <a:effectLst/>
                        <a:latin typeface="Calibri"/>
                        <a:ea typeface="Calibri"/>
                        <a:cs typeface="Arial"/>
                      </a:endParaRPr>
                    </a:p>
                  </a:txBody>
                  <a:tcPr marL="68580" marR="68580" marT="0" marB="0"/>
                </a:tc>
                <a:tc>
                  <a:txBody>
                    <a:bodyPr/>
                    <a:lstStyle/>
                    <a:p>
                      <a:pPr marL="0" marR="0" algn="ctr" rtl="1">
                        <a:lnSpc>
                          <a:spcPct val="150000"/>
                        </a:lnSpc>
                        <a:spcBef>
                          <a:spcPts val="0"/>
                        </a:spcBef>
                        <a:spcAft>
                          <a:spcPts val="0"/>
                        </a:spcAft>
                        <a:tabLst>
                          <a:tab pos="939165" algn="l"/>
                          <a:tab pos="1631315" algn="ctr"/>
                        </a:tabLst>
                      </a:pPr>
                      <a:r>
                        <a:rPr lang="ar-LB" sz="1400" b="1" dirty="0">
                          <a:effectLst/>
                          <a:latin typeface="Calibri"/>
                          <a:ea typeface="Calibri"/>
                          <a:cs typeface="Simplified Arabic"/>
                        </a:rPr>
                        <a:t>متوسط عدد الأيام</a:t>
                      </a:r>
                      <a:endParaRPr lang="en-US" sz="1200" dirty="0">
                        <a:effectLst/>
                        <a:latin typeface="Calibri"/>
                        <a:ea typeface="Calibri"/>
                        <a:cs typeface="Arial"/>
                      </a:endParaRPr>
                    </a:p>
                  </a:txBody>
                  <a:tcPr marL="68580" marR="68580" marT="0" marB="0"/>
                </a:tc>
              </a:tr>
              <a:tr h="1109056">
                <a:tc vMerge="1">
                  <a:txBody>
                    <a:bodyPr/>
                    <a:lstStyle/>
                    <a:p>
                      <a:endParaRPr lang="en-US"/>
                    </a:p>
                  </a:txBody>
                  <a:tcPr/>
                </a:tc>
                <a:tc>
                  <a:txBody>
                    <a:bodyPr/>
                    <a:lstStyle/>
                    <a:p>
                      <a:pPr marL="0" marR="0" algn="just" rtl="1">
                        <a:lnSpc>
                          <a:spcPct val="150000"/>
                        </a:lnSpc>
                        <a:spcBef>
                          <a:spcPts val="0"/>
                        </a:spcBef>
                        <a:spcAft>
                          <a:spcPts val="0"/>
                        </a:spcAft>
                        <a:tabLst>
                          <a:tab pos="939165" algn="l"/>
                          <a:tab pos="1631315" algn="ctr"/>
                        </a:tabLst>
                      </a:pPr>
                      <a:r>
                        <a:rPr lang="ar-LB" sz="1800" b="1" dirty="0">
                          <a:effectLst/>
                          <a:latin typeface="Calibri"/>
                          <a:ea typeface="Calibri"/>
                          <a:cs typeface="Simplified Arabic"/>
                        </a:rPr>
                        <a:t>توفّر آليّة للمساءلة ضمن الوزارة أو المؤسسة العامة الخاضعة للتفتيش في حال عدم الاستجابة لطلبات الحصول على المعلومات بطريقة مهنية وأخلاقية </a:t>
                      </a:r>
                      <a:endParaRPr lang="en-US" sz="1800" dirty="0">
                        <a:effectLst/>
                        <a:latin typeface="Calibri"/>
                        <a:ea typeface="Calibri"/>
                        <a:cs typeface="Arial"/>
                      </a:endParaRPr>
                    </a:p>
                  </a:txBody>
                  <a:tcPr marL="68580" marR="68580" marT="0" marB="0"/>
                </a:tc>
                <a:tc>
                  <a:txBody>
                    <a:bodyPr/>
                    <a:lstStyle/>
                    <a:p>
                      <a:pPr marL="0" marR="0" algn="ctr" rtl="1">
                        <a:lnSpc>
                          <a:spcPct val="150000"/>
                        </a:lnSpc>
                        <a:spcBef>
                          <a:spcPts val="0"/>
                        </a:spcBef>
                        <a:spcAft>
                          <a:spcPts val="0"/>
                        </a:spcAft>
                        <a:tabLst>
                          <a:tab pos="939165" algn="l"/>
                          <a:tab pos="1631315" algn="ctr"/>
                        </a:tabLst>
                      </a:pPr>
                      <a:r>
                        <a:rPr lang="ar-LB" sz="1400" b="1" dirty="0">
                          <a:effectLst/>
                          <a:latin typeface="Calibri"/>
                          <a:ea typeface="Calibri"/>
                          <a:cs typeface="Simplified Arabic"/>
                        </a:rPr>
                        <a:t>مؤشر منطقي (نعم / كلا)</a:t>
                      </a:r>
                      <a:endParaRPr lang="en-US" sz="1200" dirty="0">
                        <a:effectLst/>
                        <a:latin typeface="Calibri"/>
                        <a:ea typeface="Calibri"/>
                        <a:cs typeface="Arial"/>
                      </a:endParaRPr>
                    </a:p>
                  </a:txBody>
                  <a:tcPr marL="68580" marR="68580" marT="0" marB="0"/>
                </a:tc>
              </a:tr>
              <a:tr h="3193615">
                <a:tc vMerge="1">
                  <a:txBody>
                    <a:bodyPr/>
                    <a:lstStyle/>
                    <a:p>
                      <a:endParaRPr lang="en-US"/>
                    </a:p>
                  </a:txBody>
                  <a:tcPr/>
                </a:tc>
                <a:tc>
                  <a:txBody>
                    <a:bodyPr/>
                    <a:lstStyle/>
                    <a:p>
                      <a:pPr marL="0" marR="0" algn="just" rtl="1">
                        <a:lnSpc>
                          <a:spcPct val="150000"/>
                        </a:lnSpc>
                        <a:spcBef>
                          <a:spcPts val="0"/>
                        </a:spcBef>
                        <a:spcAft>
                          <a:spcPts val="0"/>
                        </a:spcAft>
                        <a:tabLst>
                          <a:tab pos="939165" algn="l"/>
                          <a:tab pos="1631315" algn="ctr"/>
                        </a:tabLst>
                      </a:pPr>
                      <a:r>
                        <a:rPr lang="ar-LB" sz="1800" b="1" dirty="0">
                          <a:effectLst/>
                          <a:latin typeface="Calibri"/>
                          <a:ea typeface="Calibri"/>
                          <a:cs typeface="Simplified Arabic"/>
                        </a:rPr>
                        <a:t>عدد الحالات التي أُجبِرَت من خلالها الوزارة أو المؤسسة العامة الخاضعة للتفتيش على توفير معلوماتها</a:t>
                      </a:r>
                      <a:r>
                        <a:rPr lang="ar-LB" sz="1800" dirty="0">
                          <a:effectLst/>
                          <a:latin typeface="Calibri"/>
                          <a:ea typeface="Calibri"/>
                          <a:cs typeface="Simplified Arabic"/>
                        </a:rPr>
                        <a:t> بحسب المصدر الذي فرض عليها ذلك:</a:t>
                      </a:r>
                      <a:endParaRPr lang="en-US" sz="1800" dirty="0">
                        <a:effectLst/>
                        <a:latin typeface="Calibri"/>
                        <a:ea typeface="Calibri"/>
                        <a:cs typeface="Arial"/>
                      </a:endParaRPr>
                    </a:p>
                    <a:p>
                      <a:pPr marL="342900" marR="0" lvl="0" indent="-342900" algn="just" rtl="1">
                        <a:lnSpc>
                          <a:spcPct val="150000"/>
                        </a:lnSpc>
                        <a:spcBef>
                          <a:spcPts val="0"/>
                        </a:spcBef>
                        <a:spcAft>
                          <a:spcPts val="0"/>
                        </a:spcAft>
                        <a:buFont typeface="+mj-lt"/>
                        <a:buAutoNum type="arabicPeriod"/>
                        <a:tabLst>
                          <a:tab pos="939165" algn="l"/>
                          <a:tab pos="1631315" algn="ctr"/>
                        </a:tabLst>
                      </a:pPr>
                      <a:r>
                        <a:rPr lang="ar-LB" sz="1800" dirty="0">
                          <a:effectLst/>
                          <a:latin typeface="Calibri"/>
                          <a:ea typeface="Calibri"/>
                          <a:cs typeface="Simplified Arabic"/>
                        </a:rPr>
                        <a:t>الجاز المستقل (مفوّضية المعلومات الحكومية)</a:t>
                      </a:r>
                      <a:endParaRPr lang="en-US" sz="1800" dirty="0">
                        <a:effectLst/>
                        <a:latin typeface="Calibri"/>
                        <a:ea typeface="Calibri"/>
                        <a:cs typeface="Arial"/>
                      </a:endParaRPr>
                    </a:p>
                    <a:p>
                      <a:pPr marL="342900" marR="0" lvl="0" indent="-342900" algn="just" rtl="1">
                        <a:lnSpc>
                          <a:spcPct val="150000"/>
                        </a:lnSpc>
                        <a:spcBef>
                          <a:spcPts val="0"/>
                        </a:spcBef>
                        <a:spcAft>
                          <a:spcPts val="0"/>
                        </a:spcAft>
                        <a:buFont typeface="+mj-lt"/>
                        <a:buAutoNum type="arabicPeriod"/>
                        <a:tabLst>
                          <a:tab pos="939165" algn="l"/>
                          <a:tab pos="1631315" algn="ctr"/>
                        </a:tabLst>
                      </a:pPr>
                      <a:r>
                        <a:rPr lang="ar-LB" sz="1800" dirty="0">
                          <a:effectLst/>
                          <a:latin typeface="Calibri"/>
                          <a:ea typeface="Calibri"/>
                          <a:cs typeface="Simplified Arabic"/>
                        </a:rPr>
                        <a:t>هيئة النزاهة</a:t>
                      </a:r>
                      <a:endParaRPr lang="en-US" sz="1800" dirty="0">
                        <a:effectLst/>
                        <a:latin typeface="Calibri"/>
                        <a:ea typeface="Calibri"/>
                        <a:cs typeface="Arial"/>
                      </a:endParaRPr>
                    </a:p>
                    <a:p>
                      <a:pPr marL="342900" marR="0" lvl="0" indent="-342900" algn="just" rtl="1">
                        <a:lnSpc>
                          <a:spcPct val="150000"/>
                        </a:lnSpc>
                        <a:spcBef>
                          <a:spcPts val="0"/>
                        </a:spcBef>
                        <a:spcAft>
                          <a:spcPts val="0"/>
                        </a:spcAft>
                        <a:buFont typeface="+mj-lt"/>
                        <a:buAutoNum type="arabicPeriod"/>
                        <a:tabLst>
                          <a:tab pos="939165" algn="l"/>
                          <a:tab pos="1631315" algn="ctr"/>
                        </a:tabLst>
                      </a:pPr>
                      <a:r>
                        <a:rPr lang="ar-LB" sz="1800" dirty="0">
                          <a:effectLst/>
                          <a:latin typeface="Calibri"/>
                          <a:ea typeface="Calibri"/>
                          <a:cs typeface="Simplified Arabic"/>
                        </a:rPr>
                        <a:t>السلطة القضائية</a:t>
                      </a:r>
                      <a:endParaRPr lang="en-US" sz="1800" dirty="0">
                        <a:effectLst/>
                        <a:latin typeface="Calibri"/>
                        <a:ea typeface="Calibri"/>
                        <a:cs typeface="Arial"/>
                      </a:endParaRPr>
                    </a:p>
                    <a:p>
                      <a:pPr marL="342900" marR="0" lvl="0" indent="-342900" algn="just" rtl="1">
                        <a:lnSpc>
                          <a:spcPct val="150000"/>
                        </a:lnSpc>
                        <a:spcBef>
                          <a:spcPts val="0"/>
                        </a:spcBef>
                        <a:spcAft>
                          <a:spcPts val="0"/>
                        </a:spcAft>
                        <a:buFont typeface="+mj-lt"/>
                        <a:buAutoNum type="arabicPeriod"/>
                        <a:tabLst>
                          <a:tab pos="939165" algn="l"/>
                          <a:tab pos="1631315" algn="ctr"/>
                        </a:tabLst>
                      </a:pPr>
                      <a:r>
                        <a:rPr lang="ar-LB" sz="1800" dirty="0">
                          <a:effectLst/>
                          <a:latin typeface="Calibri"/>
                          <a:ea typeface="Calibri"/>
                          <a:cs typeface="Simplified Arabic"/>
                        </a:rPr>
                        <a:t>مكتب المفتش العام</a:t>
                      </a:r>
                      <a:endParaRPr lang="en-US" sz="1800" dirty="0">
                        <a:effectLst/>
                        <a:latin typeface="Calibri"/>
                        <a:ea typeface="Calibri"/>
                        <a:cs typeface="Arial"/>
                      </a:endParaRPr>
                    </a:p>
                  </a:txBody>
                  <a:tcPr marL="68580" marR="68580" marT="0" marB="0"/>
                </a:tc>
                <a:tc>
                  <a:txBody>
                    <a:bodyPr/>
                    <a:lstStyle/>
                    <a:p>
                      <a:pPr marL="0" marR="0" algn="ctr" rtl="1">
                        <a:lnSpc>
                          <a:spcPct val="150000"/>
                        </a:lnSpc>
                        <a:spcBef>
                          <a:spcPts val="0"/>
                        </a:spcBef>
                        <a:spcAft>
                          <a:spcPts val="0"/>
                        </a:spcAft>
                        <a:tabLst>
                          <a:tab pos="939165" algn="l"/>
                          <a:tab pos="1631315" algn="ctr"/>
                        </a:tabLst>
                      </a:pPr>
                      <a:endParaRPr lang="en-US" sz="1600" dirty="0">
                        <a:effectLst/>
                        <a:latin typeface="Calibri"/>
                        <a:ea typeface="Calibri"/>
                        <a:cs typeface="Arial"/>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fld id="{E6112C49-5ED6-4A2C-81D6-89C57A343904}" type="slidenum">
              <a:rPr lang="en-US" smtClean="0"/>
              <a:t>39</a:t>
            </a:fld>
            <a:endParaRPr lang="en-US"/>
          </a:p>
        </p:txBody>
      </p:sp>
    </p:spTree>
    <p:extLst>
      <p:ext uri="{BB962C8B-B14F-4D97-AF65-F5344CB8AC3E}">
        <p14:creationId xmlns:p14="http://schemas.microsoft.com/office/powerpoint/2010/main" val="1706332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259452" y="-954651"/>
            <a:ext cx="6629399" cy="8843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E6112C49-5ED6-4A2C-81D6-89C57A343904}" type="slidenum">
              <a:rPr lang="en-US" smtClean="0"/>
              <a:t>4</a:t>
            </a:fld>
            <a:endParaRPr lang="en-US"/>
          </a:p>
        </p:txBody>
      </p:sp>
    </p:spTree>
    <p:extLst>
      <p:ext uri="{BB962C8B-B14F-4D97-AF65-F5344CB8AC3E}">
        <p14:creationId xmlns:p14="http://schemas.microsoft.com/office/powerpoint/2010/main" val="160681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2400"/>
            <a:ext cx="8763000" cy="461665"/>
          </a:xfrm>
          <a:prstGeom prst="rect">
            <a:avLst/>
          </a:prstGeom>
        </p:spPr>
        <p:txBody>
          <a:bodyPr wrap="square">
            <a:spAutoFit/>
          </a:bodyPr>
          <a:lstStyle/>
          <a:p>
            <a:pPr lvl="0" algn="r" rtl="1"/>
            <a:r>
              <a:rPr lang="ar-LB" sz="2400" b="1" dirty="0"/>
              <a:t>الجلسة الثانية: تطبيق عملي (</a:t>
            </a:r>
            <a:r>
              <a:rPr lang="ar-LB" sz="2400" b="1" dirty="0" smtClean="0"/>
              <a:t>1)</a:t>
            </a:r>
            <a:r>
              <a:rPr lang="en-US" sz="2400" dirty="0" smtClean="0"/>
              <a:t>: </a:t>
            </a:r>
            <a:r>
              <a:rPr lang="ar-SA" sz="2400" dirty="0" smtClean="0"/>
              <a:t> </a:t>
            </a:r>
            <a:r>
              <a:rPr lang="ar-LB" sz="2000" dirty="0" smtClean="0"/>
              <a:t>مؤشرات </a:t>
            </a:r>
            <a:r>
              <a:rPr lang="ar-LB" sz="2000" dirty="0"/>
              <a:t>الشفافية (حق الوصول الى المعلومة العامة</a:t>
            </a:r>
            <a:r>
              <a:rPr lang="ar-LB" sz="2000" dirty="0" smtClean="0"/>
              <a:t>)</a:t>
            </a:r>
            <a:r>
              <a:rPr lang="ar-SA" sz="2000" dirty="0" smtClean="0"/>
              <a:t> - تابع</a:t>
            </a:r>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3075369018"/>
              </p:ext>
            </p:extLst>
          </p:nvPr>
        </p:nvGraphicFramePr>
        <p:xfrm>
          <a:off x="228600" y="614065"/>
          <a:ext cx="8686800" cy="6135729"/>
        </p:xfrm>
        <a:graphic>
          <a:graphicData uri="http://schemas.openxmlformats.org/drawingml/2006/table">
            <a:tbl>
              <a:tblPr rtl="1" firstRow="1" firstCol="1" bandRow="1">
                <a:tableStyleId>{5C22544A-7EE6-4342-B048-85BDC9FD1C3A}</a:tableStyleId>
              </a:tblPr>
              <a:tblGrid>
                <a:gridCol w="1518634"/>
                <a:gridCol w="5016888"/>
                <a:gridCol w="2151278"/>
              </a:tblGrid>
              <a:tr h="375009">
                <a:tc>
                  <a:txBody>
                    <a:bodyPr/>
                    <a:lstStyle/>
                    <a:p>
                      <a:pPr marL="0" marR="0" algn="just" rtl="1">
                        <a:lnSpc>
                          <a:spcPct val="150000"/>
                        </a:lnSpc>
                        <a:spcBef>
                          <a:spcPts val="0"/>
                        </a:spcBef>
                        <a:spcAft>
                          <a:spcPts val="0"/>
                        </a:spcAft>
                      </a:pPr>
                      <a:r>
                        <a:rPr lang="ar-LB" sz="1600" dirty="0">
                          <a:effectLst/>
                        </a:rPr>
                        <a:t>مجال الأداء الرئيسي</a:t>
                      </a:r>
                      <a:endParaRPr lang="en-US" sz="1600" dirty="0">
                        <a:effectLst/>
                        <a:latin typeface="Calibri"/>
                        <a:ea typeface="Calibri"/>
                        <a:cs typeface="Arial"/>
                      </a:endParaRPr>
                    </a:p>
                  </a:txBody>
                  <a:tcPr marL="37200" marR="37200" marT="0" marB="0"/>
                </a:tc>
                <a:tc>
                  <a:txBody>
                    <a:bodyPr/>
                    <a:lstStyle/>
                    <a:p>
                      <a:pPr marL="0" marR="0" algn="just" rtl="1">
                        <a:lnSpc>
                          <a:spcPct val="150000"/>
                        </a:lnSpc>
                        <a:spcBef>
                          <a:spcPts val="0"/>
                        </a:spcBef>
                        <a:spcAft>
                          <a:spcPts val="0"/>
                        </a:spcAft>
                        <a:tabLst>
                          <a:tab pos="939165" algn="l"/>
                          <a:tab pos="1631315" algn="ctr"/>
                        </a:tabLst>
                      </a:pPr>
                      <a:r>
                        <a:rPr lang="ar-LB" sz="1600" dirty="0">
                          <a:effectLst/>
                        </a:rPr>
                        <a:t>		مؤشرات الأداء الرئيسية</a:t>
                      </a:r>
                      <a:endParaRPr lang="en-US" sz="1600" dirty="0">
                        <a:effectLst/>
                        <a:latin typeface="Calibri"/>
                        <a:ea typeface="Calibri"/>
                        <a:cs typeface="Arial"/>
                      </a:endParaRPr>
                    </a:p>
                  </a:txBody>
                  <a:tcPr marL="37200" marR="37200" marT="0" marB="0"/>
                </a:tc>
                <a:tc>
                  <a:txBody>
                    <a:bodyPr/>
                    <a:lstStyle/>
                    <a:p>
                      <a:pPr marL="0" marR="0" algn="just" rtl="1">
                        <a:lnSpc>
                          <a:spcPct val="150000"/>
                        </a:lnSpc>
                        <a:spcBef>
                          <a:spcPts val="0"/>
                        </a:spcBef>
                        <a:spcAft>
                          <a:spcPts val="0"/>
                        </a:spcAft>
                      </a:pPr>
                      <a:r>
                        <a:rPr lang="ar-LB" sz="1600" dirty="0">
                          <a:effectLst/>
                        </a:rPr>
                        <a:t>وحدة القياس</a:t>
                      </a:r>
                      <a:endParaRPr lang="en-US" sz="1600" dirty="0">
                        <a:effectLst/>
                        <a:latin typeface="Calibri"/>
                        <a:ea typeface="Calibri"/>
                        <a:cs typeface="Arial"/>
                      </a:endParaRPr>
                    </a:p>
                  </a:txBody>
                  <a:tcPr marL="37200" marR="37200" marT="0" marB="0"/>
                </a:tc>
              </a:tr>
              <a:tr h="1109056">
                <a:tc>
                  <a:txBody>
                    <a:bodyPr/>
                    <a:lstStyle/>
                    <a:p>
                      <a:pPr marL="0" marR="0" algn="ctr" rtl="1">
                        <a:lnSpc>
                          <a:spcPct val="150000"/>
                        </a:lnSpc>
                        <a:spcBef>
                          <a:spcPts val="0"/>
                        </a:spcBef>
                        <a:spcAft>
                          <a:spcPts val="0"/>
                        </a:spcAft>
                      </a:pPr>
                      <a:r>
                        <a:rPr lang="ar-LB" sz="1800" b="1" dirty="0">
                          <a:effectLst/>
                          <a:latin typeface="Calibri"/>
                          <a:ea typeface="Calibri"/>
                          <a:cs typeface="Simplified Arabic"/>
                        </a:rPr>
                        <a:t>التأثير والضغط</a:t>
                      </a:r>
                      <a:endParaRPr lang="en-US" sz="1600" dirty="0">
                        <a:effectLst/>
                        <a:latin typeface="Calibri"/>
                        <a:ea typeface="Calibri"/>
                        <a:cs typeface="Arial"/>
                      </a:endParaRPr>
                    </a:p>
                  </a:txBody>
                  <a:tcPr marL="68580" marR="68580" marT="0" marB="0"/>
                </a:tc>
                <a:tc>
                  <a:txBody>
                    <a:bodyPr/>
                    <a:lstStyle/>
                    <a:p>
                      <a:pPr marL="0" marR="0" algn="just" rtl="1">
                        <a:lnSpc>
                          <a:spcPct val="150000"/>
                        </a:lnSpc>
                        <a:spcBef>
                          <a:spcPts val="0"/>
                        </a:spcBef>
                        <a:spcAft>
                          <a:spcPts val="0"/>
                        </a:spcAft>
                        <a:tabLst>
                          <a:tab pos="939165" algn="l"/>
                          <a:tab pos="1631315" algn="ctr"/>
                        </a:tabLst>
                      </a:pPr>
                      <a:r>
                        <a:rPr lang="ar-LB" sz="1800" b="1" dirty="0">
                          <a:effectLst>
                            <a:outerShdw blurRad="38100" dist="38100" dir="2700000" algn="tl">
                              <a:srgbClr val="000000">
                                <a:alpha val="43137"/>
                              </a:srgbClr>
                            </a:outerShdw>
                          </a:effectLst>
                          <a:latin typeface="Calibri"/>
                          <a:ea typeface="Calibri"/>
                          <a:cs typeface="Simplified Arabic"/>
                        </a:rPr>
                        <a:t>عدد حملات التوعية التي نفّذتها مؤسسات المجتمع المدني في السنة المنصرمة والتي تركّزت على حق المواطن في الوصول إلى المعلومات، بحسب نوع الحملة:</a:t>
                      </a:r>
                      <a:endParaRPr lang="en-US" sz="1600" b="1" dirty="0">
                        <a:effectLst>
                          <a:outerShdw blurRad="38100" dist="38100" dir="2700000" algn="tl">
                            <a:srgbClr val="000000">
                              <a:alpha val="43137"/>
                            </a:srgbClr>
                          </a:outerShdw>
                        </a:effectLst>
                        <a:latin typeface="Calibri"/>
                        <a:ea typeface="Calibri"/>
                        <a:cs typeface="Arial"/>
                      </a:endParaRPr>
                    </a:p>
                    <a:p>
                      <a:pPr marL="342900" marR="0" lvl="0" indent="-342900" algn="just" rtl="1">
                        <a:lnSpc>
                          <a:spcPct val="150000"/>
                        </a:lnSpc>
                        <a:spcBef>
                          <a:spcPts val="0"/>
                        </a:spcBef>
                        <a:spcAft>
                          <a:spcPts val="0"/>
                        </a:spcAft>
                        <a:buFont typeface="+mj-lt"/>
                        <a:buAutoNum type="arabicPeriod"/>
                        <a:tabLst>
                          <a:tab pos="939165" algn="l"/>
                          <a:tab pos="1631315" algn="ctr"/>
                        </a:tabLst>
                      </a:pPr>
                      <a:r>
                        <a:rPr lang="ar-LB" sz="1800" b="1" dirty="0">
                          <a:effectLst>
                            <a:outerShdw blurRad="38100" dist="38100" dir="2700000" algn="tl">
                              <a:srgbClr val="000000">
                                <a:alpha val="43137"/>
                              </a:srgbClr>
                            </a:outerShdw>
                          </a:effectLst>
                          <a:latin typeface="Calibri"/>
                          <a:ea typeface="Calibri"/>
                          <a:cs typeface="Simplified Arabic"/>
                        </a:rPr>
                        <a:t>حملة إعلامية</a:t>
                      </a:r>
                      <a:endParaRPr lang="en-US" sz="1600" b="1" dirty="0">
                        <a:effectLst>
                          <a:outerShdw blurRad="38100" dist="38100" dir="2700000" algn="tl">
                            <a:srgbClr val="000000">
                              <a:alpha val="43137"/>
                            </a:srgbClr>
                          </a:outerShdw>
                        </a:effectLst>
                        <a:latin typeface="Calibri"/>
                        <a:ea typeface="Calibri"/>
                        <a:cs typeface="Arial"/>
                      </a:endParaRPr>
                    </a:p>
                    <a:p>
                      <a:pPr marL="342900" marR="0" lvl="0" indent="-342900" algn="just" rtl="1">
                        <a:lnSpc>
                          <a:spcPct val="150000"/>
                        </a:lnSpc>
                        <a:spcBef>
                          <a:spcPts val="0"/>
                        </a:spcBef>
                        <a:spcAft>
                          <a:spcPts val="0"/>
                        </a:spcAft>
                        <a:buFont typeface="+mj-lt"/>
                        <a:buAutoNum type="arabicPeriod"/>
                        <a:tabLst>
                          <a:tab pos="939165" algn="l"/>
                          <a:tab pos="1631315" algn="ctr"/>
                        </a:tabLst>
                      </a:pPr>
                      <a:r>
                        <a:rPr lang="ar-LB" sz="1800" b="1" dirty="0">
                          <a:effectLst>
                            <a:outerShdw blurRad="38100" dist="38100" dir="2700000" algn="tl">
                              <a:srgbClr val="000000">
                                <a:alpha val="43137"/>
                              </a:srgbClr>
                            </a:outerShdw>
                          </a:effectLst>
                          <a:latin typeface="Calibri"/>
                          <a:ea typeface="Calibri"/>
                          <a:cs typeface="Simplified Arabic"/>
                        </a:rPr>
                        <a:t>مؤتمرات</a:t>
                      </a:r>
                      <a:endParaRPr lang="en-US" sz="1600" b="1" dirty="0">
                        <a:effectLst>
                          <a:outerShdw blurRad="38100" dist="38100" dir="2700000" algn="tl">
                            <a:srgbClr val="000000">
                              <a:alpha val="43137"/>
                            </a:srgbClr>
                          </a:outerShdw>
                        </a:effectLst>
                        <a:latin typeface="Calibri"/>
                        <a:ea typeface="Calibri"/>
                        <a:cs typeface="Arial"/>
                      </a:endParaRPr>
                    </a:p>
                    <a:p>
                      <a:pPr marL="342900" marR="0" lvl="0" indent="-342900" algn="just" rtl="1">
                        <a:lnSpc>
                          <a:spcPct val="150000"/>
                        </a:lnSpc>
                        <a:spcBef>
                          <a:spcPts val="0"/>
                        </a:spcBef>
                        <a:spcAft>
                          <a:spcPts val="0"/>
                        </a:spcAft>
                        <a:buFont typeface="+mj-lt"/>
                        <a:buAutoNum type="arabicPeriod"/>
                        <a:tabLst>
                          <a:tab pos="939165" algn="l"/>
                          <a:tab pos="1631315" algn="ctr"/>
                        </a:tabLst>
                      </a:pPr>
                      <a:r>
                        <a:rPr lang="ar-LB" sz="1800" b="1" dirty="0">
                          <a:effectLst>
                            <a:outerShdw blurRad="38100" dist="38100" dir="2700000" algn="tl">
                              <a:srgbClr val="000000">
                                <a:alpha val="43137"/>
                              </a:srgbClr>
                            </a:outerShdw>
                          </a:effectLst>
                          <a:latin typeface="Calibri"/>
                          <a:ea typeface="Calibri"/>
                          <a:cs typeface="Simplified Arabic"/>
                        </a:rPr>
                        <a:t>اجتماعات مع مسؤولي الدولة العراقية</a:t>
                      </a:r>
                      <a:endParaRPr lang="en-US" sz="1600" b="1" dirty="0">
                        <a:effectLst>
                          <a:outerShdw blurRad="38100" dist="38100" dir="2700000" algn="tl">
                            <a:srgbClr val="000000">
                              <a:alpha val="43137"/>
                            </a:srgbClr>
                          </a:outerShdw>
                        </a:effectLst>
                        <a:latin typeface="Calibri"/>
                        <a:ea typeface="Calibri"/>
                        <a:cs typeface="Arial"/>
                      </a:endParaRPr>
                    </a:p>
                    <a:p>
                      <a:pPr marL="342900" marR="0" lvl="0" indent="-342900" algn="just" rtl="1">
                        <a:lnSpc>
                          <a:spcPct val="150000"/>
                        </a:lnSpc>
                        <a:spcBef>
                          <a:spcPts val="0"/>
                        </a:spcBef>
                        <a:spcAft>
                          <a:spcPts val="0"/>
                        </a:spcAft>
                        <a:buFont typeface="+mj-lt"/>
                        <a:buAutoNum type="arabicPeriod"/>
                        <a:tabLst>
                          <a:tab pos="939165" algn="l"/>
                          <a:tab pos="1631315" algn="ctr"/>
                        </a:tabLst>
                      </a:pPr>
                      <a:r>
                        <a:rPr lang="ar-LB" sz="1800" b="1" dirty="0">
                          <a:effectLst>
                            <a:outerShdw blurRad="38100" dist="38100" dir="2700000" algn="tl">
                              <a:srgbClr val="000000">
                                <a:alpha val="43137"/>
                              </a:srgbClr>
                            </a:outerShdw>
                          </a:effectLst>
                          <a:latin typeface="Calibri"/>
                          <a:ea typeface="Calibri"/>
                          <a:cs typeface="Simplified Arabic"/>
                        </a:rPr>
                        <a:t>دورات تدريبية</a:t>
                      </a:r>
                      <a:endParaRPr lang="en-US" sz="1600" b="1" dirty="0">
                        <a:effectLst>
                          <a:outerShdw blurRad="38100" dist="38100" dir="2700000" algn="tl">
                            <a:srgbClr val="000000">
                              <a:alpha val="43137"/>
                            </a:srgbClr>
                          </a:outerShdw>
                        </a:effectLst>
                        <a:latin typeface="Calibri"/>
                        <a:ea typeface="Calibri"/>
                        <a:cs typeface="Arial"/>
                      </a:endParaRPr>
                    </a:p>
                    <a:p>
                      <a:pPr marL="342900" marR="0" lvl="0" indent="-342900" algn="just" rtl="1">
                        <a:lnSpc>
                          <a:spcPct val="150000"/>
                        </a:lnSpc>
                        <a:spcBef>
                          <a:spcPts val="0"/>
                        </a:spcBef>
                        <a:spcAft>
                          <a:spcPts val="0"/>
                        </a:spcAft>
                        <a:buFont typeface="+mj-lt"/>
                        <a:buAutoNum type="arabicPeriod"/>
                        <a:tabLst>
                          <a:tab pos="939165" algn="l"/>
                          <a:tab pos="1631315" algn="ctr"/>
                        </a:tabLst>
                      </a:pPr>
                      <a:r>
                        <a:rPr lang="ar-LB" sz="1800" b="1" dirty="0">
                          <a:effectLst>
                            <a:outerShdw blurRad="38100" dist="38100" dir="2700000" algn="tl">
                              <a:srgbClr val="000000">
                                <a:alpha val="43137"/>
                              </a:srgbClr>
                            </a:outerShdw>
                          </a:effectLst>
                          <a:latin typeface="Calibri"/>
                          <a:ea typeface="Calibri"/>
                          <a:cs typeface="Simplified Arabic"/>
                        </a:rPr>
                        <a:t>بيانات مُعلنة أو منشورة</a:t>
                      </a:r>
                      <a:endParaRPr lang="en-US" sz="1600" b="1" dirty="0">
                        <a:effectLst>
                          <a:outerShdw blurRad="38100" dist="38100" dir="2700000" algn="tl">
                            <a:srgbClr val="000000">
                              <a:alpha val="43137"/>
                            </a:srgbClr>
                          </a:outerShdw>
                        </a:effectLst>
                        <a:latin typeface="Calibri"/>
                        <a:ea typeface="Calibri"/>
                        <a:cs typeface="Arial"/>
                      </a:endParaRPr>
                    </a:p>
                    <a:p>
                      <a:pPr marL="342900" marR="0" lvl="0" indent="-342900" algn="just" rtl="1">
                        <a:lnSpc>
                          <a:spcPct val="150000"/>
                        </a:lnSpc>
                        <a:spcBef>
                          <a:spcPts val="0"/>
                        </a:spcBef>
                        <a:spcAft>
                          <a:spcPts val="0"/>
                        </a:spcAft>
                        <a:buFont typeface="+mj-lt"/>
                        <a:buAutoNum type="arabicPeriod"/>
                        <a:tabLst>
                          <a:tab pos="939165" algn="l"/>
                          <a:tab pos="1631315" algn="ctr"/>
                        </a:tabLst>
                      </a:pPr>
                      <a:r>
                        <a:rPr lang="ar-LB" sz="1800" b="1" dirty="0">
                          <a:effectLst>
                            <a:outerShdw blurRad="38100" dist="38100" dir="2700000" algn="tl">
                              <a:srgbClr val="000000">
                                <a:alpha val="43137"/>
                              </a:srgbClr>
                            </a:outerShdw>
                          </a:effectLst>
                          <a:latin typeface="Calibri"/>
                          <a:ea typeface="Calibri"/>
                          <a:cs typeface="Simplified Arabic"/>
                        </a:rPr>
                        <a:t>منشورات/تقارير/أوراق بحثيّة</a:t>
                      </a:r>
                      <a:endParaRPr lang="en-US" sz="1600" b="1" dirty="0">
                        <a:effectLst>
                          <a:outerShdw blurRad="38100" dist="38100" dir="2700000" algn="tl">
                            <a:srgbClr val="000000">
                              <a:alpha val="43137"/>
                            </a:srgbClr>
                          </a:outerShdw>
                        </a:effectLst>
                        <a:latin typeface="Calibri"/>
                        <a:ea typeface="Calibri"/>
                        <a:cs typeface="Arial"/>
                      </a:endParaRPr>
                    </a:p>
                    <a:p>
                      <a:pPr marL="342900" marR="0" lvl="0" indent="-342900" algn="just" rtl="1">
                        <a:lnSpc>
                          <a:spcPct val="150000"/>
                        </a:lnSpc>
                        <a:spcBef>
                          <a:spcPts val="0"/>
                        </a:spcBef>
                        <a:spcAft>
                          <a:spcPts val="0"/>
                        </a:spcAft>
                        <a:buFont typeface="+mj-lt"/>
                        <a:buAutoNum type="arabicPeriod"/>
                        <a:tabLst>
                          <a:tab pos="939165" algn="l"/>
                          <a:tab pos="1631315" algn="ctr"/>
                        </a:tabLst>
                      </a:pPr>
                      <a:r>
                        <a:rPr lang="ar-LB" sz="1800" b="1" dirty="0">
                          <a:effectLst>
                            <a:outerShdw blurRad="38100" dist="38100" dir="2700000" algn="tl">
                              <a:srgbClr val="000000">
                                <a:alpha val="43137"/>
                              </a:srgbClr>
                            </a:outerShdw>
                          </a:effectLst>
                          <a:latin typeface="Calibri"/>
                          <a:ea typeface="Calibri"/>
                          <a:cs typeface="Simplified Arabic"/>
                        </a:rPr>
                        <a:t>أشرطة ممغنطة</a:t>
                      </a:r>
                      <a:endParaRPr lang="en-US" sz="1600" b="1" dirty="0">
                        <a:effectLst>
                          <a:outerShdw blurRad="38100" dist="38100" dir="2700000" algn="tl">
                            <a:srgbClr val="000000">
                              <a:alpha val="43137"/>
                            </a:srgbClr>
                          </a:outerShdw>
                        </a:effectLst>
                        <a:latin typeface="Calibri"/>
                        <a:ea typeface="Calibri"/>
                        <a:cs typeface="Arial"/>
                      </a:endParaRPr>
                    </a:p>
                    <a:p>
                      <a:pPr marL="342900" marR="0" lvl="0" indent="-342900" algn="just" rtl="1">
                        <a:lnSpc>
                          <a:spcPct val="150000"/>
                        </a:lnSpc>
                        <a:spcBef>
                          <a:spcPts val="0"/>
                        </a:spcBef>
                        <a:spcAft>
                          <a:spcPts val="0"/>
                        </a:spcAft>
                        <a:buFont typeface="+mj-lt"/>
                        <a:buAutoNum type="arabicPeriod"/>
                        <a:tabLst>
                          <a:tab pos="939165" algn="l"/>
                          <a:tab pos="1631315" algn="ctr"/>
                        </a:tabLst>
                      </a:pPr>
                      <a:r>
                        <a:rPr lang="ar-LB" sz="1800" b="1" dirty="0">
                          <a:effectLst>
                            <a:outerShdw blurRad="38100" dist="38100" dir="2700000" algn="tl">
                              <a:srgbClr val="000000">
                                <a:alpha val="43137"/>
                              </a:srgbClr>
                            </a:outerShdw>
                          </a:effectLst>
                          <a:latin typeface="Calibri"/>
                          <a:ea typeface="Calibri"/>
                          <a:cs typeface="Simplified Arabic"/>
                        </a:rPr>
                        <a:t>صور فوتوغرافية</a:t>
                      </a:r>
                      <a:endParaRPr lang="en-US" sz="1600" b="1" dirty="0">
                        <a:effectLst>
                          <a:outerShdw blurRad="38100" dist="38100" dir="2700000" algn="tl">
                            <a:srgbClr val="000000">
                              <a:alpha val="43137"/>
                            </a:srgbClr>
                          </a:outerShdw>
                        </a:effectLst>
                        <a:latin typeface="Calibri"/>
                        <a:ea typeface="Calibri"/>
                        <a:cs typeface="Arial"/>
                      </a:endParaRPr>
                    </a:p>
                    <a:p>
                      <a:pPr marL="342900" marR="0" lvl="0" indent="-342900" algn="just" rtl="1">
                        <a:lnSpc>
                          <a:spcPct val="150000"/>
                        </a:lnSpc>
                        <a:spcBef>
                          <a:spcPts val="0"/>
                        </a:spcBef>
                        <a:spcAft>
                          <a:spcPts val="0"/>
                        </a:spcAft>
                        <a:buFont typeface="+mj-lt"/>
                        <a:buAutoNum type="arabicPeriod"/>
                        <a:tabLst>
                          <a:tab pos="939165" algn="l"/>
                          <a:tab pos="1631315" algn="ctr"/>
                        </a:tabLst>
                      </a:pPr>
                      <a:r>
                        <a:rPr lang="ar-LB" sz="1800" b="1" dirty="0">
                          <a:effectLst>
                            <a:outerShdw blurRad="38100" dist="38100" dir="2700000" algn="tl">
                              <a:srgbClr val="000000">
                                <a:alpha val="43137"/>
                              </a:srgbClr>
                            </a:outerShdw>
                          </a:effectLst>
                          <a:latin typeface="Calibri"/>
                          <a:ea typeface="Calibri"/>
                          <a:cs typeface="Simplified Arabic"/>
                        </a:rPr>
                        <a:t>منشورات إلكترونية (كتابات، أبحاث، تقارير، منشورات، كاريكاتور، إلخ)</a:t>
                      </a:r>
                      <a:endParaRPr lang="en-US" sz="1600" b="1" dirty="0">
                        <a:effectLst>
                          <a:outerShdw blurRad="38100" dist="38100" dir="2700000" algn="tl">
                            <a:srgbClr val="000000">
                              <a:alpha val="43137"/>
                            </a:srgbClr>
                          </a:outerShdw>
                        </a:effectLst>
                        <a:latin typeface="Calibri"/>
                        <a:ea typeface="Calibri"/>
                        <a:cs typeface="Arial"/>
                      </a:endParaRPr>
                    </a:p>
                    <a:p>
                      <a:pPr marL="457200" marR="0" algn="just" rtl="1">
                        <a:lnSpc>
                          <a:spcPct val="150000"/>
                        </a:lnSpc>
                        <a:spcBef>
                          <a:spcPts val="0"/>
                        </a:spcBef>
                        <a:spcAft>
                          <a:spcPts val="0"/>
                        </a:spcAft>
                        <a:tabLst>
                          <a:tab pos="939165" algn="l"/>
                          <a:tab pos="1631315" algn="ctr"/>
                        </a:tabLst>
                      </a:pPr>
                      <a:r>
                        <a:rPr lang="ar-LB" sz="1800" dirty="0">
                          <a:effectLst/>
                          <a:latin typeface="Calibri"/>
                          <a:ea typeface="Calibri"/>
                          <a:cs typeface="Simplified Arabic"/>
                        </a:rPr>
                        <a:t> </a:t>
                      </a:r>
                      <a:endParaRPr lang="en-US" sz="1600" dirty="0">
                        <a:effectLst/>
                        <a:latin typeface="Calibri"/>
                        <a:ea typeface="Calibri"/>
                        <a:cs typeface="Arial"/>
                      </a:endParaRPr>
                    </a:p>
                  </a:txBody>
                  <a:tcPr marL="68580" marR="68580" marT="0" marB="0"/>
                </a:tc>
                <a:tc>
                  <a:txBody>
                    <a:bodyPr/>
                    <a:lstStyle/>
                    <a:p>
                      <a:pPr marL="0" marR="0" algn="ctr" rtl="1">
                        <a:lnSpc>
                          <a:spcPct val="150000"/>
                        </a:lnSpc>
                        <a:spcBef>
                          <a:spcPts val="0"/>
                        </a:spcBef>
                        <a:spcAft>
                          <a:spcPts val="0"/>
                        </a:spcAft>
                        <a:tabLst>
                          <a:tab pos="939165" algn="l"/>
                          <a:tab pos="1631315" algn="ctr"/>
                        </a:tabLst>
                      </a:pPr>
                      <a:r>
                        <a:rPr lang="ar-LB" sz="1300" b="1" dirty="0">
                          <a:effectLst/>
                          <a:latin typeface="Calibri"/>
                          <a:ea typeface="Calibri"/>
                          <a:cs typeface="Simplified Arabic"/>
                        </a:rPr>
                        <a:t> </a:t>
                      </a:r>
                      <a:endParaRPr lang="en-US" sz="1100" dirty="0">
                        <a:effectLst/>
                        <a:latin typeface="Calibri"/>
                        <a:ea typeface="Calibri"/>
                        <a:cs typeface="Arial"/>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fld id="{E6112C49-5ED6-4A2C-81D6-89C57A343904}" type="slidenum">
              <a:rPr lang="en-US" smtClean="0"/>
              <a:t>40</a:t>
            </a:fld>
            <a:endParaRPr lang="en-US"/>
          </a:p>
        </p:txBody>
      </p:sp>
    </p:spTree>
    <p:extLst>
      <p:ext uri="{BB962C8B-B14F-4D97-AF65-F5344CB8AC3E}">
        <p14:creationId xmlns:p14="http://schemas.microsoft.com/office/powerpoint/2010/main" val="34613563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959241" cy="646331"/>
          </a:xfrm>
          <a:prstGeom prst="rect">
            <a:avLst/>
          </a:prstGeom>
        </p:spPr>
        <p:txBody>
          <a:bodyPr wrap="square">
            <a:spAutoFit/>
          </a:bodyPr>
          <a:lstStyle/>
          <a:p>
            <a:pPr lvl="0" algn="r" rtl="1"/>
            <a:r>
              <a:rPr lang="ar-LB" b="1" dirty="0"/>
              <a:t>الجلسة الثالثة: تطبيق عملي (</a:t>
            </a:r>
            <a:r>
              <a:rPr lang="ar-LB" b="1" dirty="0" smtClean="0"/>
              <a:t>2)</a:t>
            </a:r>
            <a:r>
              <a:rPr lang="ar-SA" dirty="0" smtClean="0"/>
              <a:t>: </a:t>
            </a:r>
            <a:r>
              <a:rPr lang="ar-LB" dirty="0" smtClean="0"/>
              <a:t>مؤشرات </a:t>
            </a:r>
            <a:r>
              <a:rPr lang="ar-LB" dirty="0"/>
              <a:t>مرتبطة بمدونة السلوك الوظيفي المتبعة من قبل المفتشين العامين في العراق ومقارنتها </a:t>
            </a:r>
            <a:r>
              <a:rPr lang="ar-LB" dirty="0" smtClean="0"/>
              <a:t>بأمثلة </a:t>
            </a:r>
            <a:r>
              <a:rPr lang="ar-LB" dirty="0"/>
              <a:t>من قواعد سلوك معتمدة في العالم</a:t>
            </a:r>
            <a:endParaRPr lang="en-US" dirty="0"/>
          </a:p>
        </p:txBody>
      </p:sp>
      <p:pic>
        <p:nvPicPr>
          <p:cNvPr id="1026" name="Picture 2">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7239" y="1219200"/>
            <a:ext cx="3937000" cy="557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a:hlinkClick r:id="rId4" action="ppaction://hlinkfile"/>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1066800"/>
            <a:ext cx="3937000" cy="557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E6112C49-5ED6-4A2C-81D6-89C57A343904}" type="slidenum">
              <a:rPr lang="en-US" smtClean="0"/>
              <a:t>41</a:t>
            </a:fld>
            <a:endParaRPr lang="en-US"/>
          </a:p>
        </p:txBody>
      </p:sp>
    </p:spTree>
    <p:extLst>
      <p:ext uri="{BB962C8B-B14F-4D97-AF65-F5344CB8AC3E}">
        <p14:creationId xmlns:p14="http://schemas.microsoft.com/office/powerpoint/2010/main" val="16616052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rId2" action="ppaction://hlinkfile"/>
          </p:cNvPr>
          <p:cNvSpPr/>
          <p:nvPr/>
        </p:nvSpPr>
        <p:spPr>
          <a:xfrm>
            <a:off x="1828800" y="482066"/>
            <a:ext cx="5840060" cy="369332"/>
          </a:xfrm>
          <a:prstGeom prst="rect">
            <a:avLst/>
          </a:prstGeom>
        </p:spPr>
        <p:txBody>
          <a:bodyPr wrap="none">
            <a:spAutoFit/>
          </a:bodyPr>
          <a:lstStyle/>
          <a:p>
            <a:r>
              <a:rPr lang="ar-SA" b="1" dirty="0" smtClean="0"/>
              <a:t>جدول مقارن بين </a:t>
            </a:r>
            <a:r>
              <a:rPr lang="ar-LB" b="1" dirty="0" smtClean="0"/>
              <a:t>مدونة </a:t>
            </a:r>
            <a:r>
              <a:rPr lang="ar-LB" b="1" dirty="0"/>
              <a:t>سلوك القطاع العام في </a:t>
            </a:r>
            <a:r>
              <a:rPr lang="ar-SA" b="1" dirty="0" smtClean="0"/>
              <a:t>العراق و</a:t>
            </a:r>
            <a:r>
              <a:rPr lang="ar-LB" b="1" dirty="0" smtClean="0"/>
              <a:t>جنوب </a:t>
            </a:r>
            <a:r>
              <a:rPr lang="ar-LB" b="1" dirty="0"/>
              <a:t>استراليا</a:t>
            </a:r>
            <a:r>
              <a:rPr lang="ar-SA" b="1" dirty="0"/>
              <a:t> وكندا</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859839877"/>
              </p:ext>
            </p:extLst>
          </p:nvPr>
        </p:nvGraphicFramePr>
        <p:xfrm>
          <a:off x="622189" y="990601"/>
          <a:ext cx="7899621" cy="5762003"/>
        </p:xfrm>
        <a:graphic>
          <a:graphicData uri="http://schemas.openxmlformats.org/drawingml/2006/table">
            <a:tbl>
              <a:tblPr firstRow="1" firstCol="1" bandRow="1">
                <a:tableStyleId>{5C22544A-7EE6-4342-B048-85BDC9FD1C3A}</a:tableStyleId>
              </a:tblPr>
              <a:tblGrid>
                <a:gridCol w="4635706"/>
                <a:gridCol w="2743581"/>
                <a:gridCol w="520334"/>
              </a:tblGrid>
              <a:tr h="942353">
                <a:tc>
                  <a:txBody>
                    <a:bodyPr/>
                    <a:lstStyle/>
                    <a:p>
                      <a:pPr marL="0" marR="0" algn="r" rtl="1">
                        <a:lnSpc>
                          <a:spcPct val="115000"/>
                        </a:lnSpc>
                        <a:spcBef>
                          <a:spcPts val="0"/>
                        </a:spcBef>
                        <a:spcAft>
                          <a:spcPts val="0"/>
                        </a:spcAft>
                      </a:pPr>
                      <a:r>
                        <a:rPr lang="ar-LB" sz="1100" b="1">
                          <a:effectLst/>
                        </a:rPr>
                        <a:t>مضمون مدونة سلوك القطاع العام في جنوب استراليا</a:t>
                      </a:r>
                      <a:r>
                        <a:rPr lang="ar-SA" sz="1100" b="1">
                          <a:effectLst/>
                        </a:rPr>
                        <a:t> وكندا</a:t>
                      </a:r>
                      <a:endParaRPr lang="en-US" sz="1050" b="1">
                        <a:effectLst/>
                        <a:latin typeface="Calibri"/>
                        <a:ea typeface="Calibri"/>
                        <a:cs typeface="Arial"/>
                      </a:endParaRPr>
                    </a:p>
                  </a:txBody>
                  <a:tcPr marL="56764" marR="56764" marT="0" marB="0"/>
                </a:tc>
                <a:tc>
                  <a:txBody>
                    <a:bodyPr/>
                    <a:lstStyle/>
                    <a:p>
                      <a:pPr marL="0" marR="0" algn="r" rtl="1">
                        <a:lnSpc>
                          <a:spcPct val="115000"/>
                        </a:lnSpc>
                        <a:spcBef>
                          <a:spcPts val="0"/>
                        </a:spcBef>
                        <a:spcAft>
                          <a:spcPts val="0"/>
                        </a:spcAft>
                      </a:pPr>
                      <a:r>
                        <a:rPr lang="ar-DZ" sz="1100" b="1">
                          <a:effectLst/>
                        </a:rPr>
                        <a:t>قواعد السلوك الخاصة بموظفي الدولة والقطاع العام – هيئة النزاهة العامة - العراق</a:t>
                      </a:r>
                      <a:endParaRPr lang="en-US" sz="1050" b="1">
                        <a:effectLst/>
                        <a:latin typeface="Calibri"/>
                        <a:ea typeface="Calibri"/>
                        <a:cs typeface="Arial"/>
                      </a:endParaRPr>
                    </a:p>
                  </a:txBody>
                  <a:tcPr marL="56764" marR="56764" marT="0" marB="0"/>
                </a:tc>
                <a:tc>
                  <a:txBody>
                    <a:bodyPr/>
                    <a:lstStyle/>
                    <a:p>
                      <a:pPr marL="457200" marR="0" algn="r" rtl="1">
                        <a:lnSpc>
                          <a:spcPct val="115000"/>
                        </a:lnSpc>
                        <a:spcBef>
                          <a:spcPts val="0"/>
                        </a:spcBef>
                        <a:spcAft>
                          <a:spcPts val="0"/>
                        </a:spcAft>
                      </a:pPr>
                      <a:r>
                        <a:rPr lang="ar-DZ" sz="1100" b="1">
                          <a:effectLst/>
                        </a:rPr>
                        <a:t> </a:t>
                      </a:r>
                      <a:endParaRPr lang="en-US" sz="1050" b="1">
                        <a:effectLst/>
                        <a:latin typeface="Calibri"/>
                        <a:ea typeface="Calibri"/>
                        <a:cs typeface="Arial"/>
                      </a:endParaRPr>
                    </a:p>
                  </a:txBody>
                  <a:tcPr marL="56764" marR="56764" marT="0" marB="0"/>
                </a:tc>
              </a:tr>
              <a:tr h="174075">
                <a:tc rowSpan="2">
                  <a:txBody>
                    <a:bodyPr/>
                    <a:lstStyle/>
                    <a:p>
                      <a:pPr marL="0" marR="0" algn="r" rtl="1">
                        <a:lnSpc>
                          <a:spcPct val="115000"/>
                        </a:lnSpc>
                        <a:spcBef>
                          <a:spcPts val="0"/>
                        </a:spcBef>
                        <a:spcAft>
                          <a:spcPts val="0"/>
                        </a:spcAft>
                      </a:pPr>
                      <a:r>
                        <a:rPr lang="ar-LB" sz="1100" b="1">
                          <a:effectLst/>
                        </a:rPr>
                        <a:t> على الموظف تبليغ السلطات المختصة عن كل تصرف يخالف او يشكل انتهاكاً للقانون او يمثل سلوكاً فاسداً او سوء ادارة الموارد العامة وشكل خطراً على الصحة والسلامة العامة </a:t>
                      </a:r>
                      <a:endParaRPr lang="en-US" sz="1050" b="1">
                        <a:effectLst/>
                        <a:latin typeface="Calibri"/>
                        <a:ea typeface="Calibri"/>
                        <a:cs typeface="Arial"/>
                      </a:endParaRPr>
                    </a:p>
                  </a:txBody>
                  <a:tcPr marL="56764" marR="56764" marT="0" marB="0"/>
                </a:tc>
                <a:tc>
                  <a:txBody>
                    <a:bodyPr/>
                    <a:lstStyle/>
                    <a:p>
                      <a:pPr marL="0" marR="0" algn="r" rtl="1">
                        <a:lnSpc>
                          <a:spcPct val="115000"/>
                        </a:lnSpc>
                        <a:spcBef>
                          <a:spcPts val="0"/>
                        </a:spcBef>
                        <a:spcAft>
                          <a:spcPts val="0"/>
                        </a:spcAft>
                      </a:pPr>
                      <a:r>
                        <a:rPr lang="ar-DZ" sz="1100" b="1">
                          <a:effectLst/>
                        </a:rPr>
                        <a:t>الإبلاغ عن حالات الفساد</a:t>
                      </a:r>
                      <a:endParaRPr lang="en-US" sz="1050" b="1">
                        <a:effectLst/>
                        <a:latin typeface="Calibri"/>
                        <a:ea typeface="Calibri"/>
                        <a:cs typeface="Arial"/>
                      </a:endParaRPr>
                    </a:p>
                  </a:txBody>
                  <a:tcPr marL="56764" marR="56764" marT="0" marB="0"/>
                </a:tc>
                <a:tc>
                  <a:txBody>
                    <a:bodyPr/>
                    <a:lstStyle/>
                    <a:p>
                      <a:pPr marL="342900" marR="0" lvl="0" indent="-342900" algn="r" rtl="1">
                        <a:lnSpc>
                          <a:spcPct val="115000"/>
                        </a:lnSpc>
                        <a:spcBef>
                          <a:spcPts val="0"/>
                        </a:spcBef>
                        <a:spcAft>
                          <a:spcPts val="0"/>
                        </a:spcAft>
                        <a:buFont typeface="+mj-lt"/>
                        <a:buAutoNum type="arabicPeriod"/>
                      </a:pPr>
                      <a:r>
                        <a:rPr lang="ar-DZ" sz="1100" b="1">
                          <a:effectLst/>
                        </a:rPr>
                        <a:t> </a:t>
                      </a:r>
                      <a:endParaRPr lang="en-US" sz="1050" b="1">
                        <a:effectLst/>
                        <a:latin typeface="Calibri"/>
                        <a:ea typeface="Calibri"/>
                        <a:cs typeface="Arial"/>
                      </a:endParaRPr>
                    </a:p>
                  </a:txBody>
                  <a:tcPr marL="56764" marR="56764" marT="0" marB="0"/>
                </a:tc>
              </a:tr>
              <a:tr h="174075">
                <a:tc vMerge="1">
                  <a:txBody>
                    <a:bodyPr/>
                    <a:lstStyle/>
                    <a:p>
                      <a:endParaRPr lang="en-US"/>
                    </a:p>
                  </a:txBody>
                  <a:tcPr/>
                </a:tc>
                <a:tc>
                  <a:txBody>
                    <a:bodyPr/>
                    <a:lstStyle/>
                    <a:p>
                      <a:pPr marL="0" marR="0" algn="r" rtl="1">
                        <a:lnSpc>
                          <a:spcPct val="115000"/>
                        </a:lnSpc>
                        <a:spcBef>
                          <a:spcPts val="0"/>
                        </a:spcBef>
                        <a:spcAft>
                          <a:spcPts val="0"/>
                        </a:spcAft>
                      </a:pPr>
                      <a:r>
                        <a:rPr lang="ar-DZ" sz="1100" b="1">
                          <a:effectLst/>
                        </a:rPr>
                        <a:t>الإبلاغ عن إساءة إستعمال السلطة</a:t>
                      </a:r>
                      <a:endParaRPr lang="en-US" sz="1050" b="1">
                        <a:effectLst/>
                        <a:latin typeface="Calibri"/>
                        <a:ea typeface="Calibri"/>
                        <a:cs typeface="Arial"/>
                      </a:endParaRPr>
                    </a:p>
                  </a:txBody>
                  <a:tcPr marL="56764" marR="56764" marT="0" marB="0"/>
                </a:tc>
                <a:tc>
                  <a:txBody>
                    <a:bodyPr/>
                    <a:lstStyle/>
                    <a:p>
                      <a:pPr marL="342900" marR="0" lvl="0" indent="-342900" algn="r" rtl="1">
                        <a:lnSpc>
                          <a:spcPct val="115000"/>
                        </a:lnSpc>
                        <a:spcBef>
                          <a:spcPts val="0"/>
                        </a:spcBef>
                        <a:spcAft>
                          <a:spcPts val="0"/>
                        </a:spcAft>
                        <a:buFont typeface="+mj-lt"/>
                        <a:buAutoNum type="arabicPeriod"/>
                      </a:pPr>
                      <a:r>
                        <a:rPr lang="ar-DZ" sz="1100" b="1">
                          <a:effectLst/>
                        </a:rPr>
                        <a:t> </a:t>
                      </a:r>
                      <a:endParaRPr lang="en-US" sz="1050" b="1">
                        <a:effectLst/>
                        <a:latin typeface="Calibri"/>
                        <a:ea typeface="Calibri"/>
                        <a:cs typeface="Arial"/>
                      </a:endParaRPr>
                    </a:p>
                  </a:txBody>
                  <a:tcPr marL="56764" marR="56764" marT="0" marB="0"/>
                </a:tc>
              </a:tr>
              <a:tr h="174075">
                <a:tc>
                  <a:txBody>
                    <a:bodyPr/>
                    <a:lstStyle/>
                    <a:p>
                      <a:pPr marL="0" marR="0" algn="r" rtl="1">
                        <a:lnSpc>
                          <a:spcPct val="115000"/>
                        </a:lnSpc>
                        <a:spcBef>
                          <a:spcPts val="0"/>
                        </a:spcBef>
                        <a:spcAft>
                          <a:spcPts val="0"/>
                        </a:spcAft>
                      </a:pPr>
                      <a:r>
                        <a:rPr lang="ar-LB" sz="1100" b="1">
                          <a:effectLst/>
                        </a:rPr>
                        <a:t> </a:t>
                      </a:r>
                      <a:endParaRPr lang="en-US" sz="1050" b="1">
                        <a:effectLst/>
                        <a:latin typeface="Calibri"/>
                        <a:ea typeface="Calibri"/>
                        <a:cs typeface="Arial"/>
                      </a:endParaRPr>
                    </a:p>
                  </a:txBody>
                  <a:tcPr marL="56764" marR="56764" marT="0" marB="0"/>
                </a:tc>
                <a:tc>
                  <a:txBody>
                    <a:bodyPr/>
                    <a:lstStyle/>
                    <a:p>
                      <a:pPr marL="0" marR="0" algn="r" rtl="1">
                        <a:lnSpc>
                          <a:spcPct val="115000"/>
                        </a:lnSpc>
                        <a:spcBef>
                          <a:spcPts val="0"/>
                        </a:spcBef>
                        <a:spcAft>
                          <a:spcPts val="0"/>
                        </a:spcAft>
                      </a:pPr>
                      <a:r>
                        <a:rPr lang="ar-DZ" sz="1100" b="1">
                          <a:effectLst/>
                        </a:rPr>
                        <a:t>أداء الواجب الوظيفي بأمانة</a:t>
                      </a:r>
                      <a:endParaRPr lang="en-US" sz="1050" b="1">
                        <a:effectLst/>
                        <a:latin typeface="Calibri"/>
                        <a:ea typeface="Calibri"/>
                        <a:cs typeface="Arial"/>
                      </a:endParaRPr>
                    </a:p>
                  </a:txBody>
                  <a:tcPr marL="56764" marR="56764" marT="0" marB="0"/>
                </a:tc>
                <a:tc>
                  <a:txBody>
                    <a:bodyPr/>
                    <a:lstStyle/>
                    <a:p>
                      <a:pPr marL="342900" marR="0" lvl="0" indent="-342900" algn="r" rtl="1">
                        <a:lnSpc>
                          <a:spcPct val="115000"/>
                        </a:lnSpc>
                        <a:spcBef>
                          <a:spcPts val="0"/>
                        </a:spcBef>
                        <a:spcAft>
                          <a:spcPts val="0"/>
                        </a:spcAft>
                        <a:buFont typeface="+mj-lt"/>
                        <a:buAutoNum type="arabicPeriod"/>
                      </a:pPr>
                      <a:r>
                        <a:rPr lang="ar-DZ" sz="1100" b="1">
                          <a:effectLst/>
                        </a:rPr>
                        <a:t> </a:t>
                      </a:r>
                      <a:endParaRPr lang="en-US" sz="1050" b="1">
                        <a:effectLst/>
                        <a:latin typeface="Calibri"/>
                        <a:ea typeface="Calibri"/>
                        <a:cs typeface="Arial"/>
                      </a:endParaRPr>
                    </a:p>
                  </a:txBody>
                  <a:tcPr marL="56764" marR="56764" marT="0" marB="0"/>
                </a:tc>
              </a:tr>
              <a:tr h="174075">
                <a:tc>
                  <a:txBody>
                    <a:bodyPr/>
                    <a:lstStyle/>
                    <a:p>
                      <a:pPr marL="0" marR="0" algn="r" rtl="1">
                        <a:lnSpc>
                          <a:spcPct val="115000"/>
                        </a:lnSpc>
                        <a:spcBef>
                          <a:spcPts val="0"/>
                        </a:spcBef>
                        <a:spcAft>
                          <a:spcPts val="0"/>
                        </a:spcAft>
                      </a:pPr>
                      <a:r>
                        <a:rPr lang="en-US" sz="1100" b="1">
                          <a:effectLst/>
                        </a:rPr>
                        <a:t> </a:t>
                      </a:r>
                      <a:endParaRPr lang="en-US" sz="1050" b="1">
                        <a:effectLst/>
                        <a:latin typeface="Calibri"/>
                        <a:ea typeface="Calibri"/>
                        <a:cs typeface="Arial"/>
                      </a:endParaRPr>
                    </a:p>
                  </a:txBody>
                  <a:tcPr marL="56764" marR="56764" marT="0" marB="0"/>
                </a:tc>
                <a:tc>
                  <a:txBody>
                    <a:bodyPr/>
                    <a:lstStyle/>
                    <a:p>
                      <a:pPr marL="0" marR="0" algn="r" rtl="1">
                        <a:lnSpc>
                          <a:spcPct val="115000"/>
                        </a:lnSpc>
                        <a:spcBef>
                          <a:spcPts val="0"/>
                        </a:spcBef>
                        <a:spcAft>
                          <a:spcPts val="0"/>
                        </a:spcAft>
                      </a:pPr>
                      <a:r>
                        <a:rPr lang="ar-DZ" sz="1100" b="1">
                          <a:effectLst/>
                        </a:rPr>
                        <a:t>الكفاءة</a:t>
                      </a:r>
                      <a:r>
                        <a:rPr lang="ar-LB" sz="1100" b="1">
                          <a:effectLst/>
                        </a:rPr>
                        <a:t> في </a:t>
                      </a:r>
                      <a:r>
                        <a:rPr lang="ar-DZ" sz="1100" b="1">
                          <a:effectLst/>
                        </a:rPr>
                        <a:t>أداء الواجب الوظيفي</a:t>
                      </a:r>
                      <a:endParaRPr lang="en-US" sz="1050" b="1">
                        <a:effectLst/>
                        <a:latin typeface="Calibri"/>
                        <a:ea typeface="Calibri"/>
                        <a:cs typeface="Arial"/>
                      </a:endParaRPr>
                    </a:p>
                  </a:txBody>
                  <a:tcPr marL="56764" marR="56764" marT="0" marB="0"/>
                </a:tc>
                <a:tc>
                  <a:txBody>
                    <a:bodyPr/>
                    <a:lstStyle/>
                    <a:p>
                      <a:pPr marL="342900" marR="0" lvl="0" indent="-342900" algn="r" rtl="1">
                        <a:lnSpc>
                          <a:spcPct val="115000"/>
                        </a:lnSpc>
                        <a:spcBef>
                          <a:spcPts val="0"/>
                        </a:spcBef>
                        <a:spcAft>
                          <a:spcPts val="0"/>
                        </a:spcAft>
                        <a:buFont typeface="+mj-lt"/>
                        <a:buAutoNum type="arabicPeriod"/>
                      </a:pPr>
                      <a:r>
                        <a:rPr lang="ar-DZ" sz="1100" b="1">
                          <a:effectLst/>
                        </a:rPr>
                        <a:t> </a:t>
                      </a:r>
                      <a:endParaRPr lang="en-US" sz="1050" b="1">
                        <a:effectLst/>
                        <a:latin typeface="Calibri"/>
                        <a:ea typeface="Calibri"/>
                        <a:cs typeface="Arial"/>
                      </a:endParaRPr>
                    </a:p>
                  </a:txBody>
                  <a:tcPr marL="56764" marR="56764" marT="0" marB="0"/>
                </a:tc>
              </a:tr>
              <a:tr h="348151">
                <a:tc>
                  <a:txBody>
                    <a:bodyPr/>
                    <a:lstStyle/>
                    <a:p>
                      <a:pPr marL="0" marR="0" algn="r" rtl="1">
                        <a:lnSpc>
                          <a:spcPct val="115000"/>
                        </a:lnSpc>
                        <a:spcBef>
                          <a:spcPts val="0"/>
                        </a:spcBef>
                        <a:spcAft>
                          <a:spcPts val="0"/>
                        </a:spcAft>
                      </a:pPr>
                      <a:r>
                        <a:rPr lang="ar-LB" sz="1100" b="1">
                          <a:effectLst/>
                        </a:rPr>
                        <a:t>واجب القطاع العام هو خدمة الحكومة بإخلاص وبطريقة محايدة سياسيا عن طريق تقديم خدمات ذات كفاءة عالية  للمواطنين وصياغة وتنفيذ وإدارة سياساتها وبرامجها</a:t>
                      </a:r>
                      <a:endParaRPr lang="en-US" sz="1050" b="1">
                        <a:effectLst/>
                        <a:latin typeface="Calibri"/>
                        <a:ea typeface="Calibri"/>
                        <a:cs typeface="Arial"/>
                      </a:endParaRPr>
                    </a:p>
                  </a:txBody>
                  <a:tcPr marL="56764" marR="56764" marT="0" marB="0"/>
                </a:tc>
                <a:tc>
                  <a:txBody>
                    <a:bodyPr/>
                    <a:lstStyle/>
                    <a:p>
                      <a:pPr marL="0" marR="0" algn="r" rtl="1">
                        <a:lnSpc>
                          <a:spcPct val="115000"/>
                        </a:lnSpc>
                        <a:spcBef>
                          <a:spcPts val="0"/>
                        </a:spcBef>
                        <a:spcAft>
                          <a:spcPts val="0"/>
                        </a:spcAft>
                      </a:pPr>
                      <a:r>
                        <a:rPr lang="ar-DZ" sz="1100" b="1">
                          <a:effectLst/>
                        </a:rPr>
                        <a:t>الإخلاص أداء الواجب الوظيفي</a:t>
                      </a:r>
                      <a:r>
                        <a:rPr lang="ar-LB" sz="1100" b="1">
                          <a:effectLst/>
                        </a:rPr>
                        <a:t> / </a:t>
                      </a:r>
                      <a:r>
                        <a:rPr lang="ar-DZ" sz="1100" b="1">
                          <a:effectLst/>
                        </a:rPr>
                        <a:t>أداءالوظيفة بعيدا عن الإنتماء السياسي</a:t>
                      </a:r>
                      <a:endParaRPr lang="en-US" sz="1050" b="1">
                        <a:effectLst/>
                        <a:latin typeface="Calibri"/>
                        <a:ea typeface="Calibri"/>
                        <a:cs typeface="Arial"/>
                      </a:endParaRPr>
                    </a:p>
                  </a:txBody>
                  <a:tcPr marL="56764" marR="56764" marT="0" marB="0"/>
                </a:tc>
                <a:tc>
                  <a:txBody>
                    <a:bodyPr/>
                    <a:lstStyle/>
                    <a:p>
                      <a:pPr marL="342900" marR="0" lvl="0" indent="-342900" algn="r" rtl="1">
                        <a:lnSpc>
                          <a:spcPct val="115000"/>
                        </a:lnSpc>
                        <a:spcBef>
                          <a:spcPts val="0"/>
                        </a:spcBef>
                        <a:spcAft>
                          <a:spcPts val="0"/>
                        </a:spcAft>
                        <a:buFont typeface="+mj-lt"/>
                        <a:buAutoNum type="arabicPeriod"/>
                      </a:pPr>
                      <a:r>
                        <a:rPr lang="ar-DZ" sz="1100" b="1">
                          <a:effectLst/>
                        </a:rPr>
                        <a:t> </a:t>
                      </a:r>
                      <a:endParaRPr lang="en-US" sz="1050" b="1">
                        <a:effectLst/>
                        <a:latin typeface="Calibri"/>
                        <a:ea typeface="Calibri"/>
                        <a:cs typeface="Arial"/>
                      </a:endParaRPr>
                    </a:p>
                  </a:txBody>
                  <a:tcPr marL="56764" marR="56764" marT="0" marB="0"/>
                </a:tc>
              </a:tr>
              <a:tr h="522226">
                <a:tc>
                  <a:txBody>
                    <a:bodyPr/>
                    <a:lstStyle/>
                    <a:p>
                      <a:pPr marL="0" marR="0" algn="r" rtl="1">
                        <a:lnSpc>
                          <a:spcPct val="115000"/>
                        </a:lnSpc>
                        <a:spcBef>
                          <a:spcPts val="0"/>
                        </a:spcBef>
                        <a:spcAft>
                          <a:spcPts val="0"/>
                        </a:spcAft>
                      </a:pPr>
                      <a:r>
                        <a:rPr lang="ar-LB" sz="1100" b="1">
                          <a:effectLst/>
                        </a:rPr>
                        <a:t>اتخاذ القرارات والإجراءات بما يتفق مع المصلحة العامة. </a:t>
                      </a:r>
                      <a:endParaRPr lang="en-US" sz="1050" b="1">
                        <a:effectLst/>
                      </a:endParaRPr>
                    </a:p>
                    <a:p>
                      <a:pPr marL="0" marR="0" algn="r" rtl="1">
                        <a:lnSpc>
                          <a:spcPct val="115000"/>
                        </a:lnSpc>
                        <a:spcBef>
                          <a:spcPts val="0"/>
                        </a:spcBef>
                        <a:spcAft>
                          <a:spcPts val="0"/>
                        </a:spcAft>
                      </a:pPr>
                      <a:r>
                        <a:rPr lang="ar-LB" sz="1100" b="1">
                          <a:effectLst/>
                        </a:rPr>
                        <a:t>كما هي الحالة عليه  في الظروف الاستثنائية، عندما تتعارض المصالح الخاصة والواجبات الرسمية للموظف فعندها يجب أن تحل المصلحة العامة محل المصلحة الخاصة</a:t>
                      </a:r>
                      <a:endParaRPr lang="en-US" sz="1050" b="1">
                        <a:effectLst/>
                        <a:latin typeface="Calibri"/>
                        <a:ea typeface="Calibri"/>
                        <a:cs typeface="Arial"/>
                      </a:endParaRPr>
                    </a:p>
                  </a:txBody>
                  <a:tcPr marL="56764" marR="56764" marT="0" marB="0"/>
                </a:tc>
                <a:tc>
                  <a:txBody>
                    <a:bodyPr/>
                    <a:lstStyle/>
                    <a:p>
                      <a:pPr marL="0" marR="0" algn="r" rtl="1">
                        <a:lnSpc>
                          <a:spcPct val="115000"/>
                        </a:lnSpc>
                        <a:spcBef>
                          <a:spcPts val="0"/>
                        </a:spcBef>
                        <a:spcAft>
                          <a:spcPts val="0"/>
                        </a:spcAft>
                      </a:pPr>
                      <a:r>
                        <a:rPr lang="ar-DZ" sz="1100" b="1">
                          <a:effectLst/>
                        </a:rPr>
                        <a:t>الحرص على المصلحة العامة</a:t>
                      </a:r>
                      <a:endParaRPr lang="en-US" sz="1050" b="1">
                        <a:effectLst/>
                        <a:latin typeface="Calibri"/>
                        <a:ea typeface="Calibri"/>
                        <a:cs typeface="Arial"/>
                      </a:endParaRPr>
                    </a:p>
                  </a:txBody>
                  <a:tcPr marL="56764" marR="56764" marT="0" marB="0"/>
                </a:tc>
                <a:tc>
                  <a:txBody>
                    <a:bodyPr/>
                    <a:lstStyle/>
                    <a:p>
                      <a:pPr marL="342900" marR="0" lvl="0" indent="-342900" algn="r" rtl="1">
                        <a:lnSpc>
                          <a:spcPct val="115000"/>
                        </a:lnSpc>
                        <a:spcBef>
                          <a:spcPts val="0"/>
                        </a:spcBef>
                        <a:spcAft>
                          <a:spcPts val="0"/>
                        </a:spcAft>
                        <a:buFont typeface="+mj-lt"/>
                        <a:buAutoNum type="arabicPeriod"/>
                      </a:pPr>
                      <a:r>
                        <a:rPr lang="ar-DZ" sz="1100" b="1">
                          <a:effectLst/>
                        </a:rPr>
                        <a:t> </a:t>
                      </a:r>
                      <a:endParaRPr lang="en-US" sz="1050" b="1">
                        <a:effectLst/>
                        <a:latin typeface="Calibri"/>
                        <a:ea typeface="Calibri"/>
                        <a:cs typeface="Arial"/>
                      </a:endParaRPr>
                    </a:p>
                  </a:txBody>
                  <a:tcPr marL="56764" marR="56764" marT="0" marB="0"/>
                </a:tc>
              </a:tr>
              <a:tr h="348151">
                <a:tc>
                  <a:txBody>
                    <a:bodyPr/>
                    <a:lstStyle/>
                    <a:p>
                      <a:pPr marL="0" marR="0" algn="r" rtl="1">
                        <a:lnSpc>
                          <a:spcPct val="115000"/>
                        </a:lnSpc>
                        <a:spcBef>
                          <a:spcPts val="0"/>
                        </a:spcBef>
                        <a:spcAft>
                          <a:spcPts val="0"/>
                        </a:spcAft>
                      </a:pPr>
                      <a:r>
                        <a:rPr lang="ar-DZ" sz="1100" b="1">
                          <a:effectLst/>
                        </a:rPr>
                        <a:t>مبدأ الحياد السياسي للقطاع العام هو احد المبادئ الاساسية عند آداء الواجب الظيفي وذلك من اجل  ضمان ثقة الحكومة بالمؤسسة دائما ، بغض النظر عن الحزب السياسي الذي تنتمي اليه.</a:t>
                      </a:r>
                      <a:endParaRPr lang="en-US" sz="1050" b="1">
                        <a:effectLst/>
                        <a:latin typeface="Calibri"/>
                        <a:ea typeface="Calibri"/>
                        <a:cs typeface="Arial"/>
                      </a:endParaRPr>
                    </a:p>
                  </a:txBody>
                  <a:tcPr marL="56764" marR="56764" marT="0" marB="0"/>
                </a:tc>
                <a:tc>
                  <a:txBody>
                    <a:bodyPr/>
                    <a:lstStyle/>
                    <a:p>
                      <a:pPr marL="0" marR="0" algn="r" rtl="1">
                        <a:lnSpc>
                          <a:spcPct val="115000"/>
                        </a:lnSpc>
                        <a:spcBef>
                          <a:spcPts val="0"/>
                        </a:spcBef>
                        <a:spcAft>
                          <a:spcPts val="0"/>
                        </a:spcAft>
                      </a:pPr>
                      <a:r>
                        <a:rPr lang="ar-DZ" sz="1100" b="1">
                          <a:effectLst/>
                        </a:rPr>
                        <a:t>أداءالوظيفة بعيدا عن الإنتماء السياسي</a:t>
                      </a:r>
                      <a:endParaRPr lang="en-US" sz="1050" b="1">
                        <a:effectLst/>
                        <a:latin typeface="Calibri"/>
                        <a:ea typeface="Calibri"/>
                        <a:cs typeface="Arial"/>
                      </a:endParaRPr>
                    </a:p>
                  </a:txBody>
                  <a:tcPr marL="56764" marR="56764" marT="0" marB="0"/>
                </a:tc>
                <a:tc>
                  <a:txBody>
                    <a:bodyPr/>
                    <a:lstStyle/>
                    <a:p>
                      <a:pPr marL="342900" marR="0" lvl="0" indent="-342900" algn="r" rtl="1">
                        <a:lnSpc>
                          <a:spcPct val="115000"/>
                        </a:lnSpc>
                        <a:spcBef>
                          <a:spcPts val="0"/>
                        </a:spcBef>
                        <a:spcAft>
                          <a:spcPts val="0"/>
                        </a:spcAft>
                        <a:buFont typeface="+mj-lt"/>
                        <a:buAutoNum type="arabicPeriod"/>
                      </a:pPr>
                      <a:r>
                        <a:rPr lang="ar-DZ" sz="1100" b="1">
                          <a:effectLst/>
                        </a:rPr>
                        <a:t> </a:t>
                      </a:r>
                      <a:endParaRPr lang="en-US" sz="1050" b="1">
                        <a:effectLst/>
                        <a:latin typeface="Calibri"/>
                        <a:ea typeface="Calibri"/>
                        <a:cs typeface="Arial"/>
                      </a:endParaRPr>
                    </a:p>
                  </a:txBody>
                  <a:tcPr marL="56764" marR="56764" marT="0" marB="0"/>
                </a:tc>
              </a:tr>
              <a:tr h="522226">
                <a:tc>
                  <a:txBody>
                    <a:bodyPr/>
                    <a:lstStyle/>
                    <a:p>
                      <a:pPr marL="0" marR="0" algn="r" rtl="1">
                        <a:lnSpc>
                          <a:spcPct val="115000"/>
                        </a:lnSpc>
                        <a:spcBef>
                          <a:spcPts val="0"/>
                        </a:spcBef>
                        <a:spcAft>
                          <a:spcPts val="0"/>
                        </a:spcAft>
                      </a:pPr>
                      <a:r>
                        <a:rPr lang="ar-LB" sz="1100" b="1">
                          <a:effectLst/>
                        </a:rPr>
                        <a:t>يضع موظفي القطاع العام قيمة عالية في التنوع بأمكنة العمل والتعرف على التنوع يجعل مساهمة في الابتكار والقدرة على تقديم الخدمات التي تحترم ثقافة الناس تسعى تلك الخدمات. ولذلك فهي تسعى جاهدة لخلق بيئة عمل خالية من التمييز والتحرش و / أو الإيذاء بأي شكل من الأشكال</a:t>
                      </a:r>
                      <a:endParaRPr lang="en-US" sz="1050" b="1">
                        <a:effectLst/>
                        <a:latin typeface="Calibri"/>
                        <a:ea typeface="Calibri"/>
                        <a:cs typeface="Arial"/>
                      </a:endParaRPr>
                    </a:p>
                  </a:txBody>
                  <a:tcPr marL="56764" marR="56764" marT="0" marB="0"/>
                </a:tc>
                <a:tc>
                  <a:txBody>
                    <a:bodyPr/>
                    <a:lstStyle/>
                    <a:p>
                      <a:pPr marL="0" marR="0" algn="r" rtl="1">
                        <a:lnSpc>
                          <a:spcPct val="115000"/>
                        </a:lnSpc>
                        <a:spcBef>
                          <a:spcPts val="0"/>
                        </a:spcBef>
                        <a:spcAft>
                          <a:spcPts val="0"/>
                        </a:spcAft>
                      </a:pPr>
                      <a:r>
                        <a:rPr lang="ar-DZ" sz="1100" b="1">
                          <a:effectLst/>
                        </a:rPr>
                        <a:t>الحيادية في أداء الواجب دون تمييزعلى</a:t>
                      </a:r>
                      <a:r>
                        <a:rPr lang="en-US" sz="1100" b="1">
                          <a:effectLst/>
                        </a:rPr>
                        <a:t>  </a:t>
                      </a:r>
                      <a:r>
                        <a:rPr lang="ar-DZ" sz="1100" b="1">
                          <a:effectLst/>
                        </a:rPr>
                        <a:t>اساس اللون أوالعرق أوالدين</a:t>
                      </a:r>
                      <a:r>
                        <a:rPr lang="en-US" sz="1100" b="1">
                          <a:effectLst/>
                        </a:rPr>
                        <a:t> ..</a:t>
                      </a:r>
                      <a:endParaRPr lang="en-US" sz="1050" b="1">
                        <a:effectLst/>
                        <a:latin typeface="Calibri"/>
                        <a:ea typeface="Calibri"/>
                        <a:cs typeface="Arial"/>
                      </a:endParaRPr>
                    </a:p>
                  </a:txBody>
                  <a:tcPr marL="56764" marR="56764" marT="0" marB="0"/>
                </a:tc>
                <a:tc>
                  <a:txBody>
                    <a:bodyPr/>
                    <a:lstStyle/>
                    <a:p>
                      <a:pPr marL="342900" marR="0" lvl="0" indent="-342900" algn="r" rtl="1">
                        <a:lnSpc>
                          <a:spcPct val="115000"/>
                        </a:lnSpc>
                        <a:spcBef>
                          <a:spcPts val="0"/>
                        </a:spcBef>
                        <a:spcAft>
                          <a:spcPts val="0"/>
                        </a:spcAft>
                        <a:buFont typeface="+mj-lt"/>
                        <a:buAutoNum type="arabicPeriod"/>
                      </a:pPr>
                      <a:r>
                        <a:rPr lang="ar-DZ" sz="1100" b="1">
                          <a:effectLst/>
                        </a:rPr>
                        <a:t> </a:t>
                      </a:r>
                      <a:endParaRPr lang="en-US" sz="1050" b="1">
                        <a:effectLst/>
                        <a:latin typeface="Calibri"/>
                        <a:ea typeface="Calibri"/>
                        <a:cs typeface="Arial"/>
                      </a:endParaRPr>
                    </a:p>
                  </a:txBody>
                  <a:tcPr marL="56764" marR="56764" marT="0" marB="0"/>
                </a:tc>
              </a:tr>
              <a:tr h="870377">
                <a:tc>
                  <a:txBody>
                    <a:bodyPr/>
                    <a:lstStyle/>
                    <a:p>
                      <a:pPr marL="0" marR="0" algn="r" rtl="1">
                        <a:lnSpc>
                          <a:spcPct val="115000"/>
                        </a:lnSpc>
                        <a:spcBef>
                          <a:spcPts val="0"/>
                        </a:spcBef>
                        <a:spcAft>
                          <a:spcPts val="0"/>
                        </a:spcAft>
                      </a:pPr>
                      <a:r>
                        <a:rPr lang="ar-LB" sz="1100" b="1">
                          <a:effectLst/>
                        </a:rPr>
                        <a:t>عدم اساءة موظفي القطاع العام لاستخدام المعلومات المكتسبة بصفتهم الرسمية، بما في ذلك، ولكن ليس على سبيل الحصر، الأنواع التالية من الظروف: </a:t>
                      </a:r>
                      <a:endParaRPr lang="en-US" sz="1050" b="1">
                        <a:effectLst/>
                      </a:endParaRPr>
                    </a:p>
                    <a:p>
                      <a:pPr marL="342900" marR="0" lvl="0" indent="-342900" algn="r" rtl="1">
                        <a:lnSpc>
                          <a:spcPct val="115000"/>
                        </a:lnSpc>
                        <a:spcBef>
                          <a:spcPts val="0"/>
                        </a:spcBef>
                        <a:spcAft>
                          <a:spcPts val="0"/>
                        </a:spcAft>
                        <a:buFont typeface="Arial"/>
                        <a:buChar char="-"/>
                      </a:pPr>
                      <a:r>
                        <a:rPr lang="ar-LB" sz="1100" b="1">
                          <a:effectLst/>
                        </a:rPr>
                        <a:t>شراء أسهم أو غيرها من الممتلكات على أساس معلومات سرية حول شؤون الأعمال التجارية أو من الاعمال المقترحة للحكومة </a:t>
                      </a:r>
                      <a:endParaRPr lang="en-US" sz="1050" b="1">
                        <a:effectLst/>
                      </a:endParaRPr>
                    </a:p>
                    <a:p>
                      <a:pPr marL="342900" marR="0" lvl="0" indent="-342900" algn="r" rtl="1">
                        <a:lnSpc>
                          <a:spcPct val="115000"/>
                        </a:lnSpc>
                        <a:spcBef>
                          <a:spcPts val="0"/>
                        </a:spcBef>
                        <a:spcAft>
                          <a:spcPts val="0"/>
                        </a:spcAft>
                        <a:buFont typeface="Arial"/>
                        <a:buChar char="-"/>
                      </a:pPr>
                      <a:r>
                        <a:rPr lang="ar-LB" sz="1100" b="1">
                          <a:effectLst/>
                        </a:rPr>
                        <a:t>السعى للحصول على  المنفعة الشخصية أو تحقيق مكاسب أو لمصلحة شخصية أو مكاسب أخرى</a:t>
                      </a:r>
                      <a:endParaRPr lang="en-US" sz="1050" b="1">
                        <a:effectLst/>
                        <a:latin typeface="Calibri"/>
                        <a:ea typeface="Calibri"/>
                        <a:cs typeface="Arial"/>
                      </a:endParaRPr>
                    </a:p>
                  </a:txBody>
                  <a:tcPr marL="56764" marR="56764" marT="0" marB="0"/>
                </a:tc>
                <a:tc>
                  <a:txBody>
                    <a:bodyPr/>
                    <a:lstStyle/>
                    <a:p>
                      <a:pPr marL="0" marR="0" algn="r" rtl="1">
                        <a:lnSpc>
                          <a:spcPct val="115000"/>
                        </a:lnSpc>
                        <a:spcBef>
                          <a:spcPts val="0"/>
                        </a:spcBef>
                        <a:spcAft>
                          <a:spcPts val="0"/>
                        </a:spcAft>
                      </a:pPr>
                      <a:r>
                        <a:rPr lang="ar-DZ" sz="1100" b="1">
                          <a:effectLst/>
                        </a:rPr>
                        <a:t>عدم الدخول في أية معاملات مالية تدخل ضمن الإختصاص الوظيفي</a:t>
                      </a:r>
                      <a:endParaRPr lang="en-US" sz="1050" b="1">
                        <a:effectLst/>
                        <a:latin typeface="Calibri"/>
                        <a:ea typeface="Calibri"/>
                        <a:cs typeface="Arial"/>
                      </a:endParaRPr>
                    </a:p>
                  </a:txBody>
                  <a:tcPr marL="56764" marR="56764" marT="0" marB="0"/>
                </a:tc>
                <a:tc>
                  <a:txBody>
                    <a:bodyPr/>
                    <a:lstStyle/>
                    <a:p>
                      <a:pPr marL="342900" marR="0" lvl="0" indent="-342900" algn="r" rtl="1">
                        <a:lnSpc>
                          <a:spcPct val="115000"/>
                        </a:lnSpc>
                        <a:spcBef>
                          <a:spcPts val="0"/>
                        </a:spcBef>
                        <a:spcAft>
                          <a:spcPts val="0"/>
                        </a:spcAft>
                        <a:buFont typeface="+mj-lt"/>
                        <a:buAutoNum type="arabicPeriod"/>
                      </a:pPr>
                      <a:r>
                        <a:rPr lang="ar-DZ" sz="1100" b="1">
                          <a:effectLst/>
                        </a:rPr>
                        <a:t> </a:t>
                      </a:r>
                      <a:endParaRPr lang="en-US" sz="1050" b="1">
                        <a:effectLst/>
                        <a:latin typeface="Calibri"/>
                        <a:ea typeface="Calibri"/>
                        <a:cs typeface="Arial"/>
                      </a:endParaRPr>
                    </a:p>
                  </a:txBody>
                  <a:tcPr marL="56764" marR="56764" marT="0" marB="0"/>
                </a:tc>
              </a:tr>
              <a:tr h="870377">
                <a:tc>
                  <a:txBody>
                    <a:bodyPr/>
                    <a:lstStyle/>
                    <a:p>
                      <a:pPr marL="342900" marR="0" lvl="0" indent="-342900" algn="r" rtl="1">
                        <a:lnSpc>
                          <a:spcPct val="115000"/>
                        </a:lnSpc>
                        <a:spcBef>
                          <a:spcPts val="0"/>
                        </a:spcBef>
                        <a:spcAft>
                          <a:spcPts val="0"/>
                        </a:spcAft>
                        <a:buFont typeface="Calibri"/>
                        <a:buChar char="-"/>
                      </a:pPr>
                      <a:r>
                        <a:rPr lang="ar-DZ" sz="1100" b="1" dirty="0">
                          <a:effectLst/>
                        </a:rPr>
                        <a:t>زيادة نسبة الوعي عند  موظفي القطاع العام بالنسبة للامتثال لجميع القوانين واللوائح ذات الصلة بأداء واجباتهم و / أو دورهم كموظفين في القطاع العام </a:t>
                      </a:r>
                      <a:endParaRPr lang="en-US" sz="1050" b="1" dirty="0">
                        <a:effectLst/>
                      </a:endParaRPr>
                    </a:p>
                    <a:p>
                      <a:pPr marL="457200" marR="0" algn="r" rtl="1">
                        <a:lnSpc>
                          <a:spcPct val="115000"/>
                        </a:lnSpc>
                        <a:spcBef>
                          <a:spcPts val="0"/>
                        </a:spcBef>
                        <a:spcAft>
                          <a:spcPts val="0"/>
                        </a:spcAft>
                      </a:pPr>
                      <a:r>
                        <a:rPr lang="en-US" sz="1100" b="1" dirty="0">
                          <a:effectLst/>
                        </a:rPr>
                        <a:t> </a:t>
                      </a:r>
                      <a:endParaRPr lang="en-US" sz="1050" b="1" dirty="0">
                        <a:effectLst/>
                      </a:endParaRPr>
                    </a:p>
                    <a:p>
                      <a:pPr marL="342900" marR="0" lvl="0" indent="-342900" algn="r" rtl="1">
                        <a:lnSpc>
                          <a:spcPct val="115000"/>
                        </a:lnSpc>
                        <a:spcBef>
                          <a:spcPts val="0"/>
                        </a:spcBef>
                        <a:spcAft>
                          <a:spcPts val="0"/>
                        </a:spcAft>
                        <a:buFont typeface="Calibri"/>
                        <a:buChar char="-"/>
                      </a:pPr>
                      <a:r>
                        <a:rPr lang="ar-DZ" sz="1100" b="1" dirty="0">
                          <a:effectLst/>
                        </a:rPr>
                        <a:t>تشمل المعايير المهنية، التقيد في جميع الأوقات بالسياسات والإجراءات المشروعة والمعقولة وغيرها من الصكوك التي تحدد ما هو متوقع أو مطلوب من موظفي القطاع العام</a:t>
                      </a:r>
                      <a:endParaRPr lang="en-US" sz="1050" b="1" dirty="0">
                        <a:effectLst/>
                        <a:latin typeface="Calibri"/>
                        <a:ea typeface="Calibri"/>
                        <a:cs typeface="Arial"/>
                      </a:endParaRPr>
                    </a:p>
                  </a:txBody>
                  <a:tcPr marL="56764" marR="56764" marT="0" marB="0"/>
                </a:tc>
                <a:tc>
                  <a:txBody>
                    <a:bodyPr/>
                    <a:lstStyle/>
                    <a:p>
                      <a:pPr marL="0" marR="0" algn="r" rtl="1">
                        <a:lnSpc>
                          <a:spcPct val="115000"/>
                        </a:lnSpc>
                        <a:spcBef>
                          <a:spcPts val="0"/>
                        </a:spcBef>
                        <a:spcAft>
                          <a:spcPts val="0"/>
                        </a:spcAft>
                      </a:pPr>
                      <a:r>
                        <a:rPr lang="ar-DZ" sz="1100" b="1">
                          <a:effectLst/>
                        </a:rPr>
                        <a:t>تطبيق احكام القانون والأنظمة والتعليمات النافذة والاوامر وفقا للقانون</a:t>
                      </a:r>
                      <a:endParaRPr lang="en-US" sz="1050" b="1">
                        <a:effectLst/>
                        <a:latin typeface="Calibri"/>
                        <a:ea typeface="Calibri"/>
                        <a:cs typeface="Arial"/>
                      </a:endParaRPr>
                    </a:p>
                  </a:txBody>
                  <a:tcPr marL="56764" marR="56764" marT="0" marB="0"/>
                </a:tc>
                <a:tc>
                  <a:txBody>
                    <a:bodyPr/>
                    <a:lstStyle/>
                    <a:p>
                      <a:pPr marL="342900" marR="0" lvl="0" indent="-342900" algn="r" rtl="1">
                        <a:lnSpc>
                          <a:spcPct val="115000"/>
                        </a:lnSpc>
                        <a:spcBef>
                          <a:spcPts val="0"/>
                        </a:spcBef>
                        <a:spcAft>
                          <a:spcPts val="0"/>
                        </a:spcAft>
                        <a:buFont typeface="+mj-lt"/>
                        <a:buAutoNum type="arabicPeriod"/>
                      </a:pPr>
                      <a:r>
                        <a:rPr lang="ar-DZ" sz="1100" b="1" dirty="0">
                          <a:effectLst/>
                        </a:rPr>
                        <a:t> </a:t>
                      </a:r>
                      <a:endParaRPr lang="en-US" sz="1050" b="1" dirty="0">
                        <a:effectLst/>
                        <a:latin typeface="Calibri"/>
                        <a:ea typeface="Calibri"/>
                        <a:cs typeface="Arial"/>
                      </a:endParaRPr>
                    </a:p>
                  </a:txBody>
                  <a:tcPr marL="56764" marR="56764" marT="0" marB="0"/>
                </a:tc>
              </a:tr>
            </a:tbl>
          </a:graphicData>
        </a:graphic>
      </p:graphicFrame>
      <p:sp>
        <p:nvSpPr>
          <p:cNvPr id="2" name="Slide Number Placeholder 1"/>
          <p:cNvSpPr>
            <a:spLocks noGrp="1"/>
          </p:cNvSpPr>
          <p:nvPr>
            <p:ph type="sldNum" sz="quarter" idx="12"/>
          </p:nvPr>
        </p:nvSpPr>
        <p:spPr/>
        <p:txBody>
          <a:bodyPr/>
          <a:lstStyle/>
          <a:p>
            <a:fld id="{E6112C49-5ED6-4A2C-81D6-89C57A343904}" type="slidenum">
              <a:rPr lang="en-US" smtClean="0"/>
              <a:t>42</a:t>
            </a:fld>
            <a:endParaRPr lang="en-US"/>
          </a:p>
        </p:txBody>
      </p:sp>
    </p:spTree>
    <p:extLst>
      <p:ext uri="{BB962C8B-B14F-4D97-AF65-F5344CB8AC3E}">
        <p14:creationId xmlns:p14="http://schemas.microsoft.com/office/powerpoint/2010/main" val="24513426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525"/>
            <a:ext cx="4762500"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http://ubcjoe.files.wordpress.com/2012/04/1for-a-fair-selection-everybody-has-to-take-the-same-exam_787144ec8906c416d5b842d5d9412257.jpg?w=6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476625"/>
            <a:ext cx="4762500" cy="338137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E6112C49-5ED6-4A2C-81D6-89C57A343904}" type="slidenum">
              <a:rPr lang="en-US" smtClean="0"/>
              <a:t>43</a:t>
            </a:fld>
            <a:endParaRPr lang="en-US"/>
          </a:p>
        </p:txBody>
      </p:sp>
    </p:spTree>
    <p:extLst>
      <p:ext uri="{BB962C8B-B14F-4D97-AF65-F5344CB8AC3E}">
        <p14:creationId xmlns:p14="http://schemas.microsoft.com/office/powerpoint/2010/main" val="3667201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5329157"/>
              </p:ext>
            </p:extLst>
          </p:nvPr>
        </p:nvGraphicFramePr>
        <p:xfrm>
          <a:off x="152400" y="152400"/>
          <a:ext cx="868680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E6112C49-5ED6-4A2C-81D6-89C57A343904}" type="slidenum">
              <a:rPr lang="en-US" smtClean="0"/>
              <a:t>5</a:t>
            </a:fld>
            <a:endParaRPr lang="en-US"/>
          </a:p>
        </p:txBody>
      </p:sp>
    </p:spTree>
    <p:extLst>
      <p:ext uri="{BB962C8B-B14F-4D97-AF65-F5344CB8AC3E}">
        <p14:creationId xmlns:p14="http://schemas.microsoft.com/office/powerpoint/2010/main" val="20516522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3283803"/>
            <a:ext cx="8824667" cy="830997"/>
          </a:xfrm>
          <a:prstGeom prst="rect">
            <a:avLst/>
          </a:prstGeom>
        </p:spPr>
        <p:txBody>
          <a:bodyPr wrap="square">
            <a:spAutoFit/>
          </a:bodyPr>
          <a:lstStyle/>
          <a:p>
            <a:pPr marL="457200" indent="-457200" algn="just" rtl="1">
              <a:buFont typeface="Courier New" pitchFamily="49" charset="0"/>
              <a:buChar char="o"/>
            </a:pPr>
            <a:r>
              <a:rPr lang="ar-LB" sz="2400" dirty="0"/>
              <a:t>تسليط الضوء على مهمة وسيط الجمهورية </a:t>
            </a:r>
            <a:r>
              <a:rPr lang="en-US" sz="2400" dirty="0" smtClean="0"/>
              <a:t>)</a:t>
            </a:r>
            <a:r>
              <a:rPr lang="ar-LB" sz="2400" dirty="0"/>
              <a:t> الحاجات التنظيمية والتدريبية </a:t>
            </a:r>
            <a:r>
              <a:rPr lang="en-US" sz="2400" dirty="0" smtClean="0"/>
              <a:t>(</a:t>
            </a:r>
            <a:endParaRPr lang="en-US" sz="2400" dirty="0"/>
          </a:p>
          <a:p>
            <a:pPr marL="457200" lvl="0" indent="-457200" algn="just" rtl="1">
              <a:buFont typeface="Courier New" pitchFamily="49" charset="0"/>
              <a:buChar char="o"/>
            </a:pPr>
            <a:endParaRPr lang="en-US" sz="2400" dirty="0"/>
          </a:p>
        </p:txBody>
      </p:sp>
      <p:sp>
        <p:nvSpPr>
          <p:cNvPr id="2" name="Rectangle 1"/>
          <p:cNvSpPr/>
          <p:nvPr/>
        </p:nvSpPr>
        <p:spPr>
          <a:xfrm>
            <a:off x="6302726" y="2207567"/>
            <a:ext cx="2380780" cy="461665"/>
          </a:xfrm>
          <a:prstGeom prst="rect">
            <a:avLst/>
          </a:prstGeom>
        </p:spPr>
        <p:txBody>
          <a:bodyPr wrap="none">
            <a:spAutoFit/>
          </a:bodyPr>
          <a:lstStyle/>
          <a:p>
            <a:pPr marL="457200" lvl="0" indent="-457200" rtl="1">
              <a:buFont typeface="Courier New" pitchFamily="49" charset="0"/>
              <a:buChar char="o"/>
            </a:pPr>
            <a:r>
              <a:rPr lang="ar-LB" sz="2400" dirty="0"/>
              <a:t>نقص في التنظيم: </a:t>
            </a:r>
            <a:endParaRPr lang="en-US" sz="2400" dirty="0"/>
          </a:p>
        </p:txBody>
      </p:sp>
      <p:sp>
        <p:nvSpPr>
          <p:cNvPr id="3" name="Oval 2"/>
          <p:cNvSpPr/>
          <p:nvPr/>
        </p:nvSpPr>
        <p:spPr>
          <a:xfrm>
            <a:off x="3581400" y="1600200"/>
            <a:ext cx="24384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t>
            </a:r>
            <a:r>
              <a:rPr lang="ar-SA" sz="2000" dirty="0" smtClean="0"/>
              <a:t>و</a:t>
            </a:r>
            <a:r>
              <a:rPr lang="ar-SA" sz="2000" dirty="0" smtClean="0">
                <a:solidFill>
                  <a:schemeClr val="tx1"/>
                </a:solidFill>
              </a:rPr>
              <a:t>وحدة بحث وتطوير وتدريب</a:t>
            </a:r>
            <a:endParaRPr lang="en-US" sz="2000" dirty="0"/>
          </a:p>
        </p:txBody>
      </p:sp>
      <p:sp>
        <p:nvSpPr>
          <p:cNvPr id="7" name="Oval 6"/>
          <p:cNvSpPr/>
          <p:nvPr/>
        </p:nvSpPr>
        <p:spPr>
          <a:xfrm>
            <a:off x="3657600" y="2400300"/>
            <a:ext cx="24384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SA" sz="2400" dirty="0" smtClean="0">
                <a:solidFill>
                  <a:schemeClr val="tx1"/>
                </a:solidFill>
              </a:rPr>
              <a:t>وحدة القياس</a:t>
            </a:r>
            <a:endParaRPr lang="en-US" sz="2400" dirty="0">
              <a:solidFill>
                <a:schemeClr val="tx1"/>
              </a:solidFill>
            </a:endParaRPr>
          </a:p>
        </p:txBody>
      </p:sp>
      <p:sp>
        <p:nvSpPr>
          <p:cNvPr id="8" name="Rectangle 7"/>
          <p:cNvSpPr/>
          <p:nvPr/>
        </p:nvSpPr>
        <p:spPr>
          <a:xfrm>
            <a:off x="4724400" y="4038600"/>
            <a:ext cx="3966150" cy="461665"/>
          </a:xfrm>
          <a:prstGeom prst="rect">
            <a:avLst/>
          </a:prstGeom>
        </p:spPr>
        <p:txBody>
          <a:bodyPr wrap="none">
            <a:spAutoFit/>
          </a:bodyPr>
          <a:lstStyle/>
          <a:p>
            <a:pPr marL="342900" lvl="0" indent="-342900" algn="just" rtl="1">
              <a:buFont typeface="Courier New" pitchFamily="49" charset="0"/>
              <a:buChar char="o"/>
            </a:pPr>
            <a:r>
              <a:rPr lang="ar-LB" sz="2400" dirty="0" smtClean="0"/>
              <a:t>مناقشة مفهوم استقلالية </a:t>
            </a:r>
            <a:r>
              <a:rPr lang="ar-LB" sz="2400" dirty="0"/>
              <a:t>المفتش العام</a:t>
            </a:r>
            <a:endParaRPr lang="en-US" sz="2400" dirty="0"/>
          </a:p>
        </p:txBody>
      </p:sp>
      <p:sp>
        <p:nvSpPr>
          <p:cNvPr id="9" name="Rectangle 8"/>
          <p:cNvSpPr/>
          <p:nvPr/>
        </p:nvSpPr>
        <p:spPr>
          <a:xfrm>
            <a:off x="2897148" y="4876800"/>
            <a:ext cx="5708614" cy="461665"/>
          </a:xfrm>
          <a:prstGeom prst="rect">
            <a:avLst/>
          </a:prstGeom>
        </p:spPr>
        <p:txBody>
          <a:bodyPr wrap="none">
            <a:spAutoFit/>
          </a:bodyPr>
          <a:lstStyle/>
          <a:p>
            <a:pPr marL="342900" lvl="0" indent="-342900" algn="just" rtl="1">
              <a:buFont typeface="Courier New" pitchFamily="49" charset="0"/>
              <a:buChar char="o"/>
            </a:pPr>
            <a:r>
              <a:rPr lang="ar-LB" sz="2400" dirty="0"/>
              <a:t>تعليق </a:t>
            </a:r>
            <a:r>
              <a:rPr lang="ar-LB" sz="2400" dirty="0" smtClean="0"/>
              <a:t>على</a:t>
            </a:r>
            <a:r>
              <a:rPr lang="ar-SA" sz="2400" dirty="0" smtClean="0"/>
              <a:t> </a:t>
            </a:r>
            <a:r>
              <a:rPr lang="ar-SA" sz="2400" dirty="0" smtClean="0">
                <a:hlinkClick r:id="rId2" action="ppaction://hlinkfile"/>
              </a:rPr>
              <a:t>مشروع القانون</a:t>
            </a:r>
            <a:r>
              <a:rPr lang="ar-LB" sz="2400" dirty="0" smtClean="0">
                <a:hlinkClick r:id="rId2" action="ppaction://hlinkfile"/>
              </a:rPr>
              <a:t> </a:t>
            </a:r>
            <a:r>
              <a:rPr lang="ar-LB" sz="2400" dirty="0" smtClean="0"/>
              <a:t>المطروح</a:t>
            </a:r>
            <a:r>
              <a:rPr lang="ar-SA" sz="2400" dirty="0" smtClean="0"/>
              <a:t> </a:t>
            </a:r>
            <a:r>
              <a:rPr lang="ar-LB" sz="2400" dirty="0" smtClean="0"/>
              <a:t>(</a:t>
            </a:r>
            <a:r>
              <a:rPr lang="ar-SA" sz="2400" dirty="0" smtClean="0"/>
              <a:t>أ.</a:t>
            </a:r>
            <a:r>
              <a:rPr lang="ar-LB" sz="2400" dirty="0" smtClean="0"/>
              <a:t>سالم </a:t>
            </a:r>
            <a:r>
              <a:rPr lang="ar-LB" sz="2400" dirty="0"/>
              <a:t>بولص)</a:t>
            </a:r>
            <a:endParaRPr lang="en-US" sz="2400" dirty="0"/>
          </a:p>
        </p:txBody>
      </p:sp>
      <p:cxnSp>
        <p:nvCxnSpPr>
          <p:cNvPr id="11" name="Straight Arrow Connector 10"/>
          <p:cNvCxnSpPr>
            <a:endCxn id="3" idx="6"/>
          </p:cNvCxnSpPr>
          <p:nvPr/>
        </p:nvCxnSpPr>
        <p:spPr>
          <a:xfrm flipH="1" flipV="1">
            <a:off x="6019800" y="1943100"/>
            <a:ext cx="457200" cy="4952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096000" y="2438399"/>
            <a:ext cx="381000" cy="3048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143569" y="304800"/>
            <a:ext cx="4204997" cy="461665"/>
          </a:xfrm>
          <a:prstGeom prst="rect">
            <a:avLst/>
          </a:prstGeom>
        </p:spPr>
        <p:txBody>
          <a:bodyPr wrap="none">
            <a:spAutoFit/>
          </a:bodyPr>
          <a:lstStyle/>
          <a:p>
            <a:pPr lvl="0" algn="just" rtl="1"/>
            <a:r>
              <a:rPr lang="ar-LB" sz="2400" b="1" u="sng" dirty="0"/>
              <a:t>الجلسة الاولى: تنظيم مكتب المفتش العام</a:t>
            </a:r>
            <a:endParaRPr lang="en-US" sz="2400" b="1" u="sng" dirty="0"/>
          </a:p>
        </p:txBody>
      </p:sp>
      <p:sp>
        <p:nvSpPr>
          <p:cNvPr id="10" name="Rectangle 9"/>
          <p:cNvSpPr/>
          <p:nvPr/>
        </p:nvSpPr>
        <p:spPr>
          <a:xfrm>
            <a:off x="762000" y="5646003"/>
            <a:ext cx="8077200" cy="830997"/>
          </a:xfrm>
          <a:prstGeom prst="rect">
            <a:avLst/>
          </a:prstGeom>
        </p:spPr>
        <p:txBody>
          <a:bodyPr wrap="square">
            <a:spAutoFit/>
          </a:bodyPr>
          <a:lstStyle/>
          <a:p>
            <a:pPr marL="342900" lvl="0" indent="-342900" algn="just" rtl="1">
              <a:buFont typeface="Courier New" pitchFamily="49" charset="0"/>
              <a:buChar char="o"/>
            </a:pPr>
            <a:r>
              <a:rPr lang="ar-LB" sz="2400" dirty="0"/>
              <a:t>هندسة تقسيم الادوار بين الهيئات الرقابية (مكتب المفتش العام-ديوان الرقابة-هيئة النزاهة- الخدمة المدنية – وزارة المالية)</a:t>
            </a:r>
            <a:endParaRPr lang="en-US" sz="2400" dirty="0"/>
          </a:p>
        </p:txBody>
      </p:sp>
      <p:sp>
        <p:nvSpPr>
          <p:cNvPr id="4" name="Slide Number Placeholder 3"/>
          <p:cNvSpPr>
            <a:spLocks noGrp="1"/>
          </p:cNvSpPr>
          <p:nvPr>
            <p:ph type="sldNum" sz="quarter" idx="12"/>
          </p:nvPr>
        </p:nvSpPr>
        <p:spPr/>
        <p:txBody>
          <a:bodyPr/>
          <a:lstStyle/>
          <a:p>
            <a:fld id="{E6112C49-5ED6-4A2C-81D6-89C57A343904}" type="slidenum">
              <a:rPr lang="en-US" smtClean="0"/>
              <a:t>6</a:t>
            </a:fld>
            <a:endParaRPr lang="en-US"/>
          </a:p>
        </p:txBody>
      </p:sp>
    </p:spTree>
    <p:extLst>
      <p:ext uri="{BB962C8B-B14F-4D97-AF65-F5344CB8AC3E}">
        <p14:creationId xmlns:p14="http://schemas.microsoft.com/office/powerpoint/2010/main" val="7721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animBg="1"/>
      <p:bldP spid="7" grpId="0" animBg="1"/>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971800" y="152400"/>
            <a:ext cx="5708614" cy="461665"/>
          </a:xfrm>
          <a:prstGeom prst="rect">
            <a:avLst/>
          </a:prstGeom>
        </p:spPr>
        <p:txBody>
          <a:bodyPr wrap="none">
            <a:spAutoFit/>
          </a:bodyPr>
          <a:lstStyle/>
          <a:p>
            <a:pPr marL="342900" lvl="0" indent="-342900" algn="just" rtl="1">
              <a:buFont typeface="Courier New" pitchFamily="49" charset="0"/>
              <a:buChar char="o"/>
            </a:pPr>
            <a:r>
              <a:rPr lang="ar-LB" sz="2400" dirty="0"/>
              <a:t>تعليق </a:t>
            </a:r>
            <a:r>
              <a:rPr lang="ar-LB" sz="2400" dirty="0" smtClean="0"/>
              <a:t>على</a:t>
            </a:r>
            <a:r>
              <a:rPr lang="ar-SA" sz="2400" dirty="0" smtClean="0"/>
              <a:t> </a:t>
            </a:r>
            <a:r>
              <a:rPr lang="ar-SA" sz="2400" dirty="0" smtClean="0">
                <a:hlinkClick r:id="rId2" action="ppaction://hlinkfile"/>
              </a:rPr>
              <a:t>مشروع القانون</a:t>
            </a:r>
            <a:r>
              <a:rPr lang="ar-LB" sz="2400" dirty="0" smtClean="0">
                <a:hlinkClick r:id="rId2" action="ppaction://hlinkfile"/>
              </a:rPr>
              <a:t> </a:t>
            </a:r>
            <a:r>
              <a:rPr lang="ar-LB" sz="2400" dirty="0" smtClean="0"/>
              <a:t>المطروح</a:t>
            </a:r>
            <a:r>
              <a:rPr lang="ar-SA" sz="2400" dirty="0" smtClean="0"/>
              <a:t> </a:t>
            </a:r>
            <a:r>
              <a:rPr lang="ar-LB" sz="2400" dirty="0" smtClean="0"/>
              <a:t>(</a:t>
            </a:r>
            <a:r>
              <a:rPr lang="ar-SA" sz="2400" dirty="0" smtClean="0"/>
              <a:t>أ.</a:t>
            </a:r>
            <a:r>
              <a:rPr lang="ar-LB" sz="2400" dirty="0" smtClean="0"/>
              <a:t>سالم </a:t>
            </a:r>
            <a:r>
              <a:rPr lang="ar-LB" sz="2400" dirty="0"/>
              <a:t>بولص)</a:t>
            </a:r>
            <a:endParaRPr lang="en-US" sz="2400" dirty="0"/>
          </a:p>
        </p:txBody>
      </p:sp>
      <p:pic>
        <p:nvPicPr>
          <p:cNvPr id="3074" name="Picture 2">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1" y="614065"/>
            <a:ext cx="5687402" cy="5939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E6112C49-5ED6-4A2C-81D6-89C57A343904}" type="slidenum">
              <a:rPr lang="en-US" smtClean="0"/>
              <a:t>7</a:t>
            </a:fld>
            <a:endParaRPr lang="en-US"/>
          </a:p>
        </p:txBody>
      </p:sp>
    </p:spTree>
    <p:extLst>
      <p:ext uri="{BB962C8B-B14F-4D97-AF65-F5344CB8AC3E}">
        <p14:creationId xmlns:p14="http://schemas.microsoft.com/office/powerpoint/2010/main" val="16150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Scale>
                                      <p:cBhvr>
                                        <p:cTn id="12" dur="1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074"/>
                                        </p:tgtEl>
                                        <p:attrNameLst>
                                          <p:attrName>ppt_x</p:attrName>
                                          <p:attrName>ppt_y</p:attrName>
                                        </p:attrNameLst>
                                      </p:cBhvr>
                                    </p:animMotion>
                                    <p:animEffect transition="in" filter="fade">
                                      <p:cBhvr>
                                        <p:cTn id="14"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52400"/>
            <a:ext cx="8534400" cy="4154984"/>
          </a:xfrm>
          <a:prstGeom prst="rect">
            <a:avLst/>
          </a:prstGeom>
        </p:spPr>
        <p:txBody>
          <a:bodyPr wrap="square">
            <a:spAutoFit/>
          </a:bodyPr>
          <a:lstStyle/>
          <a:p>
            <a:pPr lvl="0" algn="just" rtl="1"/>
            <a:r>
              <a:rPr lang="ar-LB" sz="2400" b="1" u="sng" dirty="0"/>
              <a:t>الجلسة الثانية: مفهوم وفلسفة قياس </a:t>
            </a:r>
            <a:r>
              <a:rPr lang="ar-LB" sz="2400" b="1" u="sng" dirty="0" smtClean="0"/>
              <a:t>الاداء</a:t>
            </a:r>
            <a:endParaRPr lang="ar-SA" sz="2400" b="1" u="sng" dirty="0" smtClean="0"/>
          </a:p>
          <a:p>
            <a:pPr lvl="0" algn="just" rtl="1"/>
            <a:endParaRPr lang="en-US" sz="2400" dirty="0"/>
          </a:p>
          <a:p>
            <a:pPr marL="342900" lvl="0" indent="-342900" algn="just" rtl="1">
              <a:buFont typeface="Courier New" pitchFamily="49" charset="0"/>
              <a:buChar char="o"/>
            </a:pPr>
            <a:r>
              <a:rPr lang="ar-LB" sz="2400" dirty="0"/>
              <a:t>مفهوم القياس / الفرق بين القياس </a:t>
            </a:r>
            <a:r>
              <a:rPr lang="en-US" sz="2400" dirty="0"/>
              <a:t>(Measuring)</a:t>
            </a:r>
            <a:r>
              <a:rPr lang="ar-LB" sz="2400" dirty="0"/>
              <a:t> و الرصد </a:t>
            </a:r>
            <a:r>
              <a:rPr lang="en-US" sz="2400" dirty="0" smtClean="0"/>
              <a:t>(</a:t>
            </a:r>
            <a:r>
              <a:rPr lang="en-US" sz="2400" dirty="0"/>
              <a:t>Benchmarking</a:t>
            </a:r>
            <a:r>
              <a:rPr lang="en-US" sz="2400" dirty="0" smtClean="0"/>
              <a:t>)</a:t>
            </a:r>
            <a:endParaRPr lang="ar-SA" sz="2400" dirty="0" smtClean="0"/>
          </a:p>
          <a:p>
            <a:pPr lvl="0" algn="just" rtl="1"/>
            <a:endParaRPr lang="ar-SA" sz="2400" dirty="0" smtClean="0"/>
          </a:p>
          <a:p>
            <a:pPr lvl="0" algn="just" rtl="1"/>
            <a:endParaRPr lang="en-US" sz="2400" dirty="0"/>
          </a:p>
          <a:p>
            <a:pPr marL="342900" lvl="0" indent="-342900" algn="just" rtl="1">
              <a:buFont typeface="Courier New" pitchFamily="49" charset="0"/>
              <a:buChar char="o"/>
            </a:pPr>
            <a:r>
              <a:rPr lang="ar-LB" sz="2400" dirty="0"/>
              <a:t>الفرق بين قياس الاداء بالنسبة للنتائج وقياس الالتزام بمبادئ ترشيد </a:t>
            </a:r>
            <a:r>
              <a:rPr lang="ar-LB" sz="2400" dirty="0" smtClean="0"/>
              <a:t>الادارة</a:t>
            </a:r>
            <a:endParaRPr lang="ar-SA" sz="2400" dirty="0" smtClean="0"/>
          </a:p>
          <a:p>
            <a:pPr lvl="0" algn="just" rtl="1"/>
            <a:endParaRPr lang="ar-SA" sz="2400" dirty="0" smtClean="0"/>
          </a:p>
          <a:p>
            <a:pPr lvl="0" algn="just" rtl="1"/>
            <a:endParaRPr lang="en-US" sz="2400" dirty="0"/>
          </a:p>
          <a:p>
            <a:pPr marL="342900" lvl="0" indent="-342900" algn="just" rtl="1">
              <a:buFont typeface="Courier New" pitchFamily="49" charset="0"/>
              <a:buChar char="o"/>
            </a:pPr>
            <a:r>
              <a:rPr lang="ar-LB" sz="2400" dirty="0"/>
              <a:t>مفهوم المساءلة وقياس النتائج: جوهر مفهوم قياس </a:t>
            </a:r>
            <a:r>
              <a:rPr lang="ar-LB" sz="2400" dirty="0" smtClean="0"/>
              <a:t>الاداء</a:t>
            </a:r>
            <a:endParaRPr lang="ar-SA" sz="2400" dirty="0" smtClean="0"/>
          </a:p>
          <a:p>
            <a:pPr marL="342900" lvl="0" indent="-342900" algn="just" rtl="1">
              <a:buFont typeface="Courier New" pitchFamily="49" charset="0"/>
              <a:buChar char="o"/>
            </a:pPr>
            <a:endParaRPr lang="en-US" sz="2400" dirty="0"/>
          </a:p>
          <a:p>
            <a:pPr lvl="0" algn="just" rtl="1"/>
            <a:endParaRPr lang="en-US" sz="2400" dirty="0"/>
          </a:p>
        </p:txBody>
      </p:sp>
      <p:sp>
        <p:nvSpPr>
          <p:cNvPr id="5" name="Rectangle 4"/>
          <p:cNvSpPr/>
          <p:nvPr/>
        </p:nvSpPr>
        <p:spPr>
          <a:xfrm>
            <a:off x="2514600" y="4267200"/>
            <a:ext cx="6172200" cy="1200329"/>
          </a:xfrm>
          <a:prstGeom prst="rect">
            <a:avLst/>
          </a:prstGeom>
        </p:spPr>
        <p:txBody>
          <a:bodyPr wrap="square">
            <a:spAutoFit/>
          </a:bodyPr>
          <a:lstStyle/>
          <a:p>
            <a:pPr marL="342900" lvl="0" indent="-342900" algn="just" rtl="1">
              <a:buFont typeface="Courier New" pitchFamily="49" charset="0"/>
              <a:buChar char="o"/>
            </a:pPr>
            <a:r>
              <a:rPr lang="ar-LB" sz="2400" dirty="0"/>
              <a:t>القياس وانواعه </a:t>
            </a:r>
            <a:r>
              <a:rPr lang="en-US" sz="2400" dirty="0"/>
              <a:t>:</a:t>
            </a:r>
            <a:r>
              <a:rPr lang="ar-SA" sz="2400" dirty="0"/>
              <a:t>  </a:t>
            </a:r>
          </a:p>
          <a:p>
            <a:pPr lvl="0" algn="just" rtl="1"/>
            <a:r>
              <a:rPr lang="ar-SA" sz="2400" dirty="0"/>
              <a:t>                                - </a:t>
            </a:r>
            <a:r>
              <a:rPr lang="ar-LB" sz="2400" dirty="0"/>
              <a:t>قياس الاداء</a:t>
            </a:r>
            <a:endParaRPr lang="ar-SA" sz="2400" dirty="0"/>
          </a:p>
          <a:p>
            <a:pPr lvl="0" algn="just" rtl="1"/>
            <a:r>
              <a:rPr lang="ar-SA" sz="2400" dirty="0"/>
              <a:t>                                - </a:t>
            </a:r>
            <a:r>
              <a:rPr lang="ar-LB" sz="2400" dirty="0"/>
              <a:t>قياس </a:t>
            </a:r>
            <a:r>
              <a:rPr lang="ar-LB" sz="2400" dirty="0" err="1"/>
              <a:t>الحوكمة</a:t>
            </a:r>
            <a:r>
              <a:rPr lang="ar-LB" sz="2400" dirty="0"/>
              <a:t> وحكم القانون</a:t>
            </a:r>
            <a:endParaRPr lang="ar-SA" sz="2400" dirty="0"/>
          </a:p>
        </p:txBody>
      </p:sp>
      <p:sp>
        <p:nvSpPr>
          <p:cNvPr id="2" name="Slide Number Placeholder 1"/>
          <p:cNvSpPr>
            <a:spLocks noGrp="1"/>
          </p:cNvSpPr>
          <p:nvPr>
            <p:ph type="sldNum" sz="quarter" idx="12"/>
          </p:nvPr>
        </p:nvSpPr>
        <p:spPr/>
        <p:txBody>
          <a:bodyPr/>
          <a:lstStyle/>
          <a:p>
            <a:fld id="{E6112C49-5ED6-4A2C-81D6-89C57A343904}" type="slidenum">
              <a:rPr lang="en-US" smtClean="0"/>
              <a:t>8</a:t>
            </a:fld>
            <a:endParaRPr lang="en-US"/>
          </a:p>
        </p:txBody>
      </p:sp>
    </p:spTree>
    <p:extLst>
      <p:ext uri="{BB962C8B-B14F-4D97-AF65-F5344CB8AC3E}">
        <p14:creationId xmlns:p14="http://schemas.microsoft.com/office/powerpoint/2010/main" val="1831584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down)">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wipe(down)">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659911856"/>
              </p:ext>
            </p:extLst>
          </p:nvPr>
        </p:nvGraphicFramePr>
        <p:xfrm>
          <a:off x="152400" y="228600"/>
          <a:ext cx="8839200"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E6112C49-5ED6-4A2C-81D6-89C57A343904}" type="slidenum">
              <a:rPr lang="en-US" smtClean="0"/>
              <a:t>9</a:t>
            </a:fld>
            <a:endParaRPr lang="en-US"/>
          </a:p>
        </p:txBody>
      </p:sp>
    </p:spTree>
    <p:extLst>
      <p:ext uri="{BB962C8B-B14F-4D97-AF65-F5344CB8AC3E}">
        <p14:creationId xmlns:p14="http://schemas.microsoft.com/office/powerpoint/2010/main" val="338953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graphicEl>
                                              <a:dgm id="{CF0C2B83-CA76-4936-AABF-241A8C8412E9}"/>
                                            </p:graphicEl>
                                          </p:spTgt>
                                        </p:tgtEl>
                                        <p:attrNameLst>
                                          <p:attrName>style.visibility</p:attrName>
                                        </p:attrNameLst>
                                      </p:cBhvr>
                                      <p:to>
                                        <p:strVal val="visible"/>
                                      </p:to>
                                    </p:set>
                                    <p:anim calcmode="lin" valueType="num">
                                      <p:cBhvr>
                                        <p:cTn id="7" dur="500" fill="hold"/>
                                        <p:tgtEl>
                                          <p:spTgt spid="4">
                                            <p:graphicEl>
                                              <a:dgm id="{CF0C2B83-CA76-4936-AABF-241A8C8412E9}"/>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CF0C2B83-CA76-4936-AABF-241A8C8412E9}"/>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CF0C2B83-CA76-4936-AABF-241A8C8412E9}"/>
                                            </p:graphic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graphicEl>
                                              <a:dgm id="{F8EB3ECC-F3BF-46D6-98C8-2FD11C87CB4D}"/>
                                            </p:graphicEl>
                                          </p:spTgt>
                                        </p:tgtEl>
                                        <p:attrNameLst>
                                          <p:attrName>style.visibility</p:attrName>
                                        </p:attrNameLst>
                                      </p:cBhvr>
                                      <p:to>
                                        <p:strVal val="visible"/>
                                      </p:to>
                                    </p:set>
                                    <p:anim calcmode="lin" valueType="num">
                                      <p:cBhvr>
                                        <p:cTn id="12" dur="500" fill="hold"/>
                                        <p:tgtEl>
                                          <p:spTgt spid="4">
                                            <p:graphicEl>
                                              <a:dgm id="{F8EB3ECC-F3BF-46D6-98C8-2FD11C87CB4D}"/>
                                            </p:graphicEl>
                                          </p:spTgt>
                                        </p:tgtEl>
                                        <p:attrNameLst>
                                          <p:attrName>ppt_w</p:attrName>
                                        </p:attrNameLst>
                                      </p:cBhvr>
                                      <p:tavLst>
                                        <p:tav tm="0">
                                          <p:val>
                                            <p:fltVal val="0"/>
                                          </p:val>
                                        </p:tav>
                                        <p:tav tm="100000">
                                          <p:val>
                                            <p:strVal val="#ppt_w"/>
                                          </p:val>
                                        </p:tav>
                                      </p:tavLst>
                                    </p:anim>
                                    <p:anim calcmode="lin" valueType="num">
                                      <p:cBhvr>
                                        <p:cTn id="13" dur="500" fill="hold"/>
                                        <p:tgtEl>
                                          <p:spTgt spid="4">
                                            <p:graphicEl>
                                              <a:dgm id="{F8EB3ECC-F3BF-46D6-98C8-2FD11C87CB4D}"/>
                                            </p:graphicEl>
                                          </p:spTgt>
                                        </p:tgtEl>
                                        <p:attrNameLst>
                                          <p:attrName>ppt_h</p:attrName>
                                        </p:attrNameLst>
                                      </p:cBhvr>
                                      <p:tavLst>
                                        <p:tav tm="0">
                                          <p:val>
                                            <p:fltVal val="0"/>
                                          </p:val>
                                        </p:tav>
                                        <p:tav tm="100000">
                                          <p:val>
                                            <p:strVal val="#ppt_h"/>
                                          </p:val>
                                        </p:tav>
                                      </p:tavLst>
                                    </p:anim>
                                    <p:animEffect transition="in" filter="fade">
                                      <p:cBhvr>
                                        <p:cTn id="14" dur="500"/>
                                        <p:tgtEl>
                                          <p:spTgt spid="4">
                                            <p:graphicEl>
                                              <a:dgm id="{F8EB3ECC-F3BF-46D6-98C8-2FD11C87CB4D}"/>
                                            </p:graphic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graphicEl>
                                              <a:dgm id="{19E14549-ADE3-4351-9855-91F8E46C7752}"/>
                                            </p:graphicEl>
                                          </p:spTgt>
                                        </p:tgtEl>
                                        <p:attrNameLst>
                                          <p:attrName>style.visibility</p:attrName>
                                        </p:attrNameLst>
                                      </p:cBhvr>
                                      <p:to>
                                        <p:strVal val="visible"/>
                                      </p:to>
                                    </p:set>
                                    <p:anim calcmode="lin" valueType="num">
                                      <p:cBhvr>
                                        <p:cTn id="17" dur="500" fill="hold"/>
                                        <p:tgtEl>
                                          <p:spTgt spid="4">
                                            <p:graphicEl>
                                              <a:dgm id="{19E14549-ADE3-4351-9855-91F8E46C7752}"/>
                                            </p:graphicEl>
                                          </p:spTgt>
                                        </p:tgtEl>
                                        <p:attrNameLst>
                                          <p:attrName>ppt_w</p:attrName>
                                        </p:attrNameLst>
                                      </p:cBhvr>
                                      <p:tavLst>
                                        <p:tav tm="0">
                                          <p:val>
                                            <p:fltVal val="0"/>
                                          </p:val>
                                        </p:tav>
                                        <p:tav tm="100000">
                                          <p:val>
                                            <p:strVal val="#ppt_w"/>
                                          </p:val>
                                        </p:tav>
                                      </p:tavLst>
                                    </p:anim>
                                    <p:anim calcmode="lin" valueType="num">
                                      <p:cBhvr>
                                        <p:cTn id="18" dur="500" fill="hold"/>
                                        <p:tgtEl>
                                          <p:spTgt spid="4">
                                            <p:graphicEl>
                                              <a:dgm id="{19E14549-ADE3-4351-9855-91F8E46C7752}"/>
                                            </p:graphicEl>
                                          </p:spTgt>
                                        </p:tgtEl>
                                        <p:attrNameLst>
                                          <p:attrName>ppt_h</p:attrName>
                                        </p:attrNameLst>
                                      </p:cBhvr>
                                      <p:tavLst>
                                        <p:tav tm="0">
                                          <p:val>
                                            <p:fltVal val="0"/>
                                          </p:val>
                                        </p:tav>
                                        <p:tav tm="100000">
                                          <p:val>
                                            <p:strVal val="#ppt_h"/>
                                          </p:val>
                                        </p:tav>
                                      </p:tavLst>
                                    </p:anim>
                                    <p:animEffect transition="in" filter="fade">
                                      <p:cBhvr>
                                        <p:cTn id="19" dur="500"/>
                                        <p:tgtEl>
                                          <p:spTgt spid="4">
                                            <p:graphicEl>
                                              <a:dgm id="{19E14549-ADE3-4351-9855-91F8E46C7752}"/>
                                            </p:graphic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graphicEl>
                                              <a:dgm id="{FF419C94-CC52-4C1B-8DB1-B05D8C25FC1B}"/>
                                            </p:graphicEl>
                                          </p:spTgt>
                                        </p:tgtEl>
                                        <p:attrNameLst>
                                          <p:attrName>style.visibility</p:attrName>
                                        </p:attrNameLst>
                                      </p:cBhvr>
                                      <p:to>
                                        <p:strVal val="visible"/>
                                      </p:to>
                                    </p:set>
                                    <p:anim calcmode="lin" valueType="num">
                                      <p:cBhvr>
                                        <p:cTn id="22" dur="500" fill="hold"/>
                                        <p:tgtEl>
                                          <p:spTgt spid="4">
                                            <p:graphicEl>
                                              <a:dgm id="{FF419C94-CC52-4C1B-8DB1-B05D8C25FC1B}"/>
                                            </p:graphicEl>
                                          </p:spTgt>
                                        </p:tgtEl>
                                        <p:attrNameLst>
                                          <p:attrName>ppt_w</p:attrName>
                                        </p:attrNameLst>
                                      </p:cBhvr>
                                      <p:tavLst>
                                        <p:tav tm="0">
                                          <p:val>
                                            <p:fltVal val="0"/>
                                          </p:val>
                                        </p:tav>
                                        <p:tav tm="100000">
                                          <p:val>
                                            <p:strVal val="#ppt_w"/>
                                          </p:val>
                                        </p:tav>
                                      </p:tavLst>
                                    </p:anim>
                                    <p:anim calcmode="lin" valueType="num">
                                      <p:cBhvr>
                                        <p:cTn id="23" dur="500" fill="hold"/>
                                        <p:tgtEl>
                                          <p:spTgt spid="4">
                                            <p:graphicEl>
                                              <a:dgm id="{FF419C94-CC52-4C1B-8DB1-B05D8C25FC1B}"/>
                                            </p:graphicEl>
                                          </p:spTgt>
                                        </p:tgtEl>
                                        <p:attrNameLst>
                                          <p:attrName>ppt_h</p:attrName>
                                        </p:attrNameLst>
                                      </p:cBhvr>
                                      <p:tavLst>
                                        <p:tav tm="0">
                                          <p:val>
                                            <p:fltVal val="0"/>
                                          </p:val>
                                        </p:tav>
                                        <p:tav tm="100000">
                                          <p:val>
                                            <p:strVal val="#ppt_h"/>
                                          </p:val>
                                        </p:tav>
                                      </p:tavLst>
                                    </p:anim>
                                    <p:animEffect transition="in" filter="fade">
                                      <p:cBhvr>
                                        <p:cTn id="24" dur="500"/>
                                        <p:tgtEl>
                                          <p:spTgt spid="4">
                                            <p:graphicEl>
                                              <a:dgm id="{FF419C94-CC52-4C1B-8DB1-B05D8C25FC1B}"/>
                                            </p:graphic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
                                            <p:graphicEl>
                                              <a:dgm id="{17D413B4-0BE8-41EA-AF50-6509DB2C8CC4}"/>
                                            </p:graphicEl>
                                          </p:spTgt>
                                        </p:tgtEl>
                                        <p:attrNameLst>
                                          <p:attrName>style.visibility</p:attrName>
                                        </p:attrNameLst>
                                      </p:cBhvr>
                                      <p:to>
                                        <p:strVal val="visible"/>
                                      </p:to>
                                    </p:set>
                                    <p:anim calcmode="lin" valueType="num">
                                      <p:cBhvr>
                                        <p:cTn id="27" dur="500" fill="hold"/>
                                        <p:tgtEl>
                                          <p:spTgt spid="4">
                                            <p:graphicEl>
                                              <a:dgm id="{17D413B4-0BE8-41EA-AF50-6509DB2C8CC4}"/>
                                            </p:graphicEl>
                                          </p:spTgt>
                                        </p:tgtEl>
                                        <p:attrNameLst>
                                          <p:attrName>ppt_w</p:attrName>
                                        </p:attrNameLst>
                                      </p:cBhvr>
                                      <p:tavLst>
                                        <p:tav tm="0">
                                          <p:val>
                                            <p:fltVal val="0"/>
                                          </p:val>
                                        </p:tav>
                                        <p:tav tm="100000">
                                          <p:val>
                                            <p:strVal val="#ppt_w"/>
                                          </p:val>
                                        </p:tav>
                                      </p:tavLst>
                                    </p:anim>
                                    <p:anim calcmode="lin" valueType="num">
                                      <p:cBhvr>
                                        <p:cTn id="28" dur="500" fill="hold"/>
                                        <p:tgtEl>
                                          <p:spTgt spid="4">
                                            <p:graphicEl>
                                              <a:dgm id="{17D413B4-0BE8-41EA-AF50-6509DB2C8CC4}"/>
                                            </p:graphicEl>
                                          </p:spTgt>
                                        </p:tgtEl>
                                        <p:attrNameLst>
                                          <p:attrName>ppt_h</p:attrName>
                                        </p:attrNameLst>
                                      </p:cBhvr>
                                      <p:tavLst>
                                        <p:tav tm="0">
                                          <p:val>
                                            <p:fltVal val="0"/>
                                          </p:val>
                                        </p:tav>
                                        <p:tav tm="100000">
                                          <p:val>
                                            <p:strVal val="#ppt_h"/>
                                          </p:val>
                                        </p:tav>
                                      </p:tavLst>
                                    </p:anim>
                                    <p:animEffect transition="in" filter="fade">
                                      <p:cBhvr>
                                        <p:cTn id="29" dur="500"/>
                                        <p:tgtEl>
                                          <p:spTgt spid="4">
                                            <p:graphicEl>
                                              <a:dgm id="{17D413B4-0BE8-41EA-AF50-6509DB2C8CC4}"/>
                                            </p:graphic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
                                            <p:graphicEl>
                                              <a:dgm id="{0E75EB2A-E8DE-46F7-A86B-94E129379727}"/>
                                            </p:graphicEl>
                                          </p:spTgt>
                                        </p:tgtEl>
                                        <p:attrNameLst>
                                          <p:attrName>style.visibility</p:attrName>
                                        </p:attrNameLst>
                                      </p:cBhvr>
                                      <p:to>
                                        <p:strVal val="visible"/>
                                      </p:to>
                                    </p:set>
                                    <p:anim calcmode="lin" valueType="num">
                                      <p:cBhvr>
                                        <p:cTn id="32" dur="500" fill="hold"/>
                                        <p:tgtEl>
                                          <p:spTgt spid="4">
                                            <p:graphicEl>
                                              <a:dgm id="{0E75EB2A-E8DE-46F7-A86B-94E129379727}"/>
                                            </p:graphicEl>
                                          </p:spTgt>
                                        </p:tgtEl>
                                        <p:attrNameLst>
                                          <p:attrName>ppt_w</p:attrName>
                                        </p:attrNameLst>
                                      </p:cBhvr>
                                      <p:tavLst>
                                        <p:tav tm="0">
                                          <p:val>
                                            <p:fltVal val="0"/>
                                          </p:val>
                                        </p:tav>
                                        <p:tav tm="100000">
                                          <p:val>
                                            <p:strVal val="#ppt_w"/>
                                          </p:val>
                                        </p:tav>
                                      </p:tavLst>
                                    </p:anim>
                                    <p:anim calcmode="lin" valueType="num">
                                      <p:cBhvr>
                                        <p:cTn id="33" dur="500" fill="hold"/>
                                        <p:tgtEl>
                                          <p:spTgt spid="4">
                                            <p:graphicEl>
                                              <a:dgm id="{0E75EB2A-E8DE-46F7-A86B-94E129379727}"/>
                                            </p:graphicEl>
                                          </p:spTgt>
                                        </p:tgtEl>
                                        <p:attrNameLst>
                                          <p:attrName>ppt_h</p:attrName>
                                        </p:attrNameLst>
                                      </p:cBhvr>
                                      <p:tavLst>
                                        <p:tav tm="0">
                                          <p:val>
                                            <p:fltVal val="0"/>
                                          </p:val>
                                        </p:tav>
                                        <p:tav tm="100000">
                                          <p:val>
                                            <p:strVal val="#ppt_h"/>
                                          </p:val>
                                        </p:tav>
                                      </p:tavLst>
                                    </p:anim>
                                    <p:animEffect transition="in" filter="fade">
                                      <p:cBhvr>
                                        <p:cTn id="34" dur="500"/>
                                        <p:tgtEl>
                                          <p:spTgt spid="4">
                                            <p:graphicEl>
                                              <a:dgm id="{0E75EB2A-E8DE-46F7-A86B-94E129379727}"/>
                                            </p:graphicEl>
                                          </p:spTgt>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
                                            <p:graphicEl>
                                              <a:dgm id="{B2A2AB31-4D47-4CBD-A36E-D3BAC5B933B8}"/>
                                            </p:graphicEl>
                                          </p:spTgt>
                                        </p:tgtEl>
                                        <p:attrNameLst>
                                          <p:attrName>style.visibility</p:attrName>
                                        </p:attrNameLst>
                                      </p:cBhvr>
                                      <p:to>
                                        <p:strVal val="visible"/>
                                      </p:to>
                                    </p:set>
                                    <p:anim calcmode="lin" valueType="num">
                                      <p:cBhvr>
                                        <p:cTn id="37" dur="500" fill="hold"/>
                                        <p:tgtEl>
                                          <p:spTgt spid="4">
                                            <p:graphicEl>
                                              <a:dgm id="{B2A2AB31-4D47-4CBD-A36E-D3BAC5B933B8}"/>
                                            </p:graphicEl>
                                          </p:spTgt>
                                        </p:tgtEl>
                                        <p:attrNameLst>
                                          <p:attrName>ppt_w</p:attrName>
                                        </p:attrNameLst>
                                      </p:cBhvr>
                                      <p:tavLst>
                                        <p:tav tm="0">
                                          <p:val>
                                            <p:fltVal val="0"/>
                                          </p:val>
                                        </p:tav>
                                        <p:tav tm="100000">
                                          <p:val>
                                            <p:strVal val="#ppt_w"/>
                                          </p:val>
                                        </p:tav>
                                      </p:tavLst>
                                    </p:anim>
                                    <p:anim calcmode="lin" valueType="num">
                                      <p:cBhvr>
                                        <p:cTn id="38" dur="500" fill="hold"/>
                                        <p:tgtEl>
                                          <p:spTgt spid="4">
                                            <p:graphicEl>
                                              <a:dgm id="{B2A2AB31-4D47-4CBD-A36E-D3BAC5B933B8}"/>
                                            </p:graphicEl>
                                          </p:spTgt>
                                        </p:tgtEl>
                                        <p:attrNameLst>
                                          <p:attrName>ppt_h</p:attrName>
                                        </p:attrNameLst>
                                      </p:cBhvr>
                                      <p:tavLst>
                                        <p:tav tm="0">
                                          <p:val>
                                            <p:fltVal val="0"/>
                                          </p:val>
                                        </p:tav>
                                        <p:tav tm="100000">
                                          <p:val>
                                            <p:strVal val="#ppt_h"/>
                                          </p:val>
                                        </p:tav>
                                      </p:tavLst>
                                    </p:anim>
                                    <p:animEffect transition="in" filter="fade">
                                      <p:cBhvr>
                                        <p:cTn id="39" dur="500"/>
                                        <p:tgtEl>
                                          <p:spTgt spid="4">
                                            <p:graphicEl>
                                              <a:dgm id="{B2A2AB31-4D47-4CBD-A36E-D3BAC5B933B8}"/>
                                            </p:graphicEl>
                                          </p:spTgt>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
                                            <p:graphicEl>
                                              <a:dgm id="{5440B842-6441-4DD1-90A1-D965AA6829E8}"/>
                                            </p:graphicEl>
                                          </p:spTgt>
                                        </p:tgtEl>
                                        <p:attrNameLst>
                                          <p:attrName>style.visibility</p:attrName>
                                        </p:attrNameLst>
                                      </p:cBhvr>
                                      <p:to>
                                        <p:strVal val="visible"/>
                                      </p:to>
                                    </p:set>
                                    <p:anim calcmode="lin" valueType="num">
                                      <p:cBhvr>
                                        <p:cTn id="42" dur="500" fill="hold"/>
                                        <p:tgtEl>
                                          <p:spTgt spid="4">
                                            <p:graphicEl>
                                              <a:dgm id="{5440B842-6441-4DD1-90A1-D965AA6829E8}"/>
                                            </p:graphicEl>
                                          </p:spTgt>
                                        </p:tgtEl>
                                        <p:attrNameLst>
                                          <p:attrName>ppt_w</p:attrName>
                                        </p:attrNameLst>
                                      </p:cBhvr>
                                      <p:tavLst>
                                        <p:tav tm="0">
                                          <p:val>
                                            <p:fltVal val="0"/>
                                          </p:val>
                                        </p:tav>
                                        <p:tav tm="100000">
                                          <p:val>
                                            <p:strVal val="#ppt_w"/>
                                          </p:val>
                                        </p:tav>
                                      </p:tavLst>
                                    </p:anim>
                                    <p:anim calcmode="lin" valueType="num">
                                      <p:cBhvr>
                                        <p:cTn id="43" dur="500" fill="hold"/>
                                        <p:tgtEl>
                                          <p:spTgt spid="4">
                                            <p:graphicEl>
                                              <a:dgm id="{5440B842-6441-4DD1-90A1-D965AA6829E8}"/>
                                            </p:graphicEl>
                                          </p:spTgt>
                                        </p:tgtEl>
                                        <p:attrNameLst>
                                          <p:attrName>ppt_h</p:attrName>
                                        </p:attrNameLst>
                                      </p:cBhvr>
                                      <p:tavLst>
                                        <p:tav tm="0">
                                          <p:val>
                                            <p:fltVal val="0"/>
                                          </p:val>
                                        </p:tav>
                                        <p:tav tm="100000">
                                          <p:val>
                                            <p:strVal val="#ppt_h"/>
                                          </p:val>
                                        </p:tav>
                                      </p:tavLst>
                                    </p:anim>
                                    <p:animEffect transition="in" filter="fade">
                                      <p:cBhvr>
                                        <p:cTn id="44" dur="500"/>
                                        <p:tgtEl>
                                          <p:spTgt spid="4">
                                            <p:graphicEl>
                                              <a:dgm id="{5440B842-6441-4DD1-90A1-D965AA6829E8}"/>
                                            </p:graphicEl>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4">
                                            <p:graphicEl>
                                              <a:dgm id="{14691214-8769-4C5C-8E79-73A858D2B92F}"/>
                                            </p:graphicEl>
                                          </p:spTgt>
                                        </p:tgtEl>
                                        <p:attrNameLst>
                                          <p:attrName>style.visibility</p:attrName>
                                        </p:attrNameLst>
                                      </p:cBhvr>
                                      <p:to>
                                        <p:strVal val="visible"/>
                                      </p:to>
                                    </p:set>
                                    <p:anim calcmode="lin" valueType="num">
                                      <p:cBhvr>
                                        <p:cTn id="47" dur="500" fill="hold"/>
                                        <p:tgtEl>
                                          <p:spTgt spid="4">
                                            <p:graphicEl>
                                              <a:dgm id="{14691214-8769-4C5C-8E79-73A858D2B92F}"/>
                                            </p:graphicEl>
                                          </p:spTgt>
                                        </p:tgtEl>
                                        <p:attrNameLst>
                                          <p:attrName>ppt_w</p:attrName>
                                        </p:attrNameLst>
                                      </p:cBhvr>
                                      <p:tavLst>
                                        <p:tav tm="0">
                                          <p:val>
                                            <p:fltVal val="0"/>
                                          </p:val>
                                        </p:tav>
                                        <p:tav tm="100000">
                                          <p:val>
                                            <p:strVal val="#ppt_w"/>
                                          </p:val>
                                        </p:tav>
                                      </p:tavLst>
                                    </p:anim>
                                    <p:anim calcmode="lin" valueType="num">
                                      <p:cBhvr>
                                        <p:cTn id="48" dur="500" fill="hold"/>
                                        <p:tgtEl>
                                          <p:spTgt spid="4">
                                            <p:graphicEl>
                                              <a:dgm id="{14691214-8769-4C5C-8E79-73A858D2B92F}"/>
                                            </p:graphicEl>
                                          </p:spTgt>
                                        </p:tgtEl>
                                        <p:attrNameLst>
                                          <p:attrName>ppt_h</p:attrName>
                                        </p:attrNameLst>
                                      </p:cBhvr>
                                      <p:tavLst>
                                        <p:tav tm="0">
                                          <p:val>
                                            <p:fltVal val="0"/>
                                          </p:val>
                                        </p:tav>
                                        <p:tav tm="100000">
                                          <p:val>
                                            <p:strVal val="#ppt_h"/>
                                          </p:val>
                                        </p:tav>
                                      </p:tavLst>
                                    </p:anim>
                                    <p:animEffect transition="in" filter="fade">
                                      <p:cBhvr>
                                        <p:cTn id="49" dur="500"/>
                                        <p:tgtEl>
                                          <p:spTgt spid="4">
                                            <p:graphicEl>
                                              <a:dgm id="{14691214-8769-4C5C-8E79-73A858D2B92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28e6c43a-9e99-4bdd-9574-a0fa4ea3b61e" ContentTypeId="0x010100F075C04BA242A84ABD3293E3AD35CDA4" PreviousValue="false"/>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UNDP Programme Document" ma:contentTypeID="0x010100F075C04BA242A84ABD3293E3AD35CDA400AB50428DC784B44FAACCAA5FAE40C0590045B5E632B552204ABF0E616DD66BDA0F" ma:contentTypeVersion="61" ma:contentTypeDescription="" ma:contentTypeScope="" ma:versionID="ebf2fdd93dc97f1de3fe644ef61c9bc6">
  <xsd:schema xmlns:xsd="http://www.w3.org/2001/XMLSchema" xmlns:xs="http://www.w3.org/2001/XMLSchema" xmlns:p="http://schemas.microsoft.com/office/2006/metadata/properties" xmlns:ns2="http://schemas.microsoft.com/sharepoint/v3/fields" xmlns:ns3="1ed4137b-41b2-488b-8250-6d369ec27664" xmlns:ns4="f1161f5b-24a3-4c2d-bc81-44cb9325e8ee" targetNamespace="http://schemas.microsoft.com/office/2006/metadata/properties" ma:root="true" ma:fieldsID="294e872f20847fabfb8d53b6760f6d40" ns2:_="" ns3:_="" ns4:_="">
    <xsd:import namespace="http://schemas.microsoft.com/sharepoint/v3/fields"/>
    <xsd:import namespace="1ed4137b-41b2-488b-8250-6d369ec27664"/>
    <xsd:import namespace="f1161f5b-24a3-4c2d-bc81-44cb9325e8ee"/>
    <xsd:element name="properties">
      <xsd:complexType>
        <xsd:sequence>
          <xsd:element name="documentManagement">
            <xsd:complexType>
              <xsd:all>
                <xsd:element ref="ns3:UndpClassificationLevel" minOccurs="0"/>
                <xsd:element ref="ns4:UNDPPOPPFunctionalArea" minOccurs="0"/>
                <xsd:element ref="ns3:UndpProjectNo"/>
                <xsd:element ref="ns4:Outcome1" minOccurs="0"/>
                <xsd:element ref="ns3:UndpDocStatus" minOccurs="0"/>
                <xsd:element ref="ns3:UndpOUCode" minOccurs="0"/>
                <xsd:element ref="ns3:UndpDocFormat" minOccurs="0"/>
                <xsd:element ref="ns3:UndpDocID" minOccurs="0"/>
                <xsd:element ref="ns4:PDC_x0020_Document_x0020_Category" minOccurs="0"/>
                <xsd:element ref="ns4:UNDPPublishedDate" minOccurs="0"/>
                <xsd:element ref="ns4:UNDPSummary" minOccurs="0"/>
                <xsd:element ref="ns3:TaxCatchAll" minOccurs="0"/>
                <xsd:element ref="ns3:TaxCatchAllLabel" minOccurs="0"/>
                <xsd:element ref="ns3:UndpDocTypeMMTaxHTField0" minOccurs="0"/>
                <xsd:element ref="ns3:UNDPCountryTaxHTField0" minOccurs="0"/>
                <xsd:element ref="ns3:UNDPDocumentCategoryTaxHTField0" minOccurs="0"/>
                <xsd:element ref="ns3:b6db62fdefd74bd188b0c1cc54de5bcf" minOccurs="0"/>
                <xsd:element ref="ns3:UN_x0020_LanguagesTaxHTField0" minOccurs="0"/>
                <xsd:element ref="ns3:c4e2ab2cc9354bbf9064eeb465a566ea" minOccurs="0"/>
                <xsd:element ref="ns3:UNDPFocusAreasTaxHTField0" minOccurs="0"/>
                <xsd:element ref="ns4:o4086b1782a74105bb5269035bccc8e9" minOccurs="0"/>
                <xsd:element ref="ns4:Project_x0020_Number" minOccurs="0"/>
                <xsd:element ref="ns4:idff2b682fce4d0680503cd9036a3260" minOccurs="0"/>
                <xsd:element ref="ns3:UndpIsTemplate" minOccurs="0"/>
                <xsd:element ref="ns4:gc6531b704974d528487414686b72f6f" minOccurs="0"/>
                <xsd:element ref="ns4:Project_x0020_Manager" minOccurs="0"/>
                <xsd:element ref="ns2:_Publisher"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Publisher" ma:index="46" nillable="true" ma:displayName="Publisher" ma:description="The person who published the document" ma:hidden="true" ma:internalName="_Publisher"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ed4137b-41b2-488b-8250-6d369ec27664" elementFormDefault="qualified">
    <xsd:import namespace="http://schemas.microsoft.com/office/2006/documentManagement/types"/>
    <xsd:import namespace="http://schemas.microsoft.com/office/infopath/2007/PartnerControls"/>
    <xsd:element name="UndpClassificationLevel" ma:index="4" nillable="true" ma:displayName="Classification Level" ma:default="Internal Use Only" ma:description="re: UNDP Information Classification &amp; Handling Standard" ma:format="Dropdown" ma:internalName="UndpClassificationLevel">
      <xsd:simpleType>
        <xsd:restriction base="dms:Choice">
          <xsd:enumeration value="Internal Use Only"/>
          <xsd:enumeration value="Confidential"/>
          <xsd:enumeration value="Highly Confidential"/>
          <xsd:enumeration value="Public"/>
        </xsd:restriction>
      </xsd:simpleType>
    </xsd:element>
    <xsd:element name="UndpProjectNo" ma:index="8" ma:displayName="Project No" ma:description="If applicable, the Atlas Project Number that this document relates to." ma:internalName="UndpProjectNo" ma:readOnly="false">
      <xsd:simpleType>
        <xsd:restriction base="dms:Text">
          <xsd:maxLength value="12"/>
        </xsd:restriction>
      </xsd:simpleType>
    </xsd:element>
    <xsd:element name="UndpDocStatus" ma:index="10" nillable="true" ma:displayName="Document Status" ma:default="Draft" ma:description="The status of the document" ma:format="Dropdown" ma:internalName="UndpDocStatus">
      <xsd:simpleType>
        <xsd:restriction base="dms:Choice">
          <xsd:enumeration value="Draft"/>
          <xsd:enumeration value="Reviewed"/>
          <xsd:enumeration value="Approved"/>
          <xsd:enumeration value="Not Approved"/>
          <xsd:enumeration value="Final"/>
          <xsd:enumeration value="Expired"/>
        </xsd:restriction>
      </xsd:simpleType>
    </xsd:element>
    <xsd:element name="UndpOUCode" ma:index="11" nillable="true" ma:displayName="Unit Code" ma:description="The Atlas Unit Code of the authoring Unit" ma:format="Dropdown" ma:internalName="UndpOUCode">
      <xsd:simpleType>
        <xsd:restriction base="dms:Choice">
          <xsd:enumeration value="ABW"/>
          <xsd:enumeration value="AFG"/>
          <xsd:enumeration value="AGO"/>
          <xsd:enumeration value="AIA"/>
          <xsd:enumeration value="ALB"/>
          <xsd:enumeration value="ANT"/>
          <xsd:enumeration value="ARE"/>
          <xsd:enumeration value="ARG"/>
          <xsd:enumeration value="ARM"/>
          <xsd:enumeration value="ATG"/>
          <xsd:enumeration value="AZE"/>
          <xsd:enumeration value="BDI"/>
          <xsd:enumeration value="BEN"/>
          <xsd:enumeration value="BFA"/>
          <xsd:enumeration value="BGD"/>
          <xsd:enumeration value="BGR"/>
          <xsd:enumeration value="BHR"/>
          <xsd:enumeration value="BHS"/>
          <xsd:enumeration value="BIH"/>
          <xsd:enumeration value="BLR"/>
          <xsd:enumeration value="BLZ"/>
          <xsd:enumeration value="BMU"/>
          <xsd:enumeration value="BOL"/>
          <xsd:enumeration value="BRA"/>
          <xsd:enumeration value="BRB"/>
          <xsd:enumeration value="BRC"/>
          <xsd:enumeration value="BTN"/>
          <xsd:enumeration value="BWA"/>
          <xsd:enumeration value="CAF"/>
          <xsd:enumeration value="CHL"/>
          <xsd:enumeration value="CHN"/>
          <xsd:enumeration value="CIV"/>
          <xsd:enumeration value="CMR"/>
          <xsd:enumeration value="COD"/>
          <xsd:enumeration value="COG"/>
          <xsd:enumeration value="COK"/>
          <xsd:enumeration value="COL"/>
          <xsd:enumeration value="COM"/>
          <xsd:enumeration value="CPV"/>
          <xsd:enumeration value="CRC"/>
          <xsd:enumeration value="CRI"/>
          <xsd:enumeration value="CUB"/>
          <xsd:enumeration value="CUR"/>
          <xsd:enumeration value="CYM"/>
          <xsd:enumeration value="CYP"/>
          <xsd:enumeration value="DJI"/>
          <xsd:enumeration value="DMA"/>
          <xsd:enumeration value="DOM"/>
          <xsd:enumeration value="DZA"/>
          <xsd:enumeration value="ECU"/>
          <xsd:enumeration value="EGY"/>
          <xsd:enumeration value="ERI"/>
          <xsd:enumeration value="ETH"/>
          <xsd:enumeration value="FJI"/>
          <xsd:enumeration value="FSM"/>
          <xsd:enumeration value="GAB"/>
          <xsd:enumeration value="GEO"/>
          <xsd:enumeration value="GHA"/>
          <xsd:enumeration value="GIN"/>
          <xsd:enumeration value="GMB"/>
          <xsd:enumeration value="GNB"/>
          <xsd:enumeration value="GNQ"/>
          <xsd:enumeration value="GRD"/>
          <xsd:enumeration value="GTM"/>
          <xsd:enumeration value="GUY"/>
          <xsd:enumeration value="HND"/>
          <xsd:enumeration value="HRV"/>
          <xsd:enumeration value="HTI"/>
          <xsd:enumeration value="IDN"/>
          <xsd:enumeration value="IND"/>
          <xsd:enumeration value="IRN"/>
          <xsd:enumeration value="IRQ"/>
          <xsd:enumeration value="JAM"/>
          <xsd:enumeration value="JOR"/>
          <xsd:enumeration value="KAZ"/>
          <xsd:enumeration value="KEN"/>
          <xsd:enumeration value="KGZ"/>
          <xsd:enumeration value="KHM"/>
          <xsd:enumeration value="KIR"/>
          <xsd:enumeration value="KNA"/>
          <xsd:enumeration value="KOR"/>
          <xsd:enumeration value="KOS"/>
          <xsd:enumeration value="KWT"/>
          <xsd:enumeration value="LAO"/>
          <xsd:enumeration value="LBN"/>
          <xsd:enumeration value="LBR"/>
          <xsd:enumeration value="LBY"/>
          <xsd:enumeration value="LCA"/>
          <xsd:enumeration value="LKA"/>
          <xsd:enumeration value="LSO"/>
          <xsd:enumeration value="LTU"/>
          <xsd:enumeration value="LVA"/>
          <xsd:enumeration value="MAR"/>
          <xsd:enumeration value="MDA"/>
          <xsd:enumeration value="MDG"/>
          <xsd:enumeration value="MDV"/>
          <xsd:enumeration value="MEX"/>
          <xsd:enumeration value="MHL"/>
          <xsd:enumeration value="MKD"/>
          <xsd:enumeration value="MLI"/>
          <xsd:enumeration value="MMR"/>
          <xsd:enumeration value="MNE"/>
          <xsd:enumeration value="MNG"/>
          <xsd:enumeration value="MOZ"/>
          <xsd:enumeration value="MRT"/>
          <xsd:enumeration value="MSR"/>
          <xsd:enumeration value="MUS"/>
          <xsd:enumeration value="MWI"/>
          <xsd:enumeration value="MYS"/>
          <xsd:enumeration value="NAM"/>
          <xsd:enumeration value="NER"/>
          <xsd:enumeration value="NGA"/>
          <xsd:enumeration value="NIC"/>
          <xsd:enumeration value="NIU"/>
          <xsd:enumeration value="NPL"/>
          <xsd:enumeration value="NRU"/>
          <xsd:enumeration value="PAK"/>
          <xsd:enumeration value="PAL"/>
          <xsd:enumeration value="PAN"/>
          <xsd:enumeration value="PER"/>
          <xsd:enumeration value="PHL"/>
          <xsd:enumeration value="PLW"/>
          <xsd:enumeration value="PNG"/>
          <xsd:enumeration value="POL"/>
          <xsd:enumeration value="PRK"/>
          <xsd:enumeration value="PRY"/>
          <xsd:enumeration value="PSC"/>
          <xsd:enumeration value="QAT"/>
          <xsd:enumeration value="R11"/>
          <xsd:enumeration value="R12"/>
          <xsd:enumeration value="R44"/>
          <xsd:enumeration value="R45"/>
          <xsd:enumeration value="R46"/>
          <xsd:enumeration value="R47"/>
          <xsd:enumeration value="RJB"/>
          <xsd:enumeration value="ROU"/>
          <xsd:enumeration value="RUS"/>
          <xsd:enumeration value="RWA"/>
          <xsd:enumeration value="SAU"/>
          <xsd:enumeration value="SDN"/>
          <xsd:enumeration value="SEN"/>
          <xsd:enumeration value="SLB"/>
          <xsd:enumeration value="SLE"/>
          <xsd:enumeration value="SLV"/>
          <xsd:enumeration value="SOM"/>
          <xsd:enumeration value="SRB"/>
          <xsd:enumeration value="SSD"/>
          <xsd:enumeration value="STP"/>
          <xsd:enumeration value="SUR"/>
          <xsd:enumeration value="SVK"/>
          <xsd:enumeration value="SWZ"/>
          <xsd:enumeration value="SYC"/>
          <xsd:enumeration value="SYR"/>
          <xsd:enumeration value="TCA"/>
          <xsd:enumeration value="TCD"/>
          <xsd:enumeration value="TGO"/>
          <xsd:enumeration value="THA"/>
          <xsd:enumeration value="TJK"/>
          <xsd:enumeration value="TKL"/>
          <xsd:enumeration value="TKM"/>
          <xsd:enumeration value="TLS"/>
          <xsd:enumeration value="TON"/>
          <xsd:enumeration value="TTO"/>
          <xsd:enumeration value="TUN"/>
          <xsd:enumeration value="TUR"/>
          <xsd:enumeration value="TUV"/>
          <xsd:enumeration value="TZA"/>
          <xsd:enumeration value="UGA"/>
          <xsd:enumeration value="UKR"/>
          <xsd:enumeration value="UNV"/>
          <xsd:enumeration value="URY"/>
          <xsd:enumeration value="UZB"/>
          <xsd:enumeration value="VCT"/>
          <xsd:enumeration value="VEN"/>
          <xsd:enumeration value="VGB"/>
          <xsd:enumeration value="VNM"/>
          <xsd:enumeration value="VUT"/>
          <xsd:enumeration value="WSM"/>
          <xsd:enumeration value="YEM"/>
          <xsd:enumeration value="ZAF"/>
          <xsd:enumeration value="ZMB"/>
          <xsd:enumeration value="ZWE"/>
          <xsd:enumeration value="H01"/>
          <xsd:enumeration value="H02"/>
          <xsd:enumeration value="H03"/>
          <xsd:enumeration value="H04"/>
          <xsd:enumeration value="H05"/>
          <xsd:enumeration value="H10"/>
          <xsd:enumeration value="H11"/>
          <xsd:enumeration value="H13"/>
          <xsd:enumeration value="H13"/>
          <xsd:enumeration value="H14"/>
          <xsd:enumeration value="H15"/>
          <xsd:enumeration value="H17"/>
          <xsd:enumeration value="H18"/>
          <xsd:enumeration value="H19"/>
          <xsd:enumeration value="H20"/>
          <xsd:enumeration value="H21"/>
          <xsd:enumeration value="H22"/>
          <xsd:enumeration value="H23"/>
          <xsd:enumeration value="H24"/>
          <xsd:enumeration value="H25"/>
          <xsd:enumeration value="H26"/>
          <xsd:enumeration value="H27"/>
          <xsd:enumeration value="H28"/>
          <xsd:enumeration value="H30"/>
          <xsd:enumeration value="H31"/>
          <xsd:enumeration value="H35"/>
          <xsd:enumeration value="H42"/>
          <xsd:enumeration value="H43"/>
          <xsd:enumeration value="H45"/>
          <xsd:enumeration value="H46"/>
          <xsd:enumeration value="H48"/>
          <xsd:enumeration value="H49"/>
          <xsd:enumeration value="H51"/>
          <xsd:enumeration value="H54"/>
          <xsd:enumeration value="H56"/>
          <xsd:enumeration value="H57"/>
          <xsd:enumeration value="H58"/>
          <xsd:enumeration value="H59"/>
          <xsd:enumeration value="H61"/>
          <xsd:enumeration value="H62"/>
          <xsd:enumeration value="H70"/>
          <xsd:enumeration value="H71"/>
        </xsd:restriction>
      </xsd:simpleType>
    </xsd:element>
    <xsd:element name="UndpDocFormat" ma:index="12" nillable="true" ma:displayName="Document Medium" ma:description="The medium/format from which this document originated (i.e. Fax, Paper, eDocument etc.)" ma:format="Dropdown" ma:internalName="UndpDocFormat">
      <xsd:simpleType>
        <xsd:restriction base="dms:Choice">
          <xsd:enumeration value="E-Document"/>
          <xsd:enumeration value="Letter/Paper"/>
          <xsd:enumeration value="E-Mail"/>
          <xsd:enumeration value="Fax/Telecopy"/>
          <xsd:enumeration value="Audio"/>
          <xsd:enumeration value="Database"/>
          <xsd:enumeration value="Image/Picture"/>
          <xsd:enumeration value="Instant Message"/>
          <xsd:enumeration value="Social Media"/>
        </xsd:restriction>
      </xsd:simpleType>
    </xsd:element>
    <xsd:element name="UndpDocID" ma:index="14" nillable="true" ma:displayName="Doc ID" ma:description="The Unique ID number for this document. Reserve for System Use." ma:internalName="UndpDocID">
      <xsd:simpleType>
        <xsd:restriction base="dms:Text">
          <xsd:maxLength value="35"/>
        </xsd:restriction>
      </xsd:simpleType>
    </xsd:element>
    <xsd:element name="TaxCatchAll" ma:index="23" nillable="true" ma:displayName="Taxonomy Catch All Column" ma:hidden="true" ma:list="{ebf97bad-dcbe-4f0d-9a23-b800605d6ac9}" ma:internalName="TaxCatchAll" ma:showField="CatchAllData" ma:web="f1161f5b-24a3-4c2d-bc81-44cb9325e8ee">
      <xsd:complexType>
        <xsd:complexContent>
          <xsd:extension base="dms:MultiChoiceLookup">
            <xsd:sequence>
              <xsd:element name="Value" type="dms:Lookup" maxOccurs="unbounded" minOccurs="0" nillable="true"/>
            </xsd:sequence>
          </xsd:extension>
        </xsd:complexContent>
      </xsd:complexType>
    </xsd:element>
    <xsd:element name="TaxCatchAllLabel" ma:index="24" nillable="true" ma:displayName="Taxonomy Catch All Column1" ma:hidden="true" ma:list="{ebf97bad-dcbe-4f0d-9a23-b800605d6ac9}" ma:internalName="TaxCatchAllLabel" ma:readOnly="true" ma:showField="CatchAllDataLabel" ma:web="f1161f5b-24a3-4c2d-bc81-44cb9325e8ee">
      <xsd:complexType>
        <xsd:complexContent>
          <xsd:extension base="dms:MultiChoiceLookup">
            <xsd:sequence>
              <xsd:element name="Value" type="dms:Lookup" maxOccurs="unbounded" minOccurs="0" nillable="true"/>
            </xsd:sequence>
          </xsd:extension>
        </xsd:complexContent>
      </xsd:complexType>
    </xsd:element>
    <xsd:element name="UndpDocTypeMMTaxHTField0" ma:index="25" nillable="true" ma:taxonomy="true" ma:internalName="UndpDocTypeMMTaxHTField0" ma:taxonomyFieldName="UndpDocTypeMM" ma:displayName="Document Type" ma:readOnly="false" ma:default="" ma:fieldId="{ef94467a-fb76-4b42-91a0-5b5bdb6c8d34}" ma:sspId="28e6c43a-9e99-4bdd-9574-a0fa4ea3b61e" ma:termSetId="78839492-c939-4403-a05a-dae1049eff08" ma:anchorId="00000000-0000-0000-0000-000000000000" ma:open="false" ma:isKeyword="false">
      <xsd:complexType>
        <xsd:sequence>
          <xsd:element ref="pc:Terms" minOccurs="0" maxOccurs="1"/>
        </xsd:sequence>
      </xsd:complexType>
    </xsd:element>
    <xsd:element name="UNDPCountryTaxHTField0" ma:index="27" nillable="true" ma:taxonomy="true" ma:internalName="UNDPCountryTaxHTField0" ma:taxonomyFieldName="UNDPCountry" ma:displayName="Applies To Unit/Office/Country" ma:default="" ma:fieldId="{81e4cc14-7d66-47aa-92fc-e5e3ceab8cf9}" ma:taxonomyMulti="true" ma:sspId="28e6c43a-9e99-4bdd-9574-a0fa4ea3b61e" ma:termSetId="4c1519d5-5462-432c-ac69-cbad312f38bc" ma:anchorId="00000000-0000-0000-0000-000000000000" ma:open="false" ma:isKeyword="false">
      <xsd:complexType>
        <xsd:sequence>
          <xsd:element ref="pc:Terms" minOccurs="0" maxOccurs="1"/>
        </xsd:sequence>
      </xsd:complexType>
    </xsd:element>
    <xsd:element name="UNDPDocumentCategoryTaxHTField0" ma:index="30" nillable="true" ma:taxonomy="true" ma:internalName="UNDPDocumentCategoryTaxHTField0" ma:taxonomyFieldName="UNDPDocumentCategory" ma:displayName="Document Category" ma:readOnly="false" ma:default="" ma:fieldId="{30683383-b7b1-438d-8f61-9bf6b516a9e8}" ma:sspId="28e6c43a-9e99-4bdd-9574-a0fa4ea3b61e" ma:termSetId="353ae5a2-1c9c-42f6-bb56-cf3ba72fb601" ma:anchorId="00000000-0000-0000-0000-000000000000" ma:open="false" ma:isKeyword="false">
      <xsd:complexType>
        <xsd:sequence>
          <xsd:element ref="pc:Terms" minOccurs="0" maxOccurs="1"/>
        </xsd:sequence>
      </xsd:complexType>
    </xsd:element>
    <xsd:element name="b6db62fdefd74bd188b0c1cc54de5bcf" ma:index="32" nillable="true" ma:taxonomy="true" ma:internalName="b6db62fdefd74bd188b0c1cc54de5bcf" ma:taxonomyFieldName="UndpUnitMM" ma:displayName="Responsible Unit/Office" ma:readOnly="false" ma:default="" ma:fieldId="{b6db62fd-efd7-4bd1-88b0-c1cc54de5bcf}" ma:taxonomyMulti="true" ma:sspId="28e6c43a-9e99-4bdd-9574-a0fa4ea3b61e" ma:termSetId="41041907-3ad1-4549-b766-200fd229bd1c" ma:anchorId="00000000-0000-0000-0000-000000000000" ma:open="false" ma:isKeyword="false">
      <xsd:complexType>
        <xsd:sequence>
          <xsd:element ref="pc:Terms" minOccurs="0" maxOccurs="1"/>
        </xsd:sequence>
      </xsd:complexType>
    </xsd:element>
    <xsd:element name="UN_x0020_LanguagesTaxHTField0" ma:index="33" nillable="true" ma:taxonomy="true" ma:internalName="UN_x0020_LanguagesTaxHTField0" ma:taxonomyFieldName="UN_x0020_Languages" ma:displayName="UN Languages" ma:readOnly="false" ma:default="1;#English|7f98b732-4b5b-4b70-ba90-a0eff09b5d2d" ma:fieldId="{41a2b052-e54a-4bfe-83da-6da45935c81e}" ma:sspId="28e6c43a-9e99-4bdd-9574-a0fa4ea3b61e" ma:termSetId="b4046108-c9b1-4d97-ad16-d3846fb24317" ma:anchorId="45d05d46-9bc9-40df-8618-9658690cf41e" ma:open="false" ma:isKeyword="false">
      <xsd:complexType>
        <xsd:sequence>
          <xsd:element ref="pc:Terms" minOccurs="0" maxOccurs="1"/>
        </xsd:sequence>
      </xsd:complexType>
    </xsd:element>
    <xsd:element name="c4e2ab2cc9354bbf9064eeb465a566ea" ma:index="34" nillable="true" ma:taxonomy="true" ma:internalName="c4e2ab2cc9354bbf9064eeb465a566ea" ma:taxonomyFieldName="eRegFilingCodeMM" ma:displayName="eFiling Code" ma:readOnly="false" ma:default="" ma:fieldId="{c4e2ab2c-c935-4bbf-9064-eeb465a566ea}" ma:sspId="28e6c43a-9e99-4bdd-9574-a0fa4ea3b61e" ma:termSetId="1b29302a-a790-4a29-9296-98192bc3cc74" ma:anchorId="ccbed235-bdac-448a-ab80-b4bb62a8ac5c" ma:open="false" ma:isKeyword="false">
      <xsd:complexType>
        <xsd:sequence>
          <xsd:element ref="pc:Terms" minOccurs="0" maxOccurs="1"/>
        </xsd:sequence>
      </xsd:complexType>
    </xsd:element>
    <xsd:element name="UNDPFocusAreasTaxHTField0" ma:index="35" nillable="true" ma:taxonomy="true" ma:internalName="UNDPFocusAreasTaxHTField0" ma:taxonomyFieldName="UNDPFocusAreas" ma:displayName="Focus Area" ma:readOnly="false" ma:default="" ma:fieldId="{c0f5d6bc-94c2-4efb-8cb3-448ca9792810}" ma:taxonomyMulti="true" ma:sspId="28e6c43a-9e99-4bdd-9574-a0fa4ea3b61e" ma:termSetId="5595b894-23d9-4524-8855-5c6c69b8bcc7" ma:anchorId="00000000-0000-0000-0000-000000000000" ma:open="false" ma:isKeyword="false">
      <xsd:complexType>
        <xsd:sequence>
          <xsd:element ref="pc:Terms" minOccurs="0" maxOccurs="1"/>
        </xsd:sequence>
      </xsd:complexType>
    </xsd:element>
    <xsd:element name="UndpIsTemplate" ma:index="43" nillable="true" ma:displayName="Template" ma:default="No" ma:description="Is this document a template or model upon which other documents should be based?" ma:format="RadioButtons" ma:hidden="true" ma:internalName="UndpIsTemplate" ma:readOnly="false">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f1161f5b-24a3-4c2d-bc81-44cb9325e8ee" elementFormDefault="qualified">
    <xsd:import namespace="http://schemas.microsoft.com/office/2006/documentManagement/types"/>
    <xsd:import namespace="http://schemas.microsoft.com/office/infopath/2007/PartnerControls"/>
    <xsd:element name="UNDPPOPPFunctionalArea" ma:index="5" nillable="true" ma:displayName="Functional Area" ma:description="The Functional Area (as defined in POPP) of this document" ma:format="Dropdown" ma:internalName="UNDPPOPPFunctionalArea" ma:readOnly="false">
      <xsd:simpleType>
        <xsd:restriction base="dms:Choice">
          <xsd:enumeration value="Administrative Services"/>
          <xsd:enumeration value="Contract and Procurement"/>
          <xsd:enumeration value="Ethics"/>
          <xsd:enumeration value="Financial Resources"/>
          <xsd:enumeration value="Human Resources"/>
          <xsd:enumeration value="Information and Communications Technology"/>
          <xsd:enumeration value="Management of Crisis and Special Development Situations"/>
          <xsd:enumeration value="Partnerships"/>
          <xsd:enumeration value="Programme and Project"/>
          <xsd:enumeration value="Results &amp; Accountability"/>
          <xsd:enumeration value="Prescriptive Content"/>
          <xsd:enumeration value="Security"/>
        </xsd:restriction>
      </xsd:simpleType>
    </xsd:element>
    <xsd:element name="Outcome1" ma:index="9" nillable="true" ma:displayName="Output" ma:internalName="Outcome1" ma:readOnly="false">
      <xsd:simpleType>
        <xsd:restriction base="dms:Text">
          <xsd:maxLength value="8"/>
        </xsd:restriction>
      </xsd:simpleType>
    </xsd:element>
    <xsd:element name="PDC_x0020_Document_x0020_Category" ma:index="15" nillable="true" ma:displayName="PDC Document Category" ma:default="Project" ma:format="Dropdown" ma:internalName="PDC_x0020_Document_x0020_Category" ma:readOnly="false">
      <xsd:simpleType>
        <xsd:restriction base="dms:Choice">
          <xsd:enumeration value="Project"/>
          <xsd:enumeration value="Proposal"/>
        </xsd:restriction>
      </xsd:simpleType>
    </xsd:element>
    <xsd:element name="UNDPPublishedDate" ma:index="19" nillable="true" ma:displayName="Published Date" ma:description="The date the document was published" ma:format="DateOnly" ma:hidden="true" ma:internalName="UNDPPublishedDate" ma:readOnly="false">
      <xsd:simpleType>
        <xsd:restriction base="dms:DateTime"/>
      </xsd:simpleType>
    </xsd:element>
    <xsd:element name="UNDPSummary" ma:index="21" nillable="true" ma:displayName="Summary" ma:description="A brief description or summary of the document that will displayed in search results." ma:hidden="true" ma:internalName="UNDPSummary" ma:readOnly="false">
      <xsd:simpleType>
        <xsd:restriction base="dms:Note"/>
      </xsd:simpleType>
    </xsd:element>
    <xsd:element name="o4086b1782a74105bb5269035bccc8e9" ma:index="39" nillable="true" ma:taxonomy="true" ma:internalName="o4086b1782a74105bb5269035bccc8e9" ma:taxonomyFieldName="Atlas_x0020_Document_x0020_Status" ma:displayName="PDC Document Status" ma:indexed="true" ma:readOnly="false" ma:default="3;#Draft|148f9654-2d0b-4582-a532-49dea0090e5d" ma:fieldId="{84086b17-82a7-4105-bb52-69035bccc8e9}" ma:sspId="28e6c43a-9e99-4bdd-9574-a0fa4ea3b61e" ma:termSetId="bf88dcc3-e0ff-46aa-9842-84eacace3bd1" ma:anchorId="00000000-0000-0000-0000-000000000000" ma:open="false" ma:isKeyword="false">
      <xsd:complexType>
        <xsd:sequence>
          <xsd:element ref="pc:Terms" minOccurs="0" maxOccurs="1"/>
        </xsd:sequence>
      </xsd:complexType>
    </xsd:element>
    <xsd:element name="Project_x0020_Number" ma:index="40" nillable="true" ma:displayName="Project Number" ma:hidden="true" ma:internalName="Project_x0020_Number" ma:readOnly="false">
      <xsd:simpleType>
        <xsd:restriction base="dms:Text">
          <xsd:maxLength value="8"/>
        </xsd:restriction>
      </xsd:simpleType>
    </xsd:element>
    <xsd:element name="idff2b682fce4d0680503cd9036a3260" ma:index="41" nillable="true" ma:taxonomy="true" ma:internalName="idff2b682fce4d0680503cd9036a3260" ma:taxonomyFieldName="Atlas_x0020_Document_x0020_Type" ma:displayName="PDC Document Type" ma:readOnly="false" ma:default="" ma:fieldId="{2dff2b68-2fce-4d06-8050-3cd9036a3260}" ma:sspId="28e6c43a-9e99-4bdd-9574-a0fa4ea3b61e" ma:termSetId="b24c61c9-da3d-4375-8433-f6bfd3bd2e40" ma:anchorId="00000000-0000-0000-0000-000000000000" ma:open="false" ma:isKeyword="false">
      <xsd:complexType>
        <xsd:sequence>
          <xsd:element ref="pc:Terms" minOccurs="0" maxOccurs="1"/>
        </xsd:sequence>
      </xsd:complexType>
    </xsd:element>
    <xsd:element name="gc6531b704974d528487414686b72f6f" ma:index="44" ma:taxonomy="true" ma:internalName="gc6531b704974d528487414686b72f6f" ma:taxonomyFieldName="Operating_x0020_Unit0" ma:displayName="Operating Unit" ma:readOnly="false" ma:default="" ma:fieldId="{0c6531b7-0497-4d52-8487-414686b72f6f}" ma:sspId="28e6c43a-9e99-4bdd-9574-a0fa4ea3b61e" ma:termSetId="a6d353be-f43c-45cb-b587-bc092d33c36d" ma:anchorId="00000000-0000-0000-0000-000000000000" ma:open="false" ma:isKeyword="false">
      <xsd:complexType>
        <xsd:sequence>
          <xsd:element ref="pc:Terms" minOccurs="0" maxOccurs="1"/>
        </xsd:sequence>
      </xsd:complexType>
    </xsd:element>
    <xsd:element name="Project_x0020_Manager" ma:index="45" nillable="true" ma:displayName="Project Manager" ma:hidden="true" ma:internalName="Project_x0020_Manager" ma:readOnly="false">
      <xsd:simpleType>
        <xsd:restriction base="dms:Text">
          <xsd:maxLength value="50"/>
        </xsd:restriction>
      </xsd:simpleType>
    </xsd:element>
    <xsd:element name="_dlc_DocId" ma:index="47" nillable="true" ma:displayName="Document ID Value" ma:description="The value of the document ID assigned to this item." ma:internalName="_dlc_DocId" ma:readOnly="true">
      <xsd:simpleType>
        <xsd:restriction base="dms:Text"/>
      </xsd:simpleType>
    </xsd:element>
    <xsd:element name="_dlc_DocIdUrl" ma:index="4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 ma:displayName="Author"/>
        <xsd:element ref="dcterms:created" minOccurs="0" maxOccurs="1"/>
        <xsd:element ref="dc:identifier" minOccurs="0" maxOccurs="1"/>
        <xsd:element name="contentType" minOccurs="0" maxOccurs="1" type="xsd:string" ma:index="29" ma:displayName="Content Type"/>
        <xsd:element ref="dc:title" minOccurs="0" maxOccurs="1" ma:index="1" ma:displayName="Title"/>
        <xsd:element ref="dc:subject" minOccurs="0" maxOccurs="1"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UNDPDocumentCategoryTaxHTField0 xmlns="1ed4137b-41b2-488b-8250-6d369ec27664">
      <Terms xmlns="http://schemas.microsoft.com/office/infopath/2007/PartnerControls"/>
    </UNDPDocumentCategoryTaxHTField0>
    <b6db62fdefd74bd188b0c1cc54de5bcf xmlns="1ed4137b-41b2-488b-8250-6d369ec27664">
      <Terms xmlns="http://schemas.microsoft.com/office/infopath/2007/PartnerControls"/>
    </b6db62fdefd74bd188b0c1cc54de5bcf>
    <UNDPPublishedDate xmlns="f1161f5b-24a3-4c2d-bc81-44cb9325e8ee">2014-06-18T09:00:00+00:00</UNDPPublishedDate>
    <UndpDocFormat xmlns="1ed4137b-41b2-488b-8250-6d369ec27664" xsi:nil="true"/>
    <UNDPCountryTaxHTField0 xmlns="1ed4137b-41b2-488b-8250-6d369ec27664">
      <Terms xmlns="http://schemas.microsoft.com/office/infopath/2007/PartnerControls"/>
    </UNDPCountryTaxHTField0>
    <UNDPSummary xmlns="f1161f5b-24a3-4c2d-bc81-44cb9325e8ee" xsi:nil="true"/>
    <UndpOUCode xmlns="1ed4137b-41b2-488b-8250-6d369ec27664" xsi:nil="true"/>
    <UndpDocTypeMMTaxHTField0 xmlns="1ed4137b-41b2-488b-8250-6d369ec27664">
      <Terms xmlns="http://schemas.microsoft.com/office/infopath/2007/PartnerControls"/>
    </UndpDocTypeMMTaxHTField0>
    <UNDPFocusAreasTaxHTField0 xmlns="1ed4137b-41b2-488b-8250-6d369ec27664">
      <Terms xmlns="http://schemas.microsoft.com/office/infopath/2007/PartnerControls"/>
    </UNDPFocusAreasTaxHTField0>
    <PDC_x0020_Document_x0020_Category xmlns="f1161f5b-24a3-4c2d-bc81-44cb9325e8ee">Project</PDC_x0020_Document_x0020_Category>
    <idff2b682fce4d0680503cd9036a3260 xmlns="f1161f5b-24a3-4c2d-bc81-44cb9325e8ee">
      <Terms xmlns="http://schemas.microsoft.com/office/infopath/2007/PartnerControls">
        <TermInfo xmlns="http://schemas.microsoft.com/office/infopath/2007/PartnerControls">
          <TermName xmlns="http://schemas.microsoft.com/office/infopath/2007/PartnerControls">Other</TermName>
          <TermId xmlns="http://schemas.microsoft.com/office/infopath/2007/PartnerControls">31c9cb5b-e3a5-4ce8-95bd-eda20410466c</TermId>
        </TermInfo>
      </Terms>
    </idff2b682fce4d0680503cd9036a3260>
    <_Publisher xmlns="http://schemas.microsoft.com/sharepoint/v3/fields" xsi:nil="true"/>
    <o4086b1782a74105bb5269035bccc8e9 xmlns="f1161f5b-24a3-4c2d-bc81-44cb9325e8ee">
      <Terms xmlns="http://schemas.microsoft.com/office/infopath/2007/PartnerControls">
        <TermInfo xmlns="http://schemas.microsoft.com/office/infopath/2007/PartnerControls">
          <TermName xmlns="http://schemas.microsoft.com/office/infopath/2007/PartnerControls">Draft</TermName>
          <TermId xmlns="http://schemas.microsoft.com/office/infopath/2007/PartnerControls">148f9654-2d0b-4582-a532-49dea0090e5d</TermId>
        </TermInfo>
      </Terms>
    </o4086b1782a74105bb5269035bccc8e9>
    <UNDPPOPPFunctionalArea xmlns="f1161f5b-24a3-4c2d-bc81-44cb9325e8ee">Programme and Project</UNDPPOPPFunctionalArea>
    <Project_x0020_Number xmlns="f1161f5b-24a3-4c2d-bc81-44cb9325e8ee" xsi:nil="true"/>
    <Project_x0020_Manager xmlns="f1161f5b-24a3-4c2d-bc81-44cb9325e8ee" xsi:nil="true"/>
    <TaxCatchAll xmlns="1ed4137b-41b2-488b-8250-6d369ec27664">
      <Value>235</Value>
      <Value>3</Value>
      <Value>123</Value>
      <Value>1</Value>
    </TaxCatchAll>
    <c4e2ab2cc9354bbf9064eeb465a566ea xmlns="1ed4137b-41b2-488b-8250-6d369ec27664">
      <Terms xmlns="http://schemas.microsoft.com/office/infopath/2007/PartnerControls"/>
    </c4e2ab2cc9354bbf9064eeb465a566ea>
    <UndpProjectNo xmlns="1ed4137b-41b2-488b-8250-6d369ec27664">00062087</UndpProjectNo>
    <UndpDocStatus xmlns="1ed4137b-41b2-488b-8250-6d369ec27664">Draft</UndpDocStatus>
    <Outcome1 xmlns="f1161f5b-24a3-4c2d-bc81-44cb9325e8ee" xsi:nil="true"/>
    <UndpClassificationLevel xmlns="1ed4137b-41b2-488b-8250-6d369ec27664">Public</UndpClassificationLevel>
    <UndpIsTemplate xmlns="1ed4137b-41b2-488b-8250-6d369ec27664">No</UndpIsTemplate>
    <UndpDocID xmlns="1ed4137b-41b2-488b-8250-6d369ec27664" xsi:nil="true"/>
    <UN_x0020_LanguagesTaxHTField0 xmlns="1ed4137b-41b2-488b-8250-6d369ec27664">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7f98b732-4b5b-4b70-ba90-a0eff09b5d2d</TermId>
        </TermInfo>
      </Terms>
    </UN_x0020_LanguagesTaxHTField0>
    <gc6531b704974d528487414686b72f6f xmlns="f1161f5b-24a3-4c2d-bc81-44cb9325e8ee">
      <Terms xmlns="http://schemas.microsoft.com/office/infopath/2007/PartnerControls">
        <TermInfo xmlns="http://schemas.microsoft.com/office/infopath/2007/PartnerControls">
          <TermName xmlns="http://schemas.microsoft.com/office/infopath/2007/PartnerControls">IRQ</TermName>
          <TermId xmlns="http://schemas.microsoft.com/office/infopath/2007/PartnerControls">02ba8505-94ea-4d9e-a886-f50f2f4a78e4</TermId>
        </TermInfo>
      </Terms>
    </gc6531b704974d528487414686b72f6f>
    <_dlc_DocId xmlns="f1161f5b-24a3-4c2d-bc81-44cb9325e8ee">ATLASPDC-4-18053</_dlc_DocId>
    <_dlc_DocIdUrl xmlns="f1161f5b-24a3-4c2d-bc81-44cb9325e8ee">
      <Url>https://info.undp.org/docs/pdc/_layouts/DocIdRedir.aspx?ID=ATLASPDC-4-18053</Url>
      <Description>ATLASPDC-4-18053</Description>
    </_dlc_DocIdUrl>
  </documentManagement>
</p:properties>
</file>

<file path=customXml/itemProps1.xml><?xml version="1.0" encoding="utf-8"?>
<ds:datastoreItem xmlns:ds="http://schemas.openxmlformats.org/officeDocument/2006/customXml" ds:itemID="{3099008C-A2AB-431A-B20B-84708705A099}">
  <ds:schemaRefs>
    <ds:schemaRef ds:uri="Microsoft.SharePoint.Taxonomy.ContentTypeSync"/>
  </ds:schemaRefs>
</ds:datastoreItem>
</file>

<file path=customXml/itemProps2.xml><?xml version="1.0" encoding="utf-8"?>
<ds:datastoreItem xmlns:ds="http://schemas.openxmlformats.org/officeDocument/2006/customXml" ds:itemID="{DFC96E9D-76BF-44D8-8712-2CD78DDBBEEF}">
  <ds:schemaRefs>
    <ds:schemaRef ds:uri="http://schemas.microsoft.com/sharepoint/events"/>
  </ds:schemaRefs>
</ds:datastoreItem>
</file>

<file path=customXml/itemProps3.xml><?xml version="1.0" encoding="utf-8"?>
<ds:datastoreItem xmlns:ds="http://schemas.openxmlformats.org/officeDocument/2006/customXml" ds:itemID="{9446127B-B7C1-48F0-BDAF-0DD7933BED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1ed4137b-41b2-488b-8250-6d369ec27664"/>
    <ds:schemaRef ds:uri="f1161f5b-24a3-4c2d-bc81-44cb9325e8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D76B0AA-F014-415C-B909-B505EDB0CA74}">
  <ds:schemaRefs>
    <ds:schemaRef ds:uri="http://schemas.microsoft.com/sharepoint/v3/contenttype/forms"/>
  </ds:schemaRefs>
</ds:datastoreItem>
</file>

<file path=customXml/itemProps5.xml><?xml version="1.0" encoding="utf-8"?>
<ds:datastoreItem xmlns:ds="http://schemas.openxmlformats.org/officeDocument/2006/customXml" ds:itemID="{EDAA119D-D135-4EDE-8835-2DBBDF1E5994}">
  <ds:schemaRefs>
    <ds:schemaRef ds:uri="http://schemas.microsoft.com/office/2006/metadata/properties"/>
    <ds:schemaRef ds:uri="http://schemas.microsoft.com/office/infopath/2007/PartnerControls"/>
    <ds:schemaRef ds:uri="1ed4137b-41b2-488b-8250-6d369ec27664"/>
    <ds:schemaRef ds:uri="f1161f5b-24a3-4c2d-bc81-44cb9325e8ee"/>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emplate/>
  <TotalTime>1430</TotalTime>
  <Words>4149</Words>
  <Application>Microsoft Office PowerPoint</Application>
  <PresentationFormat>On-screen Show (4:3)</PresentationFormat>
  <Paragraphs>580</Paragraphs>
  <Slides>43</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Arabic Typesetting</vt:lpstr>
      <vt:lpstr>Arial</vt:lpstr>
      <vt:lpstr>Calibri</vt:lpstr>
      <vt:lpstr>Calibri Light</vt:lpstr>
      <vt:lpstr>Courier New</vt:lpstr>
      <vt:lpstr>Microsoft Uighur</vt:lpstr>
      <vt:lpstr>Simplified Arabic</vt:lpstr>
      <vt:lpstr>Times New Roman</vt:lpstr>
      <vt:lpstr>Traditional Arabic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المحاور الرئيسية للإدارة الرشيدة</vt:lpstr>
      <vt:lpstr>PowerPoint Presentation</vt:lpstr>
      <vt:lpstr>PowerPoint Presentation</vt:lpstr>
      <vt:lpstr>PowerPoint Presentation</vt:lpstr>
      <vt:lpstr>PowerPoint Presentation</vt:lpstr>
      <vt:lpstr>PowerPoint Presentation</vt:lpstr>
      <vt:lpstr>PowerPoint Presentation</vt:lpstr>
      <vt:lpstr>تخطيط قياس الاداء (deliverable 3 pg 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Roger EL Khoury</dc:creator>
  <cp:lastModifiedBy>FADA</cp:lastModifiedBy>
  <cp:revision>143</cp:revision>
  <dcterms:created xsi:type="dcterms:W3CDTF">2014-03-17T09:35:39Z</dcterms:created>
  <dcterms:modified xsi:type="dcterms:W3CDTF">2019-01-26T19:02:50Z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0x010100F075C04BA242A84ABD3293E3AD35CDA400AB50428DC784B44FAACCAA5FAE40C0590045B5E632B552204ABF0E616DD66BDA0F</vt:lpwstr>
  </property>
  <property fmtid="{D5CDD505-2E9C-101B-9397-08002B2CF9AE}" pid="3" name="_dlc_DocIdItemGuid">
    <vt:lpwstr>87e318c8-f42c-4b87-aa9e-9a81f3230646</vt:lpwstr>
  </property>
  <property fmtid="{D5CDD505-2E9C-101B-9397-08002B2CF9AE}" pid="4" name="UNDPCountry">
    <vt:lpwstr/>
  </property>
  <property fmtid="{D5CDD505-2E9C-101B-9397-08002B2CF9AE}" pid="5" name="Atlas_x0020_Document_x0020_Type">
    <vt:lpwstr>235;#Other|31c9cb5b-e3a5-4ce8-95bd-eda20410466c</vt:lpwstr>
  </property>
  <property fmtid="{D5CDD505-2E9C-101B-9397-08002B2CF9AE}" pid="6" name="UndpDocTypeMM">
    <vt:lpwstr/>
  </property>
  <property fmtid="{D5CDD505-2E9C-101B-9397-08002B2CF9AE}" pid="7" name="UNDPDocumentCategory">
    <vt:lpwstr/>
  </property>
  <property fmtid="{D5CDD505-2E9C-101B-9397-08002B2CF9AE}" pid="8" name="UnitTaxHTField0">
    <vt:lpwstr/>
  </property>
  <property fmtid="{D5CDD505-2E9C-101B-9397-08002B2CF9AE}" pid="9" name="UN Languages">
    <vt:lpwstr>1;#English|7f98b732-4b5b-4b70-ba90-a0eff09b5d2d</vt:lpwstr>
  </property>
  <property fmtid="{D5CDD505-2E9C-101B-9397-08002B2CF9AE}" pid="10" name="Operating Unit0">
    <vt:lpwstr>123;#IRQ|02ba8505-94ea-4d9e-a886-f50f2f4a78e4</vt:lpwstr>
  </property>
  <property fmtid="{D5CDD505-2E9C-101B-9397-08002B2CF9AE}" pid="11" name="Atlas Document Status">
    <vt:lpwstr>3;#Draft|148f9654-2d0b-4582-a532-49dea0090e5d</vt:lpwstr>
  </property>
  <property fmtid="{D5CDD505-2E9C-101B-9397-08002B2CF9AE}" pid="12" name="UndpUnitMM">
    <vt:lpwstr/>
  </property>
  <property fmtid="{D5CDD505-2E9C-101B-9397-08002B2CF9AE}" pid="13" name="eRegFilingCodeMM">
    <vt:lpwstr/>
  </property>
  <property fmtid="{D5CDD505-2E9C-101B-9397-08002B2CF9AE}" pid="14" name="Unit">
    <vt:lpwstr/>
  </property>
  <property fmtid="{D5CDD505-2E9C-101B-9397-08002B2CF9AE}" pid="15" name="UNDPFocusAreas">
    <vt:lpwstr/>
  </property>
  <property fmtid="{D5CDD505-2E9C-101B-9397-08002B2CF9AE}" pid="16" name="Atlas Document Type">
    <vt:lpwstr>235</vt:lpwstr>
  </property>
</Properties>
</file>