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8" r:id="rId3"/>
    <p:sldId id="259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3" d="100"/>
          <a:sy n="73" d="100"/>
        </p:scale>
        <p:origin x="618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1CCA8-04A1-4450-A012-2A06C1BED192}" type="datetimeFigureOut">
              <a:rPr lang="en-US" smtClean="0"/>
              <a:t>1/27/2019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36868A-1E66-428C-8503-B65E0FAB28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44258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800587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6" y="536732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1CCA8-04A1-4450-A012-2A06C1BED192}" type="datetimeFigureOut">
              <a:rPr lang="en-US" smtClean="0"/>
              <a:t>1/27/2019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36868A-1E66-428C-8503-B65E0FAB28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9332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8825659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8825659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1CCA8-04A1-4450-A012-2A06C1BED192}" type="datetimeFigureOut">
              <a:rPr lang="en-US" smtClean="0"/>
              <a:t>1/27/2019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36868A-1E66-428C-8503-B65E0FAB28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818128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1" y="1447800"/>
            <a:ext cx="7999315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14"/>
          </p:nvPr>
        </p:nvSpPr>
        <p:spPr>
          <a:xfrm>
            <a:off x="1930400" y="3771174"/>
            <a:ext cx="7279649" cy="342174"/>
          </a:xfrm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bg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1CCA8-04A1-4450-A012-2A06C1BED192}" type="datetimeFigureOut">
              <a:rPr lang="en-US" smtClean="0"/>
              <a:t>1/27/2019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36868A-1E66-428C-8503-B65E0FAB280C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98295" y="971253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330490" y="2613787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80894377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3124201"/>
            <a:ext cx="8825660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777381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1CCA8-04A1-4450-A012-2A06C1BED192}" type="datetimeFigureOut">
              <a:rPr lang="en-US" smtClean="0"/>
              <a:t>1/27/2019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36868A-1E66-428C-8503-B65E0FAB28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164395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2947" y="198120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652463" y="266700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3659" y="1981200"/>
            <a:ext cx="293624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3873106" y="266700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1981200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124700" y="266700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1CCA8-04A1-4450-A012-2A06C1BED192}" type="datetimeFigureOut">
              <a:rPr lang="en-US" smtClean="0"/>
              <a:t>1/27/2019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36868A-1E66-428C-8503-B65E0FAB28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712751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2463" y="4250949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52463" y="2209800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652463" y="4827211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9375" y="4250949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889374" y="2209800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3888022" y="4827210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4250949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124699" y="2209800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124575" y="4827208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1CCA8-04A1-4450-A012-2A06C1BED192}" type="datetimeFigureOut">
              <a:rPr lang="en-US" smtClean="0"/>
              <a:t>1/27/2019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36868A-1E66-428C-8503-B65E0FAB28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089394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1CCA8-04A1-4450-A012-2A06C1BED192}" type="datetimeFigureOut">
              <a:rPr lang="en-US" smtClean="0"/>
              <a:t>1/27/2019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36868A-1E66-428C-8503-B65E0FAB28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761548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304212" y="430213"/>
            <a:ext cx="1752601" cy="5826125"/>
          </a:xfrm>
        </p:spPr>
        <p:txBody>
          <a:bodyPr vert="eaVert" anchor="b" anchorCtr="0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3" y="887414"/>
            <a:ext cx="7423149" cy="5368924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1CCA8-04A1-4450-A012-2A06C1BED192}" type="datetimeFigureOut">
              <a:rPr lang="en-US" smtClean="0"/>
              <a:t>1/27/2019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36868A-1E66-428C-8503-B65E0FAB28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85919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1CCA8-04A1-4450-A012-2A06C1BED192}" type="datetimeFigureOut">
              <a:rPr lang="en-US" smtClean="0"/>
              <a:t>1/27/2019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36868A-1E66-428C-8503-B65E0FAB28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6326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861733"/>
            <a:ext cx="882565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1CCA8-04A1-4450-A012-2A06C1BED192}" type="datetimeFigureOut">
              <a:rPr lang="en-US" smtClean="0"/>
              <a:t>1/27/2019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36868A-1E66-428C-8503-B65E0FAB28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47684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3312" y="2060575"/>
            <a:ext cx="4396339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54493" y="2056092"/>
            <a:ext cx="4396341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1CCA8-04A1-4450-A012-2A06C1BED192}" type="datetimeFigureOut">
              <a:rPr lang="en-US" smtClean="0"/>
              <a:t>1/27/2019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36868A-1E66-428C-8503-B65E0FAB28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94613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3" y="1905000"/>
            <a:ext cx="43963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3312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4495" y="1905000"/>
            <a:ext cx="43963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54495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1CCA8-04A1-4450-A012-2A06C1BED192}" type="datetimeFigureOut">
              <a:rPr lang="en-US" smtClean="0"/>
              <a:t>1/27/2019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36868A-1E66-428C-8503-B65E0FAB28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13601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1CCA8-04A1-4450-A012-2A06C1BED192}" type="datetimeFigureOut">
              <a:rPr lang="en-US" smtClean="0"/>
              <a:t>1/27/2019</a:t>
            </a:fld>
            <a:endParaRPr lang="en-US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36868A-1E66-428C-8503-B65E0FAB28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98654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1CCA8-04A1-4450-A012-2A06C1BED192}" type="datetimeFigureOut">
              <a:rPr lang="en-US" smtClean="0"/>
              <a:t>1/27/2019</a:t>
            </a:fld>
            <a:endParaRPr lang="en-US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36868A-1E66-428C-8503-B65E0FAB28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98855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3" y="1447800"/>
            <a:ext cx="3401064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616" y="1447800"/>
            <a:ext cx="5195997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3" y="3129280"/>
            <a:ext cx="3401063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1CCA8-04A1-4450-A012-2A06C1BED192}" type="datetimeFigureOut">
              <a:rPr lang="en-US" smtClean="0"/>
              <a:t>1/27/2019</a:t>
            </a:fld>
            <a:endParaRPr lang="en-US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36868A-1E66-428C-8503-B65E0FAB28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71514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854192"/>
            <a:ext cx="5092906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49546" y="1143000"/>
            <a:ext cx="3200400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5084979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1CCA8-04A1-4450-A012-2A06C1BED192}" type="datetimeFigureOut">
              <a:rPr lang="en-US" smtClean="0"/>
              <a:t>1/27/2019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36868A-1E66-428C-8503-B65E0FAB28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11424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4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5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2" y="2052918"/>
            <a:ext cx="8946541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F5E1CCA8-04A1-4450-A012-2A06C1BED192}" type="datetimeFigureOut">
              <a:rPr lang="en-US" smtClean="0"/>
              <a:t>1/27/2019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36868A-1E66-428C-8503-B65E0FAB28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6878440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06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587828" y="-1"/>
            <a:ext cx="9862457" cy="3579223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587828" y="3474720"/>
            <a:ext cx="9862457" cy="3383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668171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483326" y="248195"/>
            <a:ext cx="9940834" cy="62571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540775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16275051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on">
  <a:themeElements>
    <a:clrScheme name="Ion">
      <a:dk1>
        <a:sysClr val="windowText" lastClr="000000"/>
      </a:dk1>
      <a:lt1>
        <a:sysClr val="window" lastClr="FFFFFF"/>
      </a:lt1>
      <a:dk2>
        <a:srgbClr val="1E5155"/>
      </a:dk2>
      <a:lt2>
        <a:srgbClr val="EBEBEB"/>
      </a:lt2>
      <a:accent1>
        <a:srgbClr val="B01513"/>
      </a:accent1>
      <a:accent2>
        <a:srgbClr val="EA6312"/>
      </a:accent2>
      <a:accent3>
        <a:srgbClr val="E6B729"/>
      </a:accent3>
      <a:accent4>
        <a:srgbClr val="6AAC90"/>
      </a:accent4>
      <a:accent5>
        <a:srgbClr val="54849A"/>
      </a:accent5>
      <a:accent6>
        <a:srgbClr val="9E5E9B"/>
      </a:accent6>
      <a:hlink>
        <a:srgbClr val="58C1BA"/>
      </a:hlink>
      <a:folHlink>
        <a:srgbClr val="9DFFCB"/>
      </a:folHlink>
    </a:clrScheme>
    <a:fontScheme name="Ion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on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hueMod val="88000"/>
                <a:satMod val="130000"/>
                <a:lumMod val="124000"/>
              </a:schemeClr>
            </a:gs>
            <a:gs pos="100000">
              <a:schemeClr val="phClr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108000"/>
                <a:satMod val="164000"/>
                <a:lumMod val="74000"/>
              </a:schemeClr>
              <a:schemeClr val="phClr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" id="{B8441ADB-2E43-4AF7-B97A-BD870242C6A8}" vid="{292E63A9-BB86-4E3D-B92A-7223C6510D2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6</TotalTime>
  <Words>0</Words>
  <Application>Microsoft Office PowerPoint</Application>
  <PresentationFormat>Widescreen</PresentationFormat>
  <Paragraphs>0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Century Gothic</vt:lpstr>
      <vt:lpstr>Wingdings 3</vt:lpstr>
      <vt:lpstr>Ion</vt:lpstr>
      <vt:lpstr>PowerPoint Presentation</vt:lpstr>
      <vt:lpstr>PowerPoint Presentation</vt:lpstr>
      <vt:lpstr>PowerPoint Presentation</vt:lpstr>
    </vt:vector>
  </TitlesOfParts>
  <Company>Microsoft (C)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win 10</dc:creator>
  <cp:lastModifiedBy>win 10</cp:lastModifiedBy>
  <cp:revision>3</cp:revision>
  <dcterms:created xsi:type="dcterms:W3CDTF">2019-01-26T21:12:19Z</dcterms:created>
  <dcterms:modified xsi:type="dcterms:W3CDTF">2019-01-26T21:18:30Z</dcterms:modified>
</cp:coreProperties>
</file>