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2961" y="1188720"/>
            <a:ext cx="9418784" cy="416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6995" y="575018"/>
            <a:ext cx="7132320" cy="573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4401" y="496389"/>
            <a:ext cx="9366068" cy="574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75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4</cp:revision>
  <dcterms:created xsi:type="dcterms:W3CDTF">2019-01-26T21:12:19Z</dcterms:created>
  <dcterms:modified xsi:type="dcterms:W3CDTF">2019-01-26T21:26:39Z</dcterms:modified>
</cp:coreProperties>
</file>