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35577" y="648648"/>
            <a:ext cx="9588137" cy="534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44583" y="556732"/>
            <a:ext cx="9366069" cy="583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13954" y="689268"/>
            <a:ext cx="9457508" cy="520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75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6</cp:revision>
  <dcterms:created xsi:type="dcterms:W3CDTF">2019-01-26T21:12:19Z</dcterms:created>
  <dcterms:modified xsi:type="dcterms:W3CDTF">2019-01-26T21:30:55Z</dcterms:modified>
</cp:coreProperties>
</file>