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25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3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81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8943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43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27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93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615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9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26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6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6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0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6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8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5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4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8784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97281" y="468984"/>
            <a:ext cx="8625074" cy="592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81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79715" y="1078139"/>
            <a:ext cx="8822962" cy="439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07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09897" y="728156"/>
            <a:ext cx="9202566" cy="540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2750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20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 10</dc:creator>
  <cp:lastModifiedBy>win 10</cp:lastModifiedBy>
  <cp:revision>7</cp:revision>
  <dcterms:created xsi:type="dcterms:W3CDTF">2019-01-26T21:12:19Z</dcterms:created>
  <dcterms:modified xsi:type="dcterms:W3CDTF">2019-01-26T21:32:40Z</dcterms:modified>
</cp:coreProperties>
</file>