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425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33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181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8943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643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27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93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615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591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326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6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461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60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865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885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15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142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8784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6834" y="240910"/>
            <a:ext cx="8720021" cy="41090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6834" y="4231738"/>
            <a:ext cx="8720021" cy="158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681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65760" y="509450"/>
            <a:ext cx="10019211" cy="543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4077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22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Century Gothic</vt:lpstr>
      <vt:lpstr>Wingdings 3</vt:lpstr>
      <vt:lpstr>Ion</vt:lpstr>
      <vt:lpstr>PowerPoint Presentation</vt:lpstr>
      <vt:lpstr>PowerPoint Presentation</vt:lpstr>
    </vt:vector>
  </TitlesOfParts>
  <Company>Microsoft (C)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 10</dc:creator>
  <cp:lastModifiedBy>win 10</cp:lastModifiedBy>
  <cp:revision>8</cp:revision>
  <dcterms:created xsi:type="dcterms:W3CDTF">2019-01-26T21:12:19Z</dcterms:created>
  <dcterms:modified xsi:type="dcterms:W3CDTF">2019-01-26T21:34:32Z</dcterms:modified>
</cp:coreProperties>
</file>