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1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943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43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9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61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9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2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6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6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8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5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5E1CCA8-04A1-4450-A012-2A06C1BED192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6868A-1E66-428C-8503-B65E0FAB2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78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2960" y="855468"/>
            <a:ext cx="8790604" cy="514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8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155" y="1455329"/>
            <a:ext cx="8212912" cy="352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33749" y="535577"/>
            <a:ext cx="6648993" cy="591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67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66982" y="992777"/>
            <a:ext cx="6092276" cy="3631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9737" y="143692"/>
            <a:ext cx="1704387" cy="647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415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14</cp:revision>
  <dcterms:created xsi:type="dcterms:W3CDTF">2019-01-26T21:12:19Z</dcterms:created>
  <dcterms:modified xsi:type="dcterms:W3CDTF">2019-01-26T21:51:07Z</dcterms:modified>
</cp:coreProperties>
</file>