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4258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33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1812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089437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6439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1275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8939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6154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5919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326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768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94613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360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8654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8855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1514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142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87844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233054" y="940420"/>
            <a:ext cx="8416773" cy="221841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233054" y="2980415"/>
            <a:ext cx="8416772" cy="2450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360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31274" y="712001"/>
            <a:ext cx="8791216" cy="4996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681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260764" y="277109"/>
            <a:ext cx="8210163" cy="4419563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260765" y="4558127"/>
            <a:ext cx="8210162" cy="21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40775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48</TotalTime>
  <Words>0</Words>
  <Application>Microsoft Office PowerPoint</Application>
  <PresentationFormat>Widescreen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Century Gothic</vt:lpstr>
      <vt:lpstr>Wingdings 3</vt:lpstr>
      <vt:lpstr>Ion</vt:lpstr>
      <vt:lpstr>PowerPoint Presentation</vt:lpstr>
      <vt:lpstr>PowerPoint Presentation</vt:lpstr>
      <vt:lpstr>PowerPoint Presentation</vt:lpstr>
    </vt:vector>
  </TitlesOfParts>
  <Company>Microsoft (C)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 10</dc:creator>
  <cp:lastModifiedBy>win 10</cp:lastModifiedBy>
  <cp:revision>18</cp:revision>
  <dcterms:created xsi:type="dcterms:W3CDTF">2019-01-26T21:12:19Z</dcterms:created>
  <dcterms:modified xsi:type="dcterms:W3CDTF">2019-01-26T22:00:25Z</dcterms:modified>
</cp:coreProperties>
</file>