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3674" y="525794"/>
            <a:ext cx="8676940" cy="548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6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2836" y="641551"/>
            <a:ext cx="8845427" cy="554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49929" y="233509"/>
            <a:ext cx="8601346" cy="619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7527" y="215701"/>
            <a:ext cx="8032937" cy="3655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7527" y="3737273"/>
            <a:ext cx="8032937" cy="252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09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1273" y="332578"/>
            <a:ext cx="9088582" cy="619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18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54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21</cp:revision>
  <dcterms:created xsi:type="dcterms:W3CDTF">2019-01-26T21:12:19Z</dcterms:created>
  <dcterms:modified xsi:type="dcterms:W3CDTF">2019-01-26T22:06:27Z</dcterms:modified>
</cp:coreProperties>
</file>