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60" r:id="rId4"/>
    <p:sldId id="27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DB170-C7EC-46A8-8894-E5DD4E41DA4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AD4514E-7547-45A7-AFDF-C132CA912EC6}">
      <dgm:prSet custT="1"/>
      <dgm:spPr/>
      <dgm:t>
        <a:bodyPr/>
        <a:lstStyle/>
        <a:p>
          <a:pPr rtl="1"/>
          <a:r>
            <a:rPr lang="ar-SA" sz="2400" b="1" smtClean="0"/>
            <a:t>جعل جوهر العلامة التجارية مميزة قدر الإمكان</a:t>
          </a:r>
          <a:r>
            <a:rPr lang="ar-SA" sz="2400" smtClean="0"/>
            <a:t>.</a:t>
          </a:r>
          <a:endParaRPr lang="ar-SA" sz="2800" dirty="0"/>
        </a:p>
      </dgm:t>
    </dgm:pt>
    <dgm:pt modelId="{612D570B-E92D-4070-81F1-3269AAA59D5B}" type="parTrans" cxnId="{D6558729-9FEE-489F-A71D-E961C590DFCE}">
      <dgm:prSet/>
      <dgm:spPr/>
      <dgm:t>
        <a:bodyPr/>
        <a:lstStyle/>
        <a:p>
          <a:pPr rtl="1"/>
          <a:endParaRPr lang="ar-SA"/>
        </a:p>
      </dgm:t>
    </dgm:pt>
    <dgm:pt modelId="{5D01C291-F97A-4EAB-96D2-4C92F3D6F7E4}" type="sibTrans" cxnId="{D6558729-9FEE-489F-A71D-E961C590DFCE}">
      <dgm:prSet/>
      <dgm:spPr/>
      <dgm:t>
        <a:bodyPr/>
        <a:lstStyle/>
        <a:p>
          <a:pPr rtl="1"/>
          <a:endParaRPr lang="ar-SA"/>
        </a:p>
      </dgm:t>
    </dgm:pt>
    <dgm:pt modelId="{661F463B-F669-4EDA-963E-B4589DD1E035}">
      <dgm:prSet custT="1"/>
      <dgm:spPr/>
      <dgm:t>
        <a:bodyPr/>
        <a:lstStyle/>
        <a:p>
          <a:pPr rtl="1"/>
          <a:r>
            <a:rPr lang="ar-SA" sz="2400" b="1" smtClean="0"/>
            <a:t>قيادة التوزيع من خلال القنوات الحالية والجديدة</a:t>
          </a:r>
          <a:endParaRPr lang="ar-SA" sz="2400" dirty="0"/>
        </a:p>
      </dgm:t>
    </dgm:pt>
    <dgm:pt modelId="{23322F97-DB32-40F0-8491-DE2B6AF73DAA}" type="parTrans" cxnId="{07EE2235-69DC-4F16-A6EB-9BC64F8290D6}">
      <dgm:prSet/>
      <dgm:spPr/>
      <dgm:t>
        <a:bodyPr/>
        <a:lstStyle/>
        <a:p>
          <a:pPr rtl="1"/>
          <a:endParaRPr lang="ar-SA"/>
        </a:p>
      </dgm:t>
    </dgm:pt>
    <dgm:pt modelId="{181C7D6E-B9BA-40AB-955B-25F23343357D}" type="sibTrans" cxnId="{07EE2235-69DC-4F16-A6EB-9BC64F8290D6}">
      <dgm:prSet/>
      <dgm:spPr/>
      <dgm:t>
        <a:bodyPr/>
        <a:lstStyle/>
        <a:p>
          <a:pPr rtl="1"/>
          <a:endParaRPr lang="ar-SA"/>
        </a:p>
      </dgm:t>
    </dgm:pt>
    <dgm:pt modelId="{D3DA0223-02F9-4B7F-9FA5-A14489900E7E}">
      <dgm:prSet custT="1"/>
      <dgm:spPr/>
      <dgm:t>
        <a:bodyPr/>
        <a:lstStyle/>
        <a:p>
          <a:pPr rtl="1"/>
          <a:r>
            <a:rPr lang="ar-IQ" sz="2400" b="1" dirty="0" smtClean="0"/>
            <a:t>ت</a:t>
          </a:r>
          <a:r>
            <a:rPr lang="ar-SA" sz="2400" b="1" dirty="0" smtClean="0"/>
            <a:t>قد</a:t>
          </a:r>
          <a:r>
            <a:rPr lang="ar-IQ" sz="2400" b="1" dirty="0" smtClean="0"/>
            <a:t>ي</a:t>
          </a:r>
          <a:r>
            <a:rPr lang="ar-SA" sz="2400" b="1" dirty="0" smtClean="0"/>
            <a:t>م </a:t>
          </a:r>
          <a:r>
            <a:rPr lang="ar-SA" sz="2400" b="1" dirty="0" smtClean="0"/>
            <a:t>المنت</a:t>
          </a:r>
          <a:r>
            <a:rPr lang="ar-IQ" sz="2400" b="1" dirty="0" smtClean="0"/>
            <a:t>و</a:t>
          </a:r>
          <a:r>
            <a:rPr lang="ar-SA" sz="2400" b="1" dirty="0" smtClean="0"/>
            <a:t>ج الأساسي في أشكال او اصدارات جديدة</a:t>
          </a:r>
          <a:endParaRPr lang="ar-SA" sz="2400" dirty="0"/>
        </a:p>
      </dgm:t>
    </dgm:pt>
    <dgm:pt modelId="{64F35FCB-169F-47AB-8D68-976B5BE8BF71}" type="parTrans" cxnId="{76B4C381-0515-461C-9B68-E96304903450}">
      <dgm:prSet/>
      <dgm:spPr/>
      <dgm:t>
        <a:bodyPr/>
        <a:lstStyle/>
        <a:p>
          <a:pPr rtl="1"/>
          <a:endParaRPr lang="ar-SA"/>
        </a:p>
      </dgm:t>
    </dgm:pt>
    <dgm:pt modelId="{9D4C591C-694F-4F79-B6FF-39E348A54C2E}" type="sibTrans" cxnId="{76B4C381-0515-461C-9B68-E96304903450}">
      <dgm:prSet/>
      <dgm:spPr/>
      <dgm:t>
        <a:bodyPr/>
        <a:lstStyle/>
        <a:p>
          <a:pPr rtl="1"/>
          <a:endParaRPr lang="ar-SA"/>
        </a:p>
      </dgm:t>
    </dgm:pt>
    <dgm:pt modelId="{CA43709D-9376-4F9F-B9E3-C97DFA30C808}" type="pres">
      <dgm:prSet presAssocID="{427DB170-C7EC-46A8-8894-E5DD4E41DA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6363EE-16B5-45E4-9199-28223BBE268D}" type="pres">
      <dgm:prSet presAssocID="{6AD4514E-7547-45A7-AFDF-C132CA912EC6}" presName="linNode" presStyleCnt="0"/>
      <dgm:spPr/>
    </dgm:pt>
    <dgm:pt modelId="{E5764172-B9FB-4173-A4E8-90902B57EE69}" type="pres">
      <dgm:prSet presAssocID="{6AD4514E-7547-45A7-AFDF-C132CA912EC6}" presName="parentText" presStyleLbl="node1" presStyleIdx="0" presStyleCnt="3" custScaleX="787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5B791-70A4-40D3-B569-C26E10B0AA96}" type="pres">
      <dgm:prSet presAssocID="{5D01C291-F97A-4EAB-96D2-4C92F3D6F7E4}" presName="sp" presStyleCnt="0"/>
      <dgm:spPr/>
    </dgm:pt>
    <dgm:pt modelId="{CF54D7F0-483D-4A1F-9C7C-863504691FD9}" type="pres">
      <dgm:prSet presAssocID="{661F463B-F669-4EDA-963E-B4589DD1E035}" presName="linNode" presStyleCnt="0"/>
      <dgm:spPr/>
    </dgm:pt>
    <dgm:pt modelId="{A40D2ECC-5F0C-4DD9-95D3-444B3FC89C3E}" type="pres">
      <dgm:prSet presAssocID="{661F463B-F669-4EDA-963E-B4589DD1E035}" presName="parentText" presStyleLbl="node1" presStyleIdx="1" presStyleCnt="3" custScaleX="787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060BC-EAA7-4CB3-B28E-10D9C28EE3B6}" type="pres">
      <dgm:prSet presAssocID="{181C7D6E-B9BA-40AB-955B-25F23343357D}" presName="sp" presStyleCnt="0"/>
      <dgm:spPr/>
    </dgm:pt>
    <dgm:pt modelId="{DC6FB507-BD52-486D-9A18-DC9F6C078C38}" type="pres">
      <dgm:prSet presAssocID="{D3DA0223-02F9-4B7F-9FA5-A14489900E7E}" presName="linNode" presStyleCnt="0"/>
      <dgm:spPr/>
    </dgm:pt>
    <dgm:pt modelId="{BA448701-1F2B-40CE-B62E-051DEB5A06C0}" type="pres">
      <dgm:prSet presAssocID="{D3DA0223-02F9-4B7F-9FA5-A14489900E7E}" presName="parentText" presStyleLbl="node1" presStyleIdx="2" presStyleCnt="3" custScaleX="787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558729-9FEE-489F-A71D-E961C590DFCE}" srcId="{427DB170-C7EC-46A8-8894-E5DD4E41DA42}" destId="{6AD4514E-7547-45A7-AFDF-C132CA912EC6}" srcOrd="0" destOrd="0" parTransId="{612D570B-E92D-4070-81F1-3269AAA59D5B}" sibTransId="{5D01C291-F97A-4EAB-96D2-4C92F3D6F7E4}"/>
    <dgm:cxn modelId="{618BAD62-EEAC-4786-A4F8-E6CE8557A18F}" type="presOf" srcId="{661F463B-F669-4EDA-963E-B4589DD1E035}" destId="{A40D2ECC-5F0C-4DD9-95D3-444B3FC89C3E}" srcOrd="0" destOrd="0" presId="urn:microsoft.com/office/officeart/2005/8/layout/vList5"/>
    <dgm:cxn modelId="{2384AAFD-1577-49A0-A69D-F618EE405F15}" type="presOf" srcId="{6AD4514E-7547-45A7-AFDF-C132CA912EC6}" destId="{E5764172-B9FB-4173-A4E8-90902B57EE69}" srcOrd="0" destOrd="0" presId="urn:microsoft.com/office/officeart/2005/8/layout/vList5"/>
    <dgm:cxn modelId="{76B4C381-0515-461C-9B68-E96304903450}" srcId="{427DB170-C7EC-46A8-8894-E5DD4E41DA42}" destId="{D3DA0223-02F9-4B7F-9FA5-A14489900E7E}" srcOrd="2" destOrd="0" parTransId="{64F35FCB-169F-47AB-8D68-976B5BE8BF71}" sibTransId="{9D4C591C-694F-4F79-B6FF-39E348A54C2E}"/>
    <dgm:cxn modelId="{1A35BC85-50D8-469C-8CF7-D1DA692585EF}" type="presOf" srcId="{427DB170-C7EC-46A8-8894-E5DD4E41DA42}" destId="{CA43709D-9376-4F9F-B9E3-C97DFA30C808}" srcOrd="0" destOrd="0" presId="urn:microsoft.com/office/officeart/2005/8/layout/vList5"/>
    <dgm:cxn modelId="{5E40AC49-9B32-49F0-8CD7-408C07390848}" type="presOf" srcId="{D3DA0223-02F9-4B7F-9FA5-A14489900E7E}" destId="{BA448701-1F2B-40CE-B62E-051DEB5A06C0}" srcOrd="0" destOrd="0" presId="urn:microsoft.com/office/officeart/2005/8/layout/vList5"/>
    <dgm:cxn modelId="{07EE2235-69DC-4F16-A6EB-9BC64F8290D6}" srcId="{427DB170-C7EC-46A8-8894-E5DD4E41DA42}" destId="{661F463B-F669-4EDA-963E-B4589DD1E035}" srcOrd="1" destOrd="0" parTransId="{23322F97-DB32-40F0-8491-DE2B6AF73DAA}" sibTransId="{181C7D6E-B9BA-40AB-955B-25F23343357D}"/>
    <dgm:cxn modelId="{2699C4C0-DC52-4CC1-8873-7B04D1734EB4}" type="presParOf" srcId="{CA43709D-9376-4F9F-B9E3-C97DFA30C808}" destId="{AD6363EE-16B5-45E4-9199-28223BBE268D}" srcOrd="0" destOrd="0" presId="urn:microsoft.com/office/officeart/2005/8/layout/vList5"/>
    <dgm:cxn modelId="{61498060-6752-4BF9-8023-5E59705F33BD}" type="presParOf" srcId="{AD6363EE-16B5-45E4-9199-28223BBE268D}" destId="{E5764172-B9FB-4173-A4E8-90902B57EE69}" srcOrd="0" destOrd="0" presId="urn:microsoft.com/office/officeart/2005/8/layout/vList5"/>
    <dgm:cxn modelId="{98E45B82-56A4-4B54-852B-7A79B324A2D6}" type="presParOf" srcId="{CA43709D-9376-4F9F-B9E3-C97DFA30C808}" destId="{D895B791-70A4-40D3-B569-C26E10B0AA96}" srcOrd="1" destOrd="0" presId="urn:microsoft.com/office/officeart/2005/8/layout/vList5"/>
    <dgm:cxn modelId="{ED1E9130-708B-4E87-AB7E-E3C1DD0B05D7}" type="presParOf" srcId="{CA43709D-9376-4F9F-B9E3-C97DFA30C808}" destId="{CF54D7F0-483D-4A1F-9C7C-863504691FD9}" srcOrd="2" destOrd="0" presId="urn:microsoft.com/office/officeart/2005/8/layout/vList5"/>
    <dgm:cxn modelId="{26E6E492-7EAD-448F-BCDC-EFC7BBD5B603}" type="presParOf" srcId="{CF54D7F0-483D-4A1F-9C7C-863504691FD9}" destId="{A40D2ECC-5F0C-4DD9-95D3-444B3FC89C3E}" srcOrd="0" destOrd="0" presId="urn:microsoft.com/office/officeart/2005/8/layout/vList5"/>
    <dgm:cxn modelId="{A5B2E7AE-3474-490D-BAB5-6F396DE87EFD}" type="presParOf" srcId="{CA43709D-9376-4F9F-B9E3-C97DFA30C808}" destId="{8E7060BC-EAA7-4CB3-B28E-10D9C28EE3B6}" srcOrd="3" destOrd="0" presId="urn:microsoft.com/office/officeart/2005/8/layout/vList5"/>
    <dgm:cxn modelId="{94DDAA49-8EDE-4257-B851-C42AEB27868B}" type="presParOf" srcId="{CA43709D-9376-4F9F-B9E3-C97DFA30C808}" destId="{DC6FB507-BD52-486D-9A18-DC9F6C078C38}" srcOrd="4" destOrd="0" presId="urn:microsoft.com/office/officeart/2005/8/layout/vList5"/>
    <dgm:cxn modelId="{CAC7ABA3-29EE-4F44-9260-7CD7AF175CB4}" type="presParOf" srcId="{DC6FB507-BD52-486D-9A18-DC9F6C078C38}" destId="{BA448701-1F2B-40CE-B62E-051DEB5A06C0}" srcOrd="0" destOrd="0" presId="urn:microsoft.com/office/officeart/2005/8/layout/vList5"/>
  </dgm:cxnLst>
  <dgm:bg>
    <a:solidFill>
      <a:schemeClr val="accent3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64172-B9FB-4173-A4E8-90902B57EE69}">
      <dsp:nvSpPr>
        <dsp:cNvPr id="0" name=""/>
        <dsp:cNvSpPr/>
      </dsp:nvSpPr>
      <dsp:spPr>
        <a:xfrm>
          <a:off x="3276595" y="2625"/>
          <a:ext cx="2590809" cy="17329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جعل جوهر العلامة التجارية مميزة قدر الإمكان</a:t>
          </a:r>
          <a:r>
            <a:rPr lang="ar-SA" sz="2400" kern="1200" smtClean="0"/>
            <a:t>.</a:t>
          </a:r>
          <a:endParaRPr lang="ar-SA" sz="2800" kern="1200" dirty="0"/>
        </a:p>
      </dsp:txBody>
      <dsp:txXfrm>
        <a:off x="3361193" y="87223"/>
        <a:ext cx="2421613" cy="1563800"/>
      </dsp:txXfrm>
    </dsp:sp>
    <dsp:sp modelId="{A40D2ECC-5F0C-4DD9-95D3-444B3FC89C3E}">
      <dsp:nvSpPr>
        <dsp:cNvPr id="0" name=""/>
        <dsp:cNvSpPr/>
      </dsp:nvSpPr>
      <dsp:spPr>
        <a:xfrm>
          <a:off x="3276595" y="1822272"/>
          <a:ext cx="2590809" cy="17329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قيادة التوزيع من خلال القنوات الحالية والجديدة</a:t>
          </a:r>
          <a:endParaRPr lang="ar-SA" sz="2400" kern="1200" dirty="0"/>
        </a:p>
      </dsp:txBody>
      <dsp:txXfrm>
        <a:off x="3361193" y="1906870"/>
        <a:ext cx="2421613" cy="1563800"/>
      </dsp:txXfrm>
    </dsp:sp>
    <dsp:sp modelId="{BA448701-1F2B-40CE-B62E-051DEB5A06C0}">
      <dsp:nvSpPr>
        <dsp:cNvPr id="0" name=""/>
        <dsp:cNvSpPr/>
      </dsp:nvSpPr>
      <dsp:spPr>
        <a:xfrm>
          <a:off x="3276595" y="3641919"/>
          <a:ext cx="2590809" cy="17329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ت</a:t>
          </a:r>
          <a:r>
            <a:rPr lang="ar-SA" sz="2400" b="1" kern="1200" dirty="0" smtClean="0"/>
            <a:t>قد</a:t>
          </a:r>
          <a:r>
            <a:rPr lang="ar-IQ" sz="2400" b="1" kern="1200" dirty="0" smtClean="0"/>
            <a:t>ي</a:t>
          </a:r>
          <a:r>
            <a:rPr lang="ar-SA" sz="2400" b="1" kern="1200" dirty="0" smtClean="0"/>
            <a:t>م </a:t>
          </a:r>
          <a:r>
            <a:rPr lang="ar-SA" sz="2400" b="1" kern="1200" dirty="0" smtClean="0"/>
            <a:t>المنت</a:t>
          </a:r>
          <a:r>
            <a:rPr lang="ar-IQ" sz="2400" b="1" kern="1200" dirty="0" smtClean="0"/>
            <a:t>و</a:t>
          </a:r>
          <a:r>
            <a:rPr lang="ar-SA" sz="2400" b="1" kern="1200" dirty="0" smtClean="0"/>
            <a:t>ج الأساسي في أشكال او اصدارات جديدة</a:t>
          </a:r>
          <a:endParaRPr lang="ar-SA" sz="2400" kern="1200" dirty="0"/>
        </a:p>
      </dsp:txBody>
      <dsp:txXfrm>
        <a:off x="3361193" y="3726517"/>
        <a:ext cx="2421613" cy="1563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69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49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769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776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61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8919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2366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497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305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870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15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66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22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88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13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14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70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3505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8800" b="1" dirty="0" smtClean="0">
                <a:solidFill>
                  <a:schemeClr val="tx1"/>
                </a:solidFill>
              </a:rPr>
              <a:t>استراتيجية النمو</a:t>
            </a:r>
          </a:p>
          <a:p>
            <a:r>
              <a:rPr lang="en-US" sz="8800" b="1" dirty="0" smtClean="0">
                <a:solidFill>
                  <a:schemeClr val="tx1"/>
                </a:solidFill>
              </a:rPr>
              <a:t>Growth strategy</a:t>
            </a:r>
            <a:endParaRPr lang="ar-IQ" sz="88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lazzawi\Desktop\ملفاتي - كورس ثاني\thCHOK0V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4800"/>
            <a:ext cx="28575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42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 النمو العام </a:t>
            </a:r>
            <a:endParaRPr lang="ar-SA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IQ" b="1" dirty="0" smtClean="0"/>
              <a:t>  </a:t>
            </a:r>
          </a:p>
          <a:p>
            <a:pPr algn="r" rtl="1"/>
            <a:r>
              <a:rPr lang="ar-IQ" sz="2800" b="1" dirty="0" smtClean="0"/>
              <a:t>  </a:t>
            </a:r>
            <a:r>
              <a:rPr lang="ar-SA" sz="2800" b="1" dirty="0" smtClean="0"/>
              <a:t> </a:t>
            </a:r>
            <a:r>
              <a:rPr lang="ar-SA" sz="2800" b="1" dirty="0"/>
              <a:t>النمو من خلال بناء حصتك في السوق </a:t>
            </a:r>
            <a:endParaRPr lang="en-US" sz="2800" b="1" dirty="0"/>
          </a:p>
          <a:p>
            <a:pPr algn="r" rtl="1"/>
            <a:r>
              <a:rPr lang="ar-IQ" sz="2800" b="1" dirty="0" smtClean="0"/>
              <a:t>   </a:t>
            </a:r>
            <a:r>
              <a:rPr lang="ar-SA" sz="2800" b="1" dirty="0" smtClean="0"/>
              <a:t>النمو </a:t>
            </a:r>
            <a:r>
              <a:rPr lang="ar-SA" sz="2800" b="1" dirty="0"/>
              <a:t>من خلال تطوير الزبائن الملتزمين وأصحاب المصلحة</a:t>
            </a:r>
            <a:endParaRPr lang="en-US" sz="2800" b="1" dirty="0"/>
          </a:p>
          <a:p>
            <a:pPr algn="r" rtl="1"/>
            <a:r>
              <a:rPr lang="ar-IQ" sz="2800" b="1" dirty="0" smtClean="0"/>
              <a:t>   </a:t>
            </a:r>
            <a:r>
              <a:rPr lang="ar-SA" sz="2800" b="1" dirty="0" smtClean="0"/>
              <a:t>النمو </a:t>
            </a:r>
            <a:r>
              <a:rPr lang="ar-SA" sz="2800" b="1" dirty="0"/>
              <a:t>من خلال بناء علامة تجارية قوية </a:t>
            </a:r>
            <a:endParaRPr lang="ar-IQ" sz="2800" b="1" dirty="0"/>
          </a:p>
          <a:p>
            <a:pPr algn="r" rtl="1"/>
            <a:r>
              <a:rPr lang="ar-SA" sz="2800" b="1" dirty="0" smtClean="0"/>
              <a:t> </a:t>
            </a:r>
            <a:r>
              <a:rPr lang="ar-IQ" sz="2800" b="1" dirty="0" smtClean="0"/>
              <a:t> </a:t>
            </a:r>
            <a:r>
              <a:rPr lang="ar-SA" sz="2800" b="1" dirty="0" smtClean="0"/>
              <a:t> </a:t>
            </a:r>
            <a:r>
              <a:rPr lang="ar-SA" sz="2800" b="1" dirty="0"/>
              <a:t>النمو من خلال ابتكار منتجات جديدة وخدمات وخبرات </a:t>
            </a:r>
            <a:endParaRPr lang="ar-IQ" sz="2800" b="1" dirty="0" smtClean="0"/>
          </a:p>
          <a:p>
            <a:pPr algn="r" rtl="1"/>
            <a:r>
              <a:rPr lang="ar-SA" sz="2800" b="1" dirty="0" smtClean="0"/>
              <a:t> </a:t>
            </a:r>
            <a:r>
              <a:rPr lang="ar-IQ" sz="2800" b="1" dirty="0" smtClean="0"/>
              <a:t> </a:t>
            </a:r>
            <a:r>
              <a:rPr lang="ar-SA" sz="2800" b="1" dirty="0" smtClean="0"/>
              <a:t> </a:t>
            </a:r>
            <a:r>
              <a:rPr lang="ar-SA" sz="2800" b="1" dirty="0"/>
              <a:t>النمو من خلال التوسع الدولي </a:t>
            </a:r>
            <a:endParaRPr lang="en-US" sz="2800" b="1" dirty="0"/>
          </a:p>
          <a:p>
            <a:pPr algn="r" rtl="1"/>
            <a:r>
              <a:rPr lang="ar-IQ" sz="2800" b="1" dirty="0" smtClean="0"/>
              <a:t>  </a:t>
            </a:r>
            <a:r>
              <a:rPr lang="ar-SA" sz="2800" b="1" dirty="0" smtClean="0"/>
              <a:t> </a:t>
            </a:r>
            <a:r>
              <a:rPr lang="ar-SA" sz="2800" b="1" dirty="0"/>
              <a:t>النمو من خلال عمليات الاستحواذ والاندماج والتحالفات </a:t>
            </a:r>
            <a:endParaRPr lang="en-US" sz="2800" b="1" dirty="0"/>
          </a:p>
          <a:p>
            <a:pPr algn="r" rtl="1"/>
            <a:r>
              <a:rPr lang="ar-IQ" sz="2800" b="1" dirty="0" smtClean="0"/>
              <a:t>  </a:t>
            </a:r>
            <a:r>
              <a:rPr lang="ar-SA" sz="2800" b="1" dirty="0" smtClean="0"/>
              <a:t> </a:t>
            </a:r>
            <a:r>
              <a:rPr lang="ar-SA" sz="2800" b="1" dirty="0"/>
              <a:t>النمو من خلال بناء سمعة متميزة للمسؤولية </a:t>
            </a:r>
            <a:r>
              <a:rPr lang="ar-SA" sz="2800" b="1" dirty="0" smtClean="0"/>
              <a:t>الاجتماعية</a:t>
            </a:r>
            <a:endParaRPr lang="ar-IQ" sz="2800" b="1" dirty="0" smtClean="0"/>
          </a:p>
          <a:p>
            <a:pPr algn="r" rtl="1"/>
            <a:r>
              <a:rPr lang="ar-IQ" sz="2800" b="1" dirty="0"/>
              <a:t> </a:t>
            </a:r>
            <a:r>
              <a:rPr lang="ar-IQ" sz="2800" b="1" dirty="0" smtClean="0"/>
              <a:t> </a:t>
            </a:r>
            <a:r>
              <a:rPr lang="ar-SA" sz="2800" b="1" dirty="0" smtClean="0"/>
              <a:t> </a:t>
            </a:r>
            <a:r>
              <a:rPr lang="ar-SA" sz="2800" b="1" dirty="0"/>
              <a:t>النمو من خلال الشراكة مع الحكومة والمنظمات غير الحكومية  </a:t>
            </a:r>
            <a:endParaRPr lang="en-US" sz="2800" b="1" dirty="0"/>
          </a:p>
          <a:p>
            <a:pPr marL="0" indent="0" algn="r" rtl="1">
              <a:buNone/>
            </a:pPr>
            <a:r>
              <a:rPr lang="ar-SA" sz="2800" b="1" dirty="0"/>
              <a:t> </a:t>
            </a:r>
            <a:endParaRPr lang="ar-IQ" sz="2800" b="1" dirty="0" smtClean="0"/>
          </a:p>
          <a:p>
            <a:pPr marL="0" indent="0" algn="r" rtl="1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50858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IQ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 النمو </a:t>
            </a:r>
            <a:r>
              <a:rPr lang="ar-IQ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الاساسي </a:t>
            </a:r>
            <a:endParaRPr lang="ar-SA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130397"/>
              </p:ext>
            </p:extLst>
          </p:nvPr>
        </p:nvGraphicFramePr>
        <p:xfrm>
          <a:off x="0" y="1447800"/>
          <a:ext cx="9144000" cy="5377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09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alazzawi\Desktop\ملفاتي - كورس ثاني\IMG_78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1400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458</TotalTime>
  <Words>106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PowerPoint Presentation</vt:lpstr>
      <vt:lpstr>استراتيجيات النمو العام </vt:lpstr>
      <vt:lpstr>استراتيجيات النمو الاساسي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                                         كلية الادارة والاقتصاد قسم ادارة الاعمال الدراسات العليا / ماجستير</dc:title>
  <dc:creator>alazzawi</dc:creator>
  <cp:lastModifiedBy>dr.Sarmad Shammary</cp:lastModifiedBy>
  <cp:revision>75</cp:revision>
  <dcterms:created xsi:type="dcterms:W3CDTF">2017-04-22T23:29:54Z</dcterms:created>
  <dcterms:modified xsi:type="dcterms:W3CDTF">2019-01-27T16:22:43Z</dcterms:modified>
</cp:coreProperties>
</file>