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84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91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7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6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013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25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720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08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8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787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01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3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51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16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0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06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EB2D77-8F58-4F9F-BD9D-3B70600C5DFD}" type="datetimeFigureOut">
              <a:rPr lang="ar-SA" smtClean="0"/>
              <a:t>21/05/1440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0733B9-C649-4AA2-92AB-1A3040B18A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430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lmrsal.com/post/360012/land-rover-defender-201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mrsal.com/post/360012/land-rover-defender-2016-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lmrsal.com/post/360012/defender-2016-mode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arsfav.com/wp-content/uploads/2014/03/81.jpe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4495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ar-IQ" sz="7200" b="1" dirty="0" smtClean="0">
                <a:solidFill>
                  <a:schemeClr val="tx1"/>
                </a:solidFill>
              </a:rPr>
              <a:t>العلامة </a:t>
            </a:r>
            <a:r>
              <a:rPr lang="ar-IQ" sz="7200" b="1" dirty="0" smtClean="0">
                <a:solidFill>
                  <a:schemeClr val="tx1"/>
                </a:solidFill>
              </a:rPr>
              <a:t>التجارية </a:t>
            </a:r>
            <a:endParaRPr lang="en-US" sz="7200" b="1" dirty="0" smtClean="0">
              <a:solidFill>
                <a:schemeClr val="tx1"/>
              </a:solidFill>
            </a:endParaRPr>
          </a:p>
          <a:p>
            <a:pPr rtl="1"/>
            <a:r>
              <a:rPr lang="en-US" sz="7200" b="1" dirty="0" smtClean="0">
                <a:solidFill>
                  <a:schemeClr val="tx1"/>
                </a:solidFill>
              </a:rPr>
              <a:t>Land Rover </a:t>
            </a:r>
            <a:r>
              <a:rPr lang="en-US" sz="7200" b="1" dirty="0" smtClean="0">
                <a:solidFill>
                  <a:schemeClr val="tx1"/>
                </a:solidFill>
              </a:rPr>
              <a:t>Defender</a:t>
            </a:r>
            <a:endParaRPr lang="en-US" sz="72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lazzawi\Desktop\ملفاتي - كورس ثاني\thCHOK0V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2590800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 descr="الوصف: لاندروفر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7" y="5181600"/>
            <a:ext cx="1762125" cy="123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9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ar-S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التقنيات التكنولوجية التي زودت بها السيارة لاندروفر ديفندر موديل 2016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ar-IQ" sz="3600" b="1" dirty="0" smtClean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r>
              <a:rPr lang="ar-SA" sz="3600" b="1" dirty="0" smtClean="0">
                <a:solidFill>
                  <a:srgbClr val="FF0000"/>
                </a:solidFill>
              </a:rPr>
              <a:t>اما </a:t>
            </a:r>
            <a:r>
              <a:rPr lang="ar-SA" sz="3600" b="1" dirty="0">
                <a:solidFill>
                  <a:srgbClr val="FF0000"/>
                </a:solidFill>
              </a:rPr>
              <a:t>عن التقنيات التكنولوجية التي زودت بها السيارة ديفندر ، جاءت تتمتع بأماكن مخصصة لمشغل الأقراص </a:t>
            </a:r>
            <a:r>
              <a:rPr lang="en-US" sz="3600" b="1" dirty="0">
                <a:solidFill>
                  <a:srgbClr val="FF0000"/>
                </a:solidFill>
              </a:rPr>
              <a:t>CD</a:t>
            </a:r>
            <a:r>
              <a:rPr lang="ar-SA" sz="3600" b="1" dirty="0">
                <a:solidFill>
                  <a:srgbClr val="FF0000"/>
                </a:solidFill>
              </a:rPr>
              <a:t> وتقنية البلوتوث، بالإضافة إلى مداخل </a:t>
            </a:r>
            <a:r>
              <a:rPr lang="en-US" sz="3600" b="1" dirty="0">
                <a:solidFill>
                  <a:srgbClr val="FF0000"/>
                </a:solidFill>
              </a:rPr>
              <a:t>AUX</a:t>
            </a:r>
            <a:r>
              <a:rPr lang="ar-SA" sz="3600" b="1" dirty="0">
                <a:solidFill>
                  <a:srgbClr val="FF0000"/>
                </a:solidFill>
              </a:rPr>
              <a:t> و</a:t>
            </a:r>
            <a:r>
              <a:rPr lang="en-US" sz="3600" b="1" dirty="0">
                <a:solidFill>
                  <a:srgbClr val="FF0000"/>
                </a:solidFill>
              </a:rPr>
              <a:t>iPod</a:t>
            </a:r>
            <a:r>
              <a:rPr lang="ar-SA" sz="3600" b="1" dirty="0">
                <a:solidFill>
                  <a:srgbClr val="FF0000"/>
                </a:solidFill>
              </a:rPr>
              <a:t> وزجاج تعتيم للزجاج الأمامي والجانبي ، </a:t>
            </a:r>
            <a:r>
              <a:rPr lang="ar-SA" sz="3600" b="1" dirty="0" smtClean="0">
                <a:solidFill>
                  <a:srgbClr val="FF0000"/>
                </a:solidFill>
              </a:rPr>
              <a:t>بال</a:t>
            </a:r>
            <a:r>
              <a:rPr lang="ar-IQ" sz="3600" b="1" dirty="0" smtClean="0">
                <a:solidFill>
                  <a:srgbClr val="FF0000"/>
                </a:solidFill>
              </a:rPr>
              <a:t>ا</a:t>
            </a:r>
            <a:r>
              <a:rPr lang="ar-SA" sz="3600" b="1" dirty="0" smtClean="0">
                <a:solidFill>
                  <a:srgbClr val="FF0000"/>
                </a:solidFill>
              </a:rPr>
              <a:t>ضافة </a:t>
            </a:r>
            <a:r>
              <a:rPr lang="ar-SA" sz="3600" b="1" dirty="0">
                <a:solidFill>
                  <a:srgbClr val="FF0000"/>
                </a:solidFill>
              </a:rPr>
              <a:t>الى نظام الدفع الرباعي الدائم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3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ar-S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قوة المحرك والاداء للسيارة لاندروفر ديفندر 2016 </a:t>
            </a:r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lazzawi\Desktop\لاند روفر\thUMLCA8I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076979"/>
            <a:ext cx="79248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6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قوة المحرك والاداء للسيارة لاندروفر ديفندر 2016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sz="3600" b="1" smtClean="0">
                <a:solidFill>
                  <a:srgbClr val="FF0000"/>
                </a:solidFill>
              </a:rPr>
              <a:t>أما </a:t>
            </a:r>
            <a:r>
              <a:rPr lang="ar-SA" sz="3600" b="1" dirty="0">
                <a:solidFill>
                  <a:srgbClr val="FF0000"/>
                </a:solidFill>
              </a:rPr>
              <a:t>عن المواصفات الفنية لهذه السيارة ، فقد زودت السيارة ديفندر 2016 بمحرك مكون من 4 اسطوانات (4 سلندر) ذو سعة لترية تبلغ  2.2 لتر ويعتمد على الديزل كوقود اساسي له، مما يولد قوة 122 حصان و360 </a:t>
            </a:r>
            <a:r>
              <a:rPr lang="ar-SA" sz="3600" b="1" dirty="0" smtClean="0">
                <a:solidFill>
                  <a:srgbClr val="FF0000"/>
                </a:solidFill>
              </a:rPr>
              <a:t>نيوتن</a:t>
            </a:r>
            <a:r>
              <a:rPr lang="ar-IQ" sz="3600" b="1" dirty="0" smtClean="0">
                <a:solidFill>
                  <a:srgbClr val="FF0000"/>
                </a:solidFill>
              </a:rPr>
              <a:t> </a:t>
            </a:r>
            <a:r>
              <a:rPr lang="ar-SA" sz="3600" b="1" dirty="0" smtClean="0">
                <a:solidFill>
                  <a:srgbClr val="FF0000"/>
                </a:solidFill>
              </a:rPr>
              <a:t>م</a:t>
            </a:r>
            <a:r>
              <a:rPr lang="ar-IQ" sz="3600" b="1" dirty="0" smtClean="0">
                <a:solidFill>
                  <a:srgbClr val="FF0000"/>
                </a:solidFill>
              </a:rPr>
              <a:t>.</a:t>
            </a:r>
            <a:r>
              <a:rPr lang="ar-SA" sz="3600" b="1" dirty="0" smtClean="0">
                <a:solidFill>
                  <a:srgbClr val="FF0000"/>
                </a:solidFill>
              </a:rPr>
              <a:t> </a:t>
            </a:r>
            <a:r>
              <a:rPr lang="ar-SA" sz="3600" b="1" dirty="0">
                <a:solidFill>
                  <a:srgbClr val="FF0000"/>
                </a:solidFill>
              </a:rPr>
              <a:t>من عزم الدوران ، الأمر الذي يؤهل هذه السيارة للتسارع من السكون الى </a:t>
            </a:r>
            <a:r>
              <a:rPr lang="ar-SA" sz="3600" b="1" dirty="0" smtClean="0">
                <a:solidFill>
                  <a:srgbClr val="FF0000"/>
                </a:solidFill>
              </a:rPr>
              <a:t>سرعة</a:t>
            </a:r>
            <a:r>
              <a:rPr lang="ar-IQ" sz="3600" b="1" dirty="0" smtClean="0">
                <a:solidFill>
                  <a:srgbClr val="FF0000"/>
                </a:solidFill>
              </a:rPr>
              <a:t> </a:t>
            </a:r>
            <a:r>
              <a:rPr lang="ar-SA" sz="3600" b="1" dirty="0" smtClean="0">
                <a:solidFill>
                  <a:srgbClr val="FF0000"/>
                </a:solidFill>
              </a:rPr>
              <a:t>100</a:t>
            </a:r>
            <a:r>
              <a:rPr lang="ar-IQ" sz="3600" b="1" dirty="0" smtClean="0">
                <a:solidFill>
                  <a:srgbClr val="FF0000"/>
                </a:solidFill>
              </a:rPr>
              <a:t> </a:t>
            </a:r>
            <a:r>
              <a:rPr lang="ar-SA" sz="3600" b="1" dirty="0" smtClean="0">
                <a:solidFill>
                  <a:srgbClr val="FF0000"/>
                </a:solidFill>
              </a:rPr>
              <a:t>كم </a:t>
            </a:r>
            <a:r>
              <a:rPr lang="ar-SA" sz="3600" b="1" dirty="0">
                <a:solidFill>
                  <a:srgbClr val="FF0000"/>
                </a:solidFill>
              </a:rPr>
              <a:t>في الساعة، خلال مدة زمنية لا تتعدى 17 ثانية ، اما عن السرعة القصوى لهذه السيارة فتبلغ 245 </a:t>
            </a:r>
            <a:r>
              <a:rPr lang="ar-SA" sz="3600" b="1" dirty="0" smtClean="0">
                <a:solidFill>
                  <a:srgbClr val="FF0000"/>
                </a:solidFill>
              </a:rPr>
              <a:t>ك</a:t>
            </a:r>
            <a:r>
              <a:rPr lang="ar-IQ" sz="3600" b="1" dirty="0" smtClean="0">
                <a:solidFill>
                  <a:srgbClr val="FF0000"/>
                </a:solidFill>
              </a:rPr>
              <a:t>يل</a:t>
            </a:r>
            <a:r>
              <a:rPr lang="ar-SA" sz="3600" b="1" dirty="0" smtClean="0">
                <a:solidFill>
                  <a:srgbClr val="FF0000"/>
                </a:solidFill>
              </a:rPr>
              <a:t>ومتر </a:t>
            </a:r>
            <a:r>
              <a:rPr lang="ar-SA" sz="3600" b="1" dirty="0">
                <a:solidFill>
                  <a:srgbClr val="FF0000"/>
                </a:solidFill>
              </a:rPr>
              <a:t>/ ساعة .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 rtl="1"/>
            <a:endParaRPr lang="ar-S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ROVER DEFENDER</a:t>
            </a:r>
            <a:endParaRPr lang="ar-SA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عنصر نائب للمحتوى 3" descr="الوصف: اسعار السيارة لاند روفر ديفندر 2016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538" y="2490788"/>
            <a:ext cx="5508861" cy="344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91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en-US" b="1" dirty="0"/>
              <a:t> </a:t>
            </a:r>
          </a:p>
          <a:p>
            <a:pPr marL="0" indent="0" algn="r" rtl="1">
              <a:buNone/>
            </a:pPr>
            <a:r>
              <a:rPr lang="ar-SA" sz="2800" b="1" dirty="0" smtClean="0"/>
              <a:t>شركة </a:t>
            </a:r>
            <a:r>
              <a:rPr lang="ar-SA" sz="2800" b="1" dirty="0"/>
              <a:t>لاند روفر هي </a:t>
            </a:r>
            <a:r>
              <a:rPr lang="ar-SA" sz="2800" b="1" dirty="0" smtClean="0"/>
              <a:t>شرك</a:t>
            </a:r>
            <a:r>
              <a:rPr lang="ar-IQ" sz="2800" b="1" dirty="0"/>
              <a:t>ة</a:t>
            </a:r>
            <a:r>
              <a:rPr lang="ar-SA" sz="2800" b="1" dirty="0" smtClean="0"/>
              <a:t> </a:t>
            </a:r>
            <a:r>
              <a:rPr lang="ar-SA" sz="2800" b="1" dirty="0"/>
              <a:t>سيارات بريطانية الأصل تختص بصناعة السيارات رباعية الدفع المخصصة للطرقات الوعرة، تأسست الشركة عام </a:t>
            </a:r>
            <a:r>
              <a:rPr lang="ar-SA" sz="2800" b="1" dirty="0" smtClean="0"/>
              <a:t>1948</a:t>
            </a:r>
            <a:endParaRPr lang="en-US" sz="2800" b="1" dirty="0" smtClean="0"/>
          </a:p>
          <a:p>
            <a:pPr marL="0" indent="0" algn="r" rtl="1">
              <a:buNone/>
            </a:pPr>
            <a:endParaRPr lang="ar-IQ" sz="2800" b="1" dirty="0" smtClean="0"/>
          </a:p>
          <a:p>
            <a:pPr marL="0" indent="0" algn="r" rtl="1">
              <a:buNone/>
            </a:pPr>
            <a:r>
              <a:rPr lang="en-US" sz="2800" b="1" dirty="0" smtClean="0"/>
              <a:t> </a:t>
            </a:r>
            <a:r>
              <a:rPr lang="ar-SA" sz="2800" b="1" dirty="0" smtClean="0"/>
              <a:t>وخلال </a:t>
            </a:r>
            <a:r>
              <a:rPr lang="ar-SA" sz="2800" b="1" dirty="0"/>
              <a:t>هذه السنوات الطويلة أثبت لاند روفر ديفندر كفاءته في كافة المجالات وعلى </a:t>
            </a:r>
            <a:r>
              <a:rPr lang="ar-SA" sz="2800" b="1" dirty="0" smtClean="0"/>
              <a:t>مختلف </a:t>
            </a:r>
            <a:r>
              <a:rPr lang="ar-SA" sz="2800" b="1" dirty="0"/>
              <a:t>أنواع التضاريس والأحوال الجوية، فقد صُمّم هذا الطراز ليتحمل العمل الشاق ويوصل الإنسان إلى أكثر المناطق وعورة.</a:t>
            </a:r>
            <a:endParaRPr lang="en-US" sz="2800" b="1" dirty="0"/>
          </a:p>
          <a:p>
            <a:pPr marL="0" indent="0" algn="r" rtl="1">
              <a:buNone/>
            </a:pPr>
            <a:endParaRPr lang="ar-SA" sz="2800" b="1" dirty="0"/>
          </a:p>
        </p:txBody>
      </p:sp>
      <p:pic>
        <p:nvPicPr>
          <p:cNvPr id="4" name="صورة 3" descr="الوصف: لاندروف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5052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55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التصميم الخارجي للسيارة لاندروفر ديفندر موديل 2016 </a:t>
            </a:r>
            <a:r>
              <a:rPr lang="ar-SA" sz="3200" b="1" u="sng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ar-SA" sz="3200" dirty="0"/>
          </a:p>
        </p:txBody>
      </p:sp>
      <p:pic>
        <p:nvPicPr>
          <p:cNvPr id="4" name="عنصر نائب للمحتوى 3" descr="الوصف: التصميم الخارجي للسيارة لاند روفر ديفندر 2016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337" y="2490788"/>
            <a:ext cx="5717264" cy="3444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20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IQ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التصميم الخارجي </a:t>
            </a:r>
            <a:r>
              <a:rPr lang="ar-IQ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لسيارة </a:t>
            </a:r>
            <a:r>
              <a:rPr lang="ar-IQ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لاندروفر ديفندر 2016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IQ" sz="3200" b="1" dirty="0" smtClean="0"/>
              <a:t> </a:t>
            </a:r>
            <a:endParaRPr lang="en-US" sz="3200" b="1" dirty="0" smtClean="0"/>
          </a:p>
          <a:p>
            <a:pPr marL="0" indent="0" algn="ctr" rtl="1">
              <a:buNone/>
            </a:pPr>
            <a:r>
              <a:rPr lang="ar-SA" sz="2800" b="1" dirty="0" smtClean="0"/>
              <a:t>وعن </a:t>
            </a:r>
            <a:r>
              <a:rPr lang="ar-SA" sz="2800" b="1" dirty="0"/>
              <a:t>التصميم الخارجي للسيارة لاندروفر ديفندر موديل 2016  فجاءت تتمتع بتصميم كلاسيكي، برز ذلك بشكل واضح على مقدمة هذه السيارة التي جاءت تضم غطاء محرك قوى ذو لمسات شرسة ، مع بعض الخطوط المحدبة، هذا بالإضافة إلى الأضواء الأمامية الدائرية وبجانبها الأضواء الضبابية الصغيرة على الجوانب، </a:t>
            </a:r>
            <a:endParaRPr lang="en-US" sz="2800" b="1" dirty="0" smtClean="0"/>
          </a:p>
          <a:p>
            <a:pPr marL="0" indent="0" algn="ctr" rtl="1">
              <a:buNone/>
            </a:pPr>
            <a:r>
              <a:rPr lang="ar-SA" sz="2800" b="1" dirty="0" smtClean="0"/>
              <a:t>فضلاً </a:t>
            </a:r>
            <a:r>
              <a:rPr lang="ar-SA" sz="2800" b="1" dirty="0"/>
              <a:t>عن الهيكل القوي والعالي الأداء ليتناسب مع الظروف القاسية التي صممت هذه السيارة من أجلها في البداية </a:t>
            </a:r>
            <a:r>
              <a:rPr lang="ar-SA" sz="2800" b="1" dirty="0" smtClean="0"/>
              <a:t>،</a:t>
            </a:r>
            <a:endParaRPr lang="en-US" sz="2800" b="1" dirty="0" smtClean="0"/>
          </a:p>
          <a:p>
            <a:pPr marL="0" indent="0" algn="ctr" rtl="1">
              <a:buNone/>
            </a:pPr>
            <a:r>
              <a:rPr lang="ar-SA" sz="2800" b="1" dirty="0" smtClean="0"/>
              <a:t> </a:t>
            </a:r>
            <a:r>
              <a:rPr lang="ar-SA" sz="2800" b="1" dirty="0"/>
              <a:t>كما يتوفر هذا الطراز بعدة نسخ، منها المكشوفة </a:t>
            </a:r>
            <a:r>
              <a:rPr lang="ar-SA" sz="2800" b="1" dirty="0" smtClean="0"/>
              <a:t> </a:t>
            </a:r>
            <a:r>
              <a:rPr lang="ar-SA" sz="2800" b="1" dirty="0"/>
              <a:t>والبيك أب والنسخة  الاخرى ذات القاعدة الطويلة وغيرها من النسخ.</a:t>
            </a:r>
            <a:endParaRPr lang="en-US" sz="2800" b="1" dirty="0"/>
          </a:p>
          <a:p>
            <a:pPr algn="ctr" rtl="1"/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99335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bg1">
              <a:lumMod val="6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التصميم الداخلي للسيارة لاندروفر ديفندر موديل 2016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عنصر نائب للمحتوى 3" descr="الوصف: التصميم الداخلي للسيارة لاند روفر ديفندر 2016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0349" y="2490788"/>
            <a:ext cx="5711240" cy="344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93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ar-S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التصميم الداخلي للسيارة لاندروفر ديفندر موديل 2016</a:t>
            </a:r>
            <a:endParaRPr lang="ar-SA" sz="3200" dirty="0"/>
          </a:p>
        </p:txBody>
      </p:sp>
      <p:pic>
        <p:nvPicPr>
          <p:cNvPr id="4" name="عنصر نائب للمحتوى 3" descr="الوصف: 8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338" y="2513410"/>
            <a:ext cx="6799262" cy="3399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12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ar-S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التصميم الداخلي للسيارة لاندروفر ديفندر موديل 2016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ar-IQ" sz="3200" b="1" dirty="0" smtClean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r>
              <a:rPr lang="ar-SA" sz="3600" b="1" dirty="0" smtClean="0">
                <a:solidFill>
                  <a:srgbClr val="FF0000"/>
                </a:solidFill>
              </a:rPr>
              <a:t>اشتمل </a:t>
            </a:r>
            <a:r>
              <a:rPr lang="ar-SA" sz="3600" b="1" dirty="0">
                <a:solidFill>
                  <a:srgbClr val="FF0000"/>
                </a:solidFill>
              </a:rPr>
              <a:t>الطراز ديفندر الجديد موديل 2016 على لوحة عدادات أنيقة وواضحة مع مقاعد مصنوعة من الجلد الطبيعي باللون الاسود أو اللونين الأسود والأحمر ، كما زودت هذه السيارة بخاصية التدفئة والتبريد، هذا بالإضافة إلى حجرات تخزين مبردة في الأمام والخلف وهذه الخاصية اختيارية يمكن طلبها في السيارة أو لا وفقاً لرغبات الزبون .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4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0886" y="0"/>
            <a:ext cx="9144000" cy="141763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ar-SA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التقنيات التكنولوجية التي زودت بها السيارة لاندروفر ديفندر موديل 2016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lazzawi\Desktop\لاند روفر\th5WD4QLF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417638"/>
            <a:ext cx="8077200" cy="497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74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198</TotalTime>
  <Words>261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Organic</vt:lpstr>
      <vt:lpstr>PowerPoint Presentation</vt:lpstr>
      <vt:lpstr>LAND ROVER DEFENDER</vt:lpstr>
      <vt:lpstr>PowerPoint Presentation</vt:lpstr>
      <vt:lpstr>التصميم الخارجي للسيارة لاندروفر ديفندر موديل 2016   </vt:lpstr>
      <vt:lpstr>التصميم الخارجي لسيارة لاندروفر ديفندر 2016 </vt:lpstr>
      <vt:lpstr>التصميم الداخلي للسيارة لاندروفر ديفندر موديل 2016  </vt:lpstr>
      <vt:lpstr>التصميم الداخلي للسيارة لاندروفر ديفندر موديل 2016</vt:lpstr>
      <vt:lpstr>التصميم الداخلي للسيارة لاندروفر ديفندر موديل 2016</vt:lpstr>
      <vt:lpstr>التقنيات التكنولوجية التي زودت بها السيارة لاندروفر ديفندر موديل 2016  </vt:lpstr>
      <vt:lpstr>التقنيات التكنولوجية التي زودت بها السيارة لاندروفر ديفندر موديل 2016  </vt:lpstr>
      <vt:lpstr>قوة المحرك والاداء للسيارة لاندروفر ديفندر 2016 </vt:lpstr>
      <vt:lpstr>قوة المحرك والاداء للسيارة لاندروفر ديفندر 2016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الجامعة المستنصرية                                       كلية الادارة والاقتصاد قسم ادارة الاعمال ماجستير</dc:title>
  <dc:creator>alazzawi</dc:creator>
  <cp:lastModifiedBy>dr.Sarmad Shammary</cp:lastModifiedBy>
  <cp:revision>18</cp:revision>
  <dcterms:created xsi:type="dcterms:W3CDTF">2017-04-23T12:21:28Z</dcterms:created>
  <dcterms:modified xsi:type="dcterms:W3CDTF">2019-01-27T16:13:07Z</dcterms:modified>
</cp:coreProperties>
</file>