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8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0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00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71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076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28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89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372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866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18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80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B22EB-1EAA-4A8E-B78C-4F3509DF220F}" type="datetimeFigureOut">
              <a:rPr lang="en-US" smtClean="0"/>
              <a:t>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197E4-9F80-47EE-B3F2-E15BE3E4AE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08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0246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45249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24764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 10</dc:creator>
  <cp:lastModifiedBy>win 10</cp:lastModifiedBy>
  <cp:revision>2</cp:revision>
  <dcterms:created xsi:type="dcterms:W3CDTF">2019-01-27T09:40:39Z</dcterms:created>
  <dcterms:modified xsi:type="dcterms:W3CDTF">2019-01-27T09:45:30Z</dcterms:modified>
</cp:coreProperties>
</file>