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5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84B05-EE81-45DA-B17A-9B89E9F32258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6D84D-F506-4424-8B4C-FC5E619B2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9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66C0F-2D53-4D20-B7D4-7FFE1AE482C7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5F19F-48D5-4F48-B014-56489C726A44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5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F8D9-4C54-4520-87E1-A663017DE5F2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C06EC-5C18-4003-9110-1042CAFF9C1C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4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94BD-9221-4A3E-B08E-C0FCC700267F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AF650-9EDB-4D1F-8E5E-08837A267A77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14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137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29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68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343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318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22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38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0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8FD19-2FE3-454A-93D9-863914A61B0E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7F96-CA0F-4AB6-B2FA-2889A306FDAF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88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1146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43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6450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551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206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7260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12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103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2411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4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DBF9A-844F-40D7-9885-79E53A869FF1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C9DA-AB11-4D45-BA07-9EDE54E037C3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61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9660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3869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5443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5706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843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734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177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78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525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1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D9F9-4A3E-4C07-8FA1-25A607ECA444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FD8F-E388-44DA-8689-606F25A3F5A3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80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171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408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885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076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1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F863-E173-45E1-8AA0-61912E8D8D14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9D02B-93AD-4803-B10C-7CACD999E67A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9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66A13-8C6C-4A3F-9749-3BEAEC3A34AC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0080C-F2F2-4C8A-AE87-9F39E4D1A263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6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DA8B-8E8A-4725-8BDF-F6DC72CF9A64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2FC18-1278-4CC1-ACD6-6DE9A58E7928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7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D946-EE3D-4E8F-B7D8-F0F75A4C5F18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438EC-BA16-48EE-AFA9-C67D9AF6DE77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3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4C5C-C77F-4F42-B95E-5C69A626CD07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7C9C4-84A4-4919-A238-B726C7C2B15F}" type="slidenum">
              <a:rPr lang="ar-IQ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7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fld id="{C4040F37-1F14-4008-848D-42EE6F8B5EE8}" type="datetimeFigureOut">
              <a:rPr lang="ar-IQ">
                <a:solidFill>
                  <a:prstClr val="black">
                    <a:tint val="75000"/>
                  </a:prstClr>
                </a:solidFill>
              </a:rPr>
              <a:pPr rtl="1">
                <a:defRPr/>
              </a:pPr>
              <a:t>22/05/1440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fld id="{A2C8A176-EED7-46CD-8B05-0EC7783C8F23}" type="slidenum">
              <a:rPr lang="ar-IQ">
                <a:solidFill>
                  <a:prstClr val="black">
                    <a:tint val="75000"/>
                  </a:prstClr>
                </a:solidFill>
              </a:rPr>
              <a:pPr rtl="1">
                <a:defRPr/>
              </a:pPr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9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36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5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7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" Type="http://schemas.openxmlformats.org/officeDocument/2006/relationships/audio" Target="My%20Ring%204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447800" y="1219200"/>
            <a:ext cx="6553200" cy="387798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IQ" altLang="ar-IQ" sz="5400" b="1" dirty="0" smtClean="0">
                <a:solidFill>
                  <a:prstClr val="black"/>
                </a:solidFill>
                <a:latin typeface="Arial" pitchFamily="34" charset="0"/>
              </a:rPr>
              <a:t>الاسواق المالية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IQ" altLang="ar-IQ" sz="4800" b="1" dirty="0" smtClean="0">
                <a:solidFill>
                  <a:prstClr val="black"/>
                </a:solidFill>
                <a:latin typeface="Arial" pitchFamily="34" charset="0"/>
              </a:rPr>
              <a:t>دبلوم عالي اقتصاد/كورس 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IQ" altLang="ar-IQ" sz="4800" b="1" dirty="0" smtClean="0">
                <a:solidFill>
                  <a:prstClr val="black"/>
                </a:solidFill>
                <a:latin typeface="Arial" pitchFamily="34" charset="0"/>
              </a:rPr>
              <a:t>2018/2019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IQ" altLang="ar-IQ" sz="4800" b="1" dirty="0" smtClean="0">
                <a:solidFill>
                  <a:prstClr val="black"/>
                </a:solidFill>
                <a:latin typeface="Arial" pitchFamily="34" charset="0"/>
              </a:rPr>
              <a:t>الاستاذ المساعد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ar-IQ" altLang="ar-IQ" sz="4800" b="1" dirty="0" smtClean="0">
                <a:solidFill>
                  <a:prstClr val="black"/>
                </a:solidFill>
                <a:latin typeface="Arial" pitchFamily="34" charset="0"/>
              </a:rPr>
              <a:t>الدكتور يوسف عبدالله عبد</a:t>
            </a:r>
            <a:endParaRPr lang="ar-SA" altLang="ar-IQ" sz="4800" b="1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08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My Ring 4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294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468314" y="476251"/>
            <a:ext cx="8135937" cy="60016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defRPr>
            </a:lvl9pPr>
          </a:lstStyle>
          <a:p>
            <a:pPr algn="just" rtl="1" eaLnBrk="1" hangingPunct="1">
              <a:spcBef>
                <a:spcPct val="0"/>
              </a:spcBef>
              <a:spcAft>
                <a:spcPct val="0"/>
              </a:spcAft>
              <a:buSzTx/>
              <a:buFont typeface="Wingdings" pitchFamily="2" charset="2"/>
              <a:buNone/>
            </a:pPr>
            <a:r>
              <a:rPr lang="ar-SA" sz="3200" dirty="0" smtClean="0">
                <a:solidFill>
                  <a:prstClr val="black"/>
                </a:solidFill>
              </a:rPr>
              <a:t>تتركز </a:t>
            </a:r>
            <a:r>
              <a:rPr lang="ar-SA" sz="3200" dirty="0">
                <a:solidFill>
                  <a:prstClr val="black"/>
                </a:solidFill>
              </a:rPr>
              <a:t>فكرة الأسواق المالية على العلاقة التي تربط بين حجم السوق وحجم الإنتاج ٬ فمع تطور حجم المشروعات إلى مشروعات كبيرة ٬ وتنوع نشاطها واتساع تصريف المنتجات ٬ وظهور نظام الإنتاج الكبير في السوق مع انفصال الملكية عن الإدارة ٬ ازدادت حاجة المشروعات لمزيد من الأموال ٬ الأمر الذي أدى إلى ظهور المؤسسات المالية التي تقوم بتجميع المدخرات من الأفراد وإقراضها لهذه المشروعات لتمويل عملياتها التجارية ٬ ومشروعاتها الاستثمارية ٬ ومع زيادة الطلب على الأموال من قبل المستثمرين والشركاء عن المعروض منه في السوق المالية ظهرت الأسواق المتقدمة مع الاهتمام بأسعار الفائدة على القروض والودائع لأجل</a:t>
            </a:r>
            <a:r>
              <a:rPr lang="en-US" sz="3200" dirty="0">
                <a:solidFill>
                  <a:prstClr val="black"/>
                </a:solidFill>
              </a:rPr>
              <a:t> .</a:t>
            </a:r>
          </a:p>
          <a:p>
            <a:pPr algn="just" rtl="1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ar-IQ" sz="3200" b="1" dirty="0">
              <a:solidFill>
                <a:prstClr val="black"/>
              </a:solidFill>
              <a:latin typeface="Times New Roman" pitchFamily="18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880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مفهوم السوق المالية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4525963"/>
          </a:xfrm>
        </p:spPr>
        <p:txBody>
          <a:bodyPr/>
          <a:lstStyle/>
          <a:p>
            <a:pPr algn="just" rtl="1"/>
            <a:r>
              <a:rPr lang="ar-SA" dirty="0"/>
              <a:t>تتمثل السوق المالية بالمجال الذي يتم فيه الالتقاء بين رغبات الوحدات الاقتصادية ذات الفائض المالي ٬ والوحدات الاقتصادية ذات العجز المالي من خلال وسطاء سوق المال ٬ أو ما يطلق عليهم الوسطاء الماليون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102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146</Words>
  <Application>Microsoft Office PowerPoint</Application>
  <PresentationFormat>On-screen Show (4:3)</PresentationFormat>
  <Paragraphs>8</Paragraphs>
  <Slides>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1_Office Theme</vt:lpstr>
      <vt:lpstr>Office Theme</vt:lpstr>
      <vt:lpstr>2_Office Theme</vt:lpstr>
      <vt:lpstr>3_Office Theme</vt:lpstr>
      <vt:lpstr>PowerPoint Presentation</vt:lpstr>
      <vt:lpstr>PowerPoint Presentation</vt:lpstr>
      <vt:lpstr>مفهوم السوق المالية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ومهام الفريق المفاوض</dc:title>
  <dc:creator>win7</dc:creator>
  <cp:lastModifiedBy>DR.Ahmed Saker 2o1O</cp:lastModifiedBy>
  <cp:revision>29</cp:revision>
  <dcterms:created xsi:type="dcterms:W3CDTF">2006-08-16T00:00:00Z</dcterms:created>
  <dcterms:modified xsi:type="dcterms:W3CDTF">2019-01-27T21:23:46Z</dcterms:modified>
</cp:coreProperties>
</file>