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36172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77869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35801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82137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00547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02751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97288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73699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8114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73359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28839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22DA5-B8C7-4470-AED4-EE0070F23F79}" type="datetimeFigureOut">
              <a:rPr lang="ar-IQ" smtClean="0"/>
              <a:t>23/05/1440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3196F-9CC6-455E-8064-99B66D83309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30058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القيمة المفقودة</a:t>
            </a:r>
            <a:endParaRPr lang="ar-IQ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2436"/>
              </p:ext>
            </p:extLst>
          </p:nvPr>
        </p:nvGraphicFramePr>
        <p:xfrm>
          <a:off x="1571624" y="1981199"/>
          <a:ext cx="6962776" cy="3810000"/>
        </p:xfrm>
        <a:graphic>
          <a:graphicData uri="http://schemas.openxmlformats.org/drawingml/2006/table">
            <a:tbl>
              <a:tblPr rtl="1" firstRow="1" firstCol="1" bandRow="1"/>
              <a:tblGrid>
                <a:gridCol w="1193618"/>
                <a:gridCol w="729433"/>
                <a:gridCol w="530498"/>
                <a:gridCol w="530498"/>
                <a:gridCol w="596809"/>
                <a:gridCol w="663122"/>
                <a:gridCol w="464185"/>
                <a:gridCol w="1262141"/>
                <a:gridCol w="992472"/>
              </a:tblGrid>
              <a:tr h="114300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Total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j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القطاع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        المعالجة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1.=</a:t>
                      </a: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11</a:t>
                      </a: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+ Y*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1j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؟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2.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2b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2j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23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22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21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/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/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/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i.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ib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ij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i3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i2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i1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i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/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/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/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n.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nb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nj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n3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n2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n1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.. =</a:t>
                      </a: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11</a:t>
                      </a: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+y*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Y.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.j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Calibri"/>
                          <a:ea typeface="Calibri"/>
                          <a:cs typeface="Simplified Arabic"/>
                        </a:rPr>
                        <a:t>.....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.3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.2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.1=</a:t>
                      </a: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Y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11</a:t>
                      </a:r>
                      <a:r>
                        <a:rPr lang="en-US" sz="1200" b="1">
                          <a:effectLst/>
                          <a:latin typeface="Simplified Arabic"/>
                          <a:ea typeface="Calibri"/>
                          <a:cs typeface="Arial"/>
                        </a:rPr>
                        <a:t>+ Y*</a:t>
                      </a:r>
                      <a:r>
                        <a:rPr lang="en-US" sz="1200" b="1" baseline="-25000">
                          <a:effectLst/>
                          <a:latin typeface="Simplified Arabic"/>
                          <a:ea typeface="Calibri"/>
                          <a:cs typeface="Arial"/>
                        </a:rPr>
                        <a:t>.1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Simplified Arabic"/>
                          <a:ea typeface="Calibri"/>
                          <a:cs typeface="Arial"/>
                        </a:rPr>
                        <a:t>total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AutoShape 1"/>
          <p:cNvSpPr>
            <a:spLocks noChangeShapeType="1"/>
          </p:cNvSpPr>
          <p:nvPr/>
        </p:nvSpPr>
        <p:spPr bwMode="auto">
          <a:xfrm>
            <a:off x="1503363" y="2836863"/>
            <a:ext cx="857250" cy="7048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3587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451914"/>
              </p:ext>
            </p:extLst>
          </p:nvPr>
        </p:nvGraphicFramePr>
        <p:xfrm>
          <a:off x="685800" y="685800"/>
          <a:ext cx="739140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5912966" imgH="2127388" progId="Word.Document.12">
                  <p:embed/>
                </p:oleObj>
              </mc:Choice>
              <mc:Fallback>
                <p:oleObj name="Document" r:id="rId3" imgW="5912966" imgH="2127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800" y="685800"/>
                        <a:ext cx="7391400" cy="495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4330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042010"/>
              </p:ext>
            </p:extLst>
          </p:nvPr>
        </p:nvGraphicFramePr>
        <p:xfrm>
          <a:off x="533400" y="609600"/>
          <a:ext cx="8001000" cy="561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Document" r:id="rId3" imgW="5912966" imgH="2836998" progId="Word.Document.12">
                  <p:embed/>
                </p:oleObj>
              </mc:Choice>
              <mc:Fallback>
                <p:oleObj name="Document" r:id="rId3" imgW="5912966" imgH="28369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609600"/>
                        <a:ext cx="8001000" cy="561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2821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89542"/>
              </p:ext>
            </p:extLst>
          </p:nvPr>
        </p:nvGraphicFramePr>
        <p:xfrm>
          <a:off x="838200" y="1219200"/>
          <a:ext cx="6689725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Document" r:id="rId3" imgW="5912966" imgH="2170296" progId="Word.Document.12">
                  <p:embed/>
                </p:oleObj>
              </mc:Choice>
              <mc:Fallback>
                <p:oleObj name="Document" r:id="rId3" imgW="5912966" imgH="21702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1219200"/>
                        <a:ext cx="6689725" cy="281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935780"/>
              </p:ext>
            </p:extLst>
          </p:nvPr>
        </p:nvGraphicFramePr>
        <p:xfrm>
          <a:off x="1524000" y="457200"/>
          <a:ext cx="6400800" cy="126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5" imgW="5912966" imgH="466583" progId="Word.Document.12">
                  <p:embed/>
                </p:oleObj>
              </mc:Choice>
              <mc:Fallback>
                <p:oleObj name="Document" r:id="rId5" imgW="5912966" imgH="4665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000" y="457200"/>
                        <a:ext cx="6400800" cy="126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8229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76</Words>
  <Application>Microsoft Office PowerPoint</Application>
  <PresentationFormat>On-screen Show (4:3)</PresentationFormat>
  <Paragraphs>68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Microsoft Word Document</vt:lpstr>
      <vt:lpstr>القيمة المفقودة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DR.Ahmed Saker</dc:creator>
  <cp:lastModifiedBy>DR.Ahmed Saker</cp:lastModifiedBy>
  <cp:revision>5</cp:revision>
  <dcterms:created xsi:type="dcterms:W3CDTF">2019-01-28T23:00:27Z</dcterms:created>
  <dcterms:modified xsi:type="dcterms:W3CDTF">2019-01-28T23:15:43Z</dcterms:modified>
</cp:coreProperties>
</file>