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تفضيل مدة 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TotalTime>
  <Words>3798</Words>
  <Application>Microsoft Office PowerPoint</Application>
  <PresentationFormat>On-screen Show (4:3)</PresentationFormat>
  <Paragraphs>323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Slide 17</vt:lpstr>
      <vt:lpstr>المنظور المالي لتقييم المشاريع </vt:lpstr>
      <vt:lpstr>اسباب تفضيل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24</cp:revision>
  <dcterms:created xsi:type="dcterms:W3CDTF">2019-02-01T21:29:39Z</dcterms:created>
  <dcterms:modified xsi:type="dcterms:W3CDTF">2019-02-02T17:01:53Z</dcterms:modified>
</cp:coreProperties>
</file>