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33833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41976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6376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44013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9532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80953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7629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6309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35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0274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8761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BBA8D-B847-49DD-A927-B9A30ABF7806}" type="datetimeFigureOut">
              <a:rPr lang="ar-IQ" smtClean="0"/>
              <a:t>06/07/1440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B084E-B6EA-4EC9-84BE-8415D26C62D6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2045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779929"/>
            <a:ext cx="9144000" cy="4988859"/>
          </a:xfrm>
        </p:spPr>
        <p:txBody>
          <a:bodyPr/>
          <a:lstStyle/>
          <a:p>
            <a:r>
              <a:rPr lang="ar-IQ" dirty="0"/>
              <a:t>مبادى علم الاقتصاد</a:t>
            </a:r>
            <a:endParaRPr lang="en-US" dirty="0"/>
          </a:p>
          <a:p>
            <a:r>
              <a:rPr lang="ar-IQ" dirty="0"/>
              <a:t>المحاضرة الاولى</a:t>
            </a:r>
            <a:endParaRPr lang="en-US" dirty="0"/>
          </a:p>
          <a:p>
            <a:r>
              <a:rPr lang="ar-IQ" dirty="0"/>
              <a:t>تعريف علم الاقتصاد</a:t>
            </a:r>
            <a:endParaRPr lang="en-US" dirty="0"/>
          </a:p>
          <a:p>
            <a:r>
              <a:rPr lang="ar-IQ" dirty="0"/>
              <a:t>مصطلح علم الاقتصاد مأخوذ من </a:t>
            </a:r>
            <a:r>
              <a:rPr lang="ar-IQ" dirty="0" err="1"/>
              <a:t>اليونانيه</a:t>
            </a:r>
            <a:r>
              <a:rPr lang="ar-IQ" dirty="0"/>
              <a:t> ويرجع </a:t>
            </a:r>
            <a:r>
              <a:rPr lang="ar-IQ" dirty="0" err="1"/>
              <a:t>بالاصل</a:t>
            </a:r>
            <a:r>
              <a:rPr lang="ar-IQ" dirty="0"/>
              <a:t> تاريخيا الى ارسطو وهي عباره عن كلمتين الاولى </a:t>
            </a:r>
            <a:r>
              <a:rPr lang="en-US" dirty="0" err="1"/>
              <a:t>oikous</a:t>
            </a:r>
            <a:r>
              <a:rPr lang="ar-IQ" dirty="0"/>
              <a:t>  والتي تعني المنزل </a:t>
            </a:r>
            <a:r>
              <a:rPr lang="ar-IQ" dirty="0" err="1"/>
              <a:t>ونوموس</a:t>
            </a:r>
            <a:r>
              <a:rPr lang="ar-IQ" dirty="0"/>
              <a:t> تعني الحكم والتدبير وهي تشير الى تدبير المنزل وكيفية ادارة واستغلال الدخل المحدود </a:t>
            </a:r>
            <a:r>
              <a:rPr lang="ar-IQ" dirty="0" err="1"/>
              <a:t>بافضل</a:t>
            </a:r>
            <a:r>
              <a:rPr lang="ar-IQ" dirty="0"/>
              <a:t> اسلوب ممكن وبالتالي فان كلمة الاقتصاد تعني علم ومبادى تدبير المنزل </a:t>
            </a:r>
            <a:r>
              <a:rPr lang="en-US" dirty="0"/>
              <a:t>.</a:t>
            </a:r>
          </a:p>
          <a:p>
            <a:r>
              <a:rPr lang="ar-IQ" dirty="0"/>
              <a:t>وقد عرف الاقتصادي ادم </a:t>
            </a:r>
            <a:r>
              <a:rPr lang="ar-IQ" dirty="0" err="1"/>
              <a:t>سمث</a:t>
            </a:r>
            <a:r>
              <a:rPr lang="ar-IQ" dirty="0"/>
              <a:t> الاقتصاد يختص بدراسة الوسائل التي يمكن للامة بواسطتها من ان تغتني ماديا . كما وعرف علم الاقتصاد الفريد مارشال  بانه العلم الذي يدرس بني الانسان في اعمالهم في الحياة </a:t>
            </a:r>
            <a:r>
              <a:rPr lang="ar-IQ" dirty="0" err="1"/>
              <a:t>العاديه</a:t>
            </a:r>
            <a:r>
              <a:rPr lang="ar-IQ" dirty="0"/>
              <a:t>  . ويرى المارشال ان علم الاقتصاد ممر دراسة للثروة من جهة ودراسة </a:t>
            </a:r>
            <a:r>
              <a:rPr lang="ar-IQ" dirty="0" err="1"/>
              <a:t>للانسان</a:t>
            </a:r>
            <a:r>
              <a:rPr lang="ar-IQ" dirty="0"/>
              <a:t> من جهة اخرى.</a:t>
            </a:r>
            <a:endParaRPr lang="en-US" dirty="0"/>
          </a:p>
          <a:p>
            <a:r>
              <a:rPr lang="ar-IQ" dirty="0"/>
              <a:t>الاقتصاد الجزئي والكلي :</a:t>
            </a:r>
            <a:endParaRPr lang="en-US" dirty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72756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16859"/>
            <a:ext cx="10515600" cy="5760104"/>
          </a:xfrm>
        </p:spPr>
        <p:txBody>
          <a:bodyPr/>
          <a:lstStyle/>
          <a:p>
            <a:r>
              <a:rPr lang="ar-IQ" dirty="0"/>
              <a:t>يدرس الاقتصاد </a:t>
            </a:r>
            <a:r>
              <a:rPr lang="ar-IQ" dirty="0" err="1"/>
              <a:t>الجزىي</a:t>
            </a:r>
            <a:r>
              <a:rPr lang="ar-IQ" dirty="0"/>
              <a:t> مسائل الافراد والمشاريع ويركز على مسألة تكوين الاسعار والمشكلة الاساسية التي يعالجها هي تحديد الاسعار والكميات لقوى العرض الطلب وبالتالي فهو يهتم بنظرية الطلب العرض ونظرية الاسعار في الاسواق المختلفة .</a:t>
            </a:r>
            <a:endParaRPr lang="en-US" dirty="0"/>
          </a:p>
          <a:p>
            <a:r>
              <a:rPr lang="ar-IQ" dirty="0"/>
              <a:t>اذن الاقتصاد الجزئي هو يهتم بالوحدة الاقتصادية سوآءا كانت فردا او مشروع وسوءا كانت مستهلكا او كانت منتجا.</a:t>
            </a:r>
            <a:endParaRPr lang="en-US" dirty="0"/>
          </a:p>
          <a:p>
            <a:r>
              <a:rPr lang="ar-IQ" dirty="0"/>
              <a:t>الاقتصاد الكلي : يهتم بالتحليل الاقتصادي الشامل فهم يعالج مسائل الاقتصاد الوطني ككل, كما ويهتم بتحليل التوازن العام ويتضمن ايضا دراسة الانتاج الكلي والاستخدام الكلي والمستوى العام </a:t>
            </a:r>
            <a:r>
              <a:rPr lang="ar-IQ" dirty="0" err="1"/>
              <a:t>للاسعار</a:t>
            </a:r>
            <a:r>
              <a:rPr lang="ar-IQ" dirty="0"/>
              <a:t> ، ودراسة الدورات التجارية ويحلل الاجراءات المالية والنقدية كوسائل للاستقرار في النشاط الاقتصادي ويفسر التضخم ويحلل اثر تغيرات ومعدل النمو الاقتصادي . </a:t>
            </a:r>
            <a:endParaRPr lang="en-US" dirty="0"/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035772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DR.Ahmed Saker 2O14</dc:creator>
  <cp:lastModifiedBy>DR.Ahmed Saker 2O14</cp:lastModifiedBy>
  <cp:revision>1</cp:revision>
  <dcterms:created xsi:type="dcterms:W3CDTF">2019-03-12T05:30:13Z</dcterms:created>
  <dcterms:modified xsi:type="dcterms:W3CDTF">2019-03-12T05:30:36Z</dcterms:modified>
</cp:coreProperties>
</file>