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Lst>
  <p:sldSz cx="12192000" cy="6858000"/>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5000" autoAdjust="0"/>
    <p:restoredTop sz="94660"/>
  </p:normalViewPr>
  <p:slideViewPr>
    <p:cSldViewPr snapToGrid="0">
      <p:cViewPr varScale="1">
        <p:scale>
          <a:sx n="71" d="100"/>
          <a:sy n="71" d="100"/>
        </p:scale>
        <p:origin x="61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ar-IQ"/>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ar-IQ"/>
          </a:p>
        </p:txBody>
      </p:sp>
      <p:sp>
        <p:nvSpPr>
          <p:cNvPr id="4" name="Date Placeholder 3"/>
          <p:cNvSpPr>
            <a:spLocks noGrp="1"/>
          </p:cNvSpPr>
          <p:nvPr>
            <p:ph type="dt" sz="half" idx="10"/>
          </p:nvPr>
        </p:nvSpPr>
        <p:spPr/>
        <p:txBody>
          <a:bodyPr/>
          <a:lstStyle/>
          <a:p>
            <a:fld id="{175BBA8D-B847-49DD-A927-B9A30ABF7806}" type="datetimeFigureOut">
              <a:rPr lang="ar-IQ" smtClean="0"/>
              <a:t>06/07/1440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27338333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175BBA8D-B847-49DD-A927-B9A30ABF7806}" type="datetimeFigureOut">
              <a:rPr lang="ar-IQ" smtClean="0"/>
              <a:t>06/07/1440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36419760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ar-IQ"/>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175BBA8D-B847-49DD-A927-B9A30ABF7806}" type="datetimeFigureOut">
              <a:rPr lang="ar-IQ" smtClean="0"/>
              <a:t>06/07/1440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32637601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175BBA8D-B847-49DD-A927-B9A30ABF7806}" type="datetimeFigureOut">
              <a:rPr lang="ar-IQ" smtClean="0"/>
              <a:t>06/07/1440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27440138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ar-IQ"/>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75BBA8D-B847-49DD-A927-B9A30ABF7806}" type="datetimeFigureOut">
              <a:rPr lang="ar-IQ" smtClean="0"/>
              <a:t>06/07/1440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31953206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Date Placeholder 4"/>
          <p:cNvSpPr>
            <a:spLocks noGrp="1"/>
          </p:cNvSpPr>
          <p:nvPr>
            <p:ph type="dt" sz="half" idx="10"/>
          </p:nvPr>
        </p:nvSpPr>
        <p:spPr/>
        <p:txBody>
          <a:bodyPr/>
          <a:lstStyle/>
          <a:p>
            <a:fld id="{175BBA8D-B847-49DD-A927-B9A30ABF7806}" type="datetimeFigureOut">
              <a:rPr lang="ar-IQ" smtClean="0"/>
              <a:t>06/07/1440</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19809533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ar-IQ"/>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7" name="Date Placeholder 6"/>
          <p:cNvSpPr>
            <a:spLocks noGrp="1"/>
          </p:cNvSpPr>
          <p:nvPr>
            <p:ph type="dt" sz="half" idx="10"/>
          </p:nvPr>
        </p:nvSpPr>
        <p:spPr/>
        <p:txBody>
          <a:bodyPr/>
          <a:lstStyle/>
          <a:p>
            <a:fld id="{175BBA8D-B847-49DD-A927-B9A30ABF7806}" type="datetimeFigureOut">
              <a:rPr lang="ar-IQ" smtClean="0"/>
              <a:t>06/07/1440</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14762982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Date Placeholder 2"/>
          <p:cNvSpPr>
            <a:spLocks noGrp="1"/>
          </p:cNvSpPr>
          <p:nvPr>
            <p:ph type="dt" sz="half" idx="10"/>
          </p:nvPr>
        </p:nvSpPr>
        <p:spPr/>
        <p:txBody>
          <a:bodyPr/>
          <a:lstStyle/>
          <a:p>
            <a:fld id="{175BBA8D-B847-49DD-A927-B9A30ABF7806}" type="datetimeFigureOut">
              <a:rPr lang="ar-IQ" smtClean="0"/>
              <a:t>06/07/1440</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1063093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5BBA8D-B847-49DD-A927-B9A30ABF7806}" type="datetimeFigureOut">
              <a:rPr lang="ar-IQ" smtClean="0"/>
              <a:t>06/07/1440</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3635801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ar-IQ"/>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5BBA8D-B847-49DD-A927-B9A30ABF7806}" type="datetimeFigureOut">
              <a:rPr lang="ar-IQ" smtClean="0"/>
              <a:t>06/07/1440</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19027496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ar-IQ"/>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5BBA8D-B847-49DD-A927-B9A30ABF7806}" type="datetimeFigureOut">
              <a:rPr lang="ar-IQ" smtClean="0"/>
              <a:t>06/07/1440</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29876185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en-US" smtClean="0"/>
              <a:t>Click to edit Master title style</a:t>
            </a:r>
            <a:endParaRPr lang="ar-IQ"/>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75BBA8D-B847-49DD-A927-B9A30ABF7806}" type="datetimeFigureOut">
              <a:rPr lang="ar-IQ" smtClean="0"/>
              <a:t>06/07/1440</a:t>
            </a:fld>
            <a:endParaRPr lang="ar-IQ"/>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p>
        </p:txBody>
      </p:sp>
      <p:sp>
        <p:nvSpPr>
          <p:cNvPr id="6" name="Slide Number Placeholder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C4EB084E-B6EA-4EC9-84BE-8415D26C62D6}" type="slidenum">
              <a:rPr lang="ar-IQ" smtClean="0"/>
              <a:t>‹#›</a:t>
            </a:fld>
            <a:endParaRPr lang="ar-IQ"/>
          </a:p>
        </p:txBody>
      </p:sp>
    </p:spTree>
    <p:extLst>
      <p:ext uri="{BB962C8B-B14F-4D97-AF65-F5344CB8AC3E}">
        <p14:creationId xmlns:p14="http://schemas.microsoft.com/office/powerpoint/2010/main" val="14204598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779929"/>
            <a:ext cx="9144000" cy="4988859"/>
          </a:xfrm>
        </p:spPr>
        <p:txBody>
          <a:bodyPr/>
          <a:lstStyle/>
          <a:p>
            <a:r>
              <a:rPr lang="ar-IQ" b="1" dirty="0"/>
              <a:t>المحاضرة الثانية</a:t>
            </a:r>
            <a:endParaRPr lang="en-US" dirty="0"/>
          </a:p>
          <a:p>
            <a:r>
              <a:rPr lang="ar-IQ" dirty="0"/>
              <a:t>بعض المفاهيم الاقتصادية </a:t>
            </a:r>
            <a:endParaRPr lang="en-US" dirty="0"/>
          </a:p>
          <a:p>
            <a:pPr lvl="0"/>
            <a:r>
              <a:rPr lang="ar-IQ" dirty="0"/>
              <a:t>السلعة : هي كل ما يحقق اشباعا لشخص ما وهناك نوعان من السلع هما السلع المادية والخدمات والسلع غير المادية وقد تثمر السلعة اشباعا مباشرا فتدعى سلعة استهلاكية او اشباعا غير مباشرا كما في وسائل الانتاج فتدعى سلعة رأسمالية .</a:t>
            </a:r>
            <a:endParaRPr lang="en-US" dirty="0"/>
          </a:p>
          <a:p>
            <a:r>
              <a:rPr lang="ar-IQ" dirty="0"/>
              <a:t>2- السلعة الاقتصادية: هي كل شيء  مفيد ونادر حيث ان المتاح منها اقل من ما يود الناس الحصول عليه منها مما يقتضي من الفرد دفع ثمن كمقابل لها .</a:t>
            </a:r>
            <a:endParaRPr lang="en-US" dirty="0"/>
          </a:p>
          <a:p>
            <a:r>
              <a:rPr lang="ar-IQ" dirty="0"/>
              <a:t>3- </a:t>
            </a:r>
            <a:r>
              <a:rPr lang="ar-IQ" dirty="0" err="1"/>
              <a:t>السلعه</a:t>
            </a:r>
            <a:r>
              <a:rPr lang="ar-IQ" dirty="0"/>
              <a:t> الحرة :هي السلعة المتوفرة </a:t>
            </a:r>
            <a:r>
              <a:rPr lang="ar-IQ" dirty="0" err="1"/>
              <a:t>لاشباع</a:t>
            </a:r>
            <a:r>
              <a:rPr lang="ar-IQ" dirty="0"/>
              <a:t> حاجات الجميع بدون ثمن .</a:t>
            </a:r>
            <a:endParaRPr lang="en-US" dirty="0"/>
          </a:p>
          <a:p>
            <a:r>
              <a:rPr lang="ar-IQ" dirty="0"/>
              <a:t>4- الانتاج: يعني خلق المنفعة في سلعه ما او الاضافة اليها وتدعى الاشياء للازمه لتحقيق الانتاج عوامل انتاج او موارد اقتصاديه.  </a:t>
            </a:r>
            <a:endParaRPr lang="en-US" dirty="0"/>
          </a:p>
          <a:p>
            <a:r>
              <a:rPr lang="ar-IQ" dirty="0"/>
              <a:t>5- </a:t>
            </a:r>
            <a:r>
              <a:rPr lang="ar-IQ" dirty="0" err="1"/>
              <a:t>المنفعه</a:t>
            </a:r>
            <a:r>
              <a:rPr lang="ar-IQ" dirty="0"/>
              <a:t> : هي قدرة السلعة على اشباع الحاجات .</a:t>
            </a:r>
            <a:endParaRPr lang="en-US" dirty="0"/>
          </a:p>
        </p:txBody>
      </p:sp>
    </p:spTree>
    <p:extLst>
      <p:ext uri="{BB962C8B-B14F-4D97-AF65-F5344CB8AC3E}">
        <p14:creationId xmlns:p14="http://schemas.microsoft.com/office/powerpoint/2010/main" val="32727562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16859"/>
            <a:ext cx="10515600" cy="5760104"/>
          </a:xfrm>
        </p:spPr>
        <p:txBody>
          <a:bodyPr/>
          <a:lstStyle/>
          <a:p>
            <a:r>
              <a:rPr lang="ar-IQ" dirty="0"/>
              <a:t>6- القدرة الانتاجية :تحدد القدرة الانتاجية في اي بلد مهما كان نظامه الاقتصادي والاجتماعي </a:t>
            </a:r>
            <a:r>
              <a:rPr lang="ar-IQ" dirty="0" err="1"/>
              <a:t>باربعة</a:t>
            </a:r>
            <a:r>
              <a:rPr lang="ar-IQ" dirty="0"/>
              <a:t> اركان هي الموارد الانتاجية المتاحة ,مستوى التقنية السائدة مدى التخصص وتقسيم العمل وعملية التبادل .</a:t>
            </a:r>
            <a:endParaRPr lang="en-US" dirty="0"/>
          </a:p>
          <a:p>
            <a:r>
              <a:rPr lang="ar-IQ" dirty="0"/>
              <a:t>7- تقنيات الانتاج :هي مجموعة طرق الانتاج المباحث بالنسبة لجميع السلع حيث يمكن انتاج كل سلعه بطرق كل سلعه بطرق مختلفة نسبيا فيما تستعمله من العمل وراس المال .</a:t>
            </a:r>
            <a:endParaRPr lang="en-US" dirty="0"/>
          </a:p>
          <a:p>
            <a:r>
              <a:rPr lang="ar-IQ" dirty="0"/>
              <a:t>8- التحليل الساكن : هو اسلوب التحليل الاقتصادي ويشير بشكل غير مباشر الى العملية التي تحقق بها التوازن ويختلف توازن معين عن توازن اخر نتيجة اجراء تغيرات في المتغيرات ويتجرد  هذا التحليل من عنصر الزمن .</a:t>
            </a:r>
            <a:endParaRPr lang="en-US" dirty="0"/>
          </a:p>
          <a:p>
            <a:r>
              <a:rPr lang="ar-IQ"/>
              <a:t>9- التحليل الحركي : وهو نوع من التحليل يدخل فيه عنصر الزمن بشكل اساسي اي ان قيم المتغيرات في وقت معين تعتمد جزئيا على قيمها في نقاط زمنيه ماضية . </a:t>
            </a:r>
            <a:endParaRPr lang="en-US"/>
          </a:p>
        </p:txBody>
      </p:sp>
    </p:spTree>
    <p:extLst>
      <p:ext uri="{BB962C8B-B14F-4D97-AF65-F5344CB8AC3E}">
        <p14:creationId xmlns:p14="http://schemas.microsoft.com/office/powerpoint/2010/main" val="20357727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249</Words>
  <Application>Microsoft Office PowerPoint</Application>
  <PresentationFormat>Widescreen</PresentationFormat>
  <Paragraphs>11</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Times New Roman</vt:lpstr>
      <vt:lpstr>Office Theme</vt:lpstr>
      <vt:lpstr>PowerPoint Presentation</vt:lpstr>
      <vt:lpstr>PowerPoint Presentation</vt:lpstr>
    </vt:vector>
  </TitlesOfParts>
  <Company>Microsoft (C)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DR.Ahmed Saker 2O14</dc:creator>
  <cp:lastModifiedBy>DR.Ahmed Saker 2O14</cp:lastModifiedBy>
  <cp:revision>2</cp:revision>
  <dcterms:created xsi:type="dcterms:W3CDTF">2019-03-12T05:30:13Z</dcterms:created>
  <dcterms:modified xsi:type="dcterms:W3CDTF">2019-03-12T05:31:44Z</dcterms:modified>
</cp:coreProperties>
</file>