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sldIdLst>
    <p:sldId id="256" r:id="rId2"/>
    <p:sldId id="257" r:id="rId3"/>
  </p:sldIdLst>
  <p:sldSz cx="12192000" cy="6858000"/>
  <p:notesSz cx="6858000" cy="9144000"/>
  <p:defaultTextStyle>
    <a:defPPr>
      <a:defRPr lang="ar-IQ"/>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85000" autoAdjust="0"/>
    <p:restoredTop sz="94660"/>
  </p:normalViewPr>
  <p:slideViewPr>
    <p:cSldViewPr snapToGrid="0">
      <p:cViewPr varScale="1">
        <p:scale>
          <a:sx n="71" d="100"/>
          <a:sy n="71" d="100"/>
        </p:scale>
        <p:origin x="618"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ar-IQ"/>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ar-IQ"/>
          </a:p>
        </p:txBody>
      </p:sp>
      <p:sp>
        <p:nvSpPr>
          <p:cNvPr id="4" name="Date Placeholder 3"/>
          <p:cNvSpPr>
            <a:spLocks noGrp="1"/>
          </p:cNvSpPr>
          <p:nvPr>
            <p:ph type="dt" sz="half" idx="10"/>
          </p:nvPr>
        </p:nvSpPr>
        <p:spPr/>
        <p:txBody>
          <a:bodyPr/>
          <a:lstStyle/>
          <a:p>
            <a:fld id="{175BBA8D-B847-49DD-A927-B9A30ABF7806}" type="datetimeFigureOut">
              <a:rPr lang="ar-IQ" smtClean="0"/>
              <a:t>06/07/1440</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C4EB084E-B6EA-4EC9-84BE-8415D26C62D6}" type="slidenum">
              <a:rPr lang="ar-IQ" smtClean="0"/>
              <a:t>‹#›</a:t>
            </a:fld>
            <a:endParaRPr lang="ar-IQ"/>
          </a:p>
        </p:txBody>
      </p:sp>
    </p:spTree>
    <p:extLst>
      <p:ext uri="{BB962C8B-B14F-4D97-AF65-F5344CB8AC3E}">
        <p14:creationId xmlns:p14="http://schemas.microsoft.com/office/powerpoint/2010/main" val="273383338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IQ"/>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4" name="Date Placeholder 3"/>
          <p:cNvSpPr>
            <a:spLocks noGrp="1"/>
          </p:cNvSpPr>
          <p:nvPr>
            <p:ph type="dt" sz="half" idx="10"/>
          </p:nvPr>
        </p:nvSpPr>
        <p:spPr/>
        <p:txBody>
          <a:bodyPr/>
          <a:lstStyle/>
          <a:p>
            <a:fld id="{175BBA8D-B847-49DD-A927-B9A30ABF7806}" type="datetimeFigureOut">
              <a:rPr lang="ar-IQ" smtClean="0"/>
              <a:t>06/07/1440</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C4EB084E-B6EA-4EC9-84BE-8415D26C62D6}" type="slidenum">
              <a:rPr lang="ar-IQ" smtClean="0"/>
              <a:t>‹#›</a:t>
            </a:fld>
            <a:endParaRPr lang="ar-IQ"/>
          </a:p>
        </p:txBody>
      </p:sp>
    </p:spTree>
    <p:extLst>
      <p:ext uri="{BB962C8B-B14F-4D97-AF65-F5344CB8AC3E}">
        <p14:creationId xmlns:p14="http://schemas.microsoft.com/office/powerpoint/2010/main" val="36419760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ar-IQ"/>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4" name="Date Placeholder 3"/>
          <p:cNvSpPr>
            <a:spLocks noGrp="1"/>
          </p:cNvSpPr>
          <p:nvPr>
            <p:ph type="dt" sz="half" idx="10"/>
          </p:nvPr>
        </p:nvSpPr>
        <p:spPr/>
        <p:txBody>
          <a:bodyPr/>
          <a:lstStyle/>
          <a:p>
            <a:fld id="{175BBA8D-B847-49DD-A927-B9A30ABF7806}" type="datetimeFigureOut">
              <a:rPr lang="ar-IQ" smtClean="0"/>
              <a:t>06/07/1440</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C4EB084E-B6EA-4EC9-84BE-8415D26C62D6}" type="slidenum">
              <a:rPr lang="ar-IQ" smtClean="0"/>
              <a:t>‹#›</a:t>
            </a:fld>
            <a:endParaRPr lang="ar-IQ"/>
          </a:p>
        </p:txBody>
      </p:sp>
    </p:spTree>
    <p:extLst>
      <p:ext uri="{BB962C8B-B14F-4D97-AF65-F5344CB8AC3E}">
        <p14:creationId xmlns:p14="http://schemas.microsoft.com/office/powerpoint/2010/main" val="32637601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IQ"/>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4" name="Date Placeholder 3"/>
          <p:cNvSpPr>
            <a:spLocks noGrp="1"/>
          </p:cNvSpPr>
          <p:nvPr>
            <p:ph type="dt" sz="half" idx="10"/>
          </p:nvPr>
        </p:nvSpPr>
        <p:spPr/>
        <p:txBody>
          <a:bodyPr/>
          <a:lstStyle/>
          <a:p>
            <a:fld id="{175BBA8D-B847-49DD-A927-B9A30ABF7806}" type="datetimeFigureOut">
              <a:rPr lang="ar-IQ" smtClean="0"/>
              <a:t>06/07/1440</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C4EB084E-B6EA-4EC9-84BE-8415D26C62D6}" type="slidenum">
              <a:rPr lang="ar-IQ" smtClean="0"/>
              <a:t>‹#›</a:t>
            </a:fld>
            <a:endParaRPr lang="ar-IQ"/>
          </a:p>
        </p:txBody>
      </p:sp>
    </p:spTree>
    <p:extLst>
      <p:ext uri="{BB962C8B-B14F-4D97-AF65-F5344CB8AC3E}">
        <p14:creationId xmlns:p14="http://schemas.microsoft.com/office/powerpoint/2010/main" val="27440138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ar-IQ"/>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75BBA8D-B847-49DD-A927-B9A30ABF7806}" type="datetimeFigureOut">
              <a:rPr lang="ar-IQ" smtClean="0"/>
              <a:t>06/07/1440</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C4EB084E-B6EA-4EC9-84BE-8415D26C62D6}" type="slidenum">
              <a:rPr lang="ar-IQ" smtClean="0"/>
              <a:t>‹#›</a:t>
            </a:fld>
            <a:endParaRPr lang="ar-IQ"/>
          </a:p>
        </p:txBody>
      </p:sp>
    </p:spTree>
    <p:extLst>
      <p:ext uri="{BB962C8B-B14F-4D97-AF65-F5344CB8AC3E}">
        <p14:creationId xmlns:p14="http://schemas.microsoft.com/office/powerpoint/2010/main" val="31953206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IQ"/>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5" name="Date Placeholder 4"/>
          <p:cNvSpPr>
            <a:spLocks noGrp="1"/>
          </p:cNvSpPr>
          <p:nvPr>
            <p:ph type="dt" sz="half" idx="10"/>
          </p:nvPr>
        </p:nvSpPr>
        <p:spPr/>
        <p:txBody>
          <a:bodyPr/>
          <a:lstStyle/>
          <a:p>
            <a:fld id="{175BBA8D-B847-49DD-A927-B9A30ABF7806}" type="datetimeFigureOut">
              <a:rPr lang="ar-IQ" smtClean="0"/>
              <a:t>06/07/1440</a:t>
            </a:fld>
            <a:endParaRPr lang="ar-IQ"/>
          </a:p>
        </p:txBody>
      </p:sp>
      <p:sp>
        <p:nvSpPr>
          <p:cNvPr id="6" name="Footer Placeholder 5"/>
          <p:cNvSpPr>
            <a:spLocks noGrp="1"/>
          </p:cNvSpPr>
          <p:nvPr>
            <p:ph type="ftr" sz="quarter" idx="11"/>
          </p:nvPr>
        </p:nvSpPr>
        <p:spPr/>
        <p:txBody>
          <a:bodyPr/>
          <a:lstStyle/>
          <a:p>
            <a:endParaRPr lang="ar-IQ"/>
          </a:p>
        </p:txBody>
      </p:sp>
      <p:sp>
        <p:nvSpPr>
          <p:cNvPr id="7" name="Slide Number Placeholder 6"/>
          <p:cNvSpPr>
            <a:spLocks noGrp="1"/>
          </p:cNvSpPr>
          <p:nvPr>
            <p:ph type="sldNum" sz="quarter" idx="12"/>
          </p:nvPr>
        </p:nvSpPr>
        <p:spPr/>
        <p:txBody>
          <a:bodyPr/>
          <a:lstStyle/>
          <a:p>
            <a:fld id="{C4EB084E-B6EA-4EC9-84BE-8415D26C62D6}" type="slidenum">
              <a:rPr lang="ar-IQ" smtClean="0"/>
              <a:t>‹#›</a:t>
            </a:fld>
            <a:endParaRPr lang="ar-IQ"/>
          </a:p>
        </p:txBody>
      </p:sp>
    </p:spTree>
    <p:extLst>
      <p:ext uri="{BB962C8B-B14F-4D97-AF65-F5344CB8AC3E}">
        <p14:creationId xmlns:p14="http://schemas.microsoft.com/office/powerpoint/2010/main" val="19809533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ar-IQ"/>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7" name="Date Placeholder 6"/>
          <p:cNvSpPr>
            <a:spLocks noGrp="1"/>
          </p:cNvSpPr>
          <p:nvPr>
            <p:ph type="dt" sz="half" idx="10"/>
          </p:nvPr>
        </p:nvSpPr>
        <p:spPr/>
        <p:txBody>
          <a:bodyPr/>
          <a:lstStyle/>
          <a:p>
            <a:fld id="{175BBA8D-B847-49DD-A927-B9A30ABF7806}" type="datetimeFigureOut">
              <a:rPr lang="ar-IQ" smtClean="0"/>
              <a:t>06/07/1440</a:t>
            </a:fld>
            <a:endParaRPr lang="ar-IQ"/>
          </a:p>
        </p:txBody>
      </p:sp>
      <p:sp>
        <p:nvSpPr>
          <p:cNvPr id="8" name="Footer Placeholder 7"/>
          <p:cNvSpPr>
            <a:spLocks noGrp="1"/>
          </p:cNvSpPr>
          <p:nvPr>
            <p:ph type="ftr" sz="quarter" idx="11"/>
          </p:nvPr>
        </p:nvSpPr>
        <p:spPr/>
        <p:txBody>
          <a:bodyPr/>
          <a:lstStyle/>
          <a:p>
            <a:endParaRPr lang="ar-IQ"/>
          </a:p>
        </p:txBody>
      </p:sp>
      <p:sp>
        <p:nvSpPr>
          <p:cNvPr id="9" name="Slide Number Placeholder 8"/>
          <p:cNvSpPr>
            <a:spLocks noGrp="1"/>
          </p:cNvSpPr>
          <p:nvPr>
            <p:ph type="sldNum" sz="quarter" idx="12"/>
          </p:nvPr>
        </p:nvSpPr>
        <p:spPr/>
        <p:txBody>
          <a:bodyPr/>
          <a:lstStyle/>
          <a:p>
            <a:fld id="{C4EB084E-B6EA-4EC9-84BE-8415D26C62D6}" type="slidenum">
              <a:rPr lang="ar-IQ" smtClean="0"/>
              <a:t>‹#›</a:t>
            </a:fld>
            <a:endParaRPr lang="ar-IQ"/>
          </a:p>
        </p:txBody>
      </p:sp>
    </p:spTree>
    <p:extLst>
      <p:ext uri="{BB962C8B-B14F-4D97-AF65-F5344CB8AC3E}">
        <p14:creationId xmlns:p14="http://schemas.microsoft.com/office/powerpoint/2010/main" val="14762982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IQ"/>
          </a:p>
        </p:txBody>
      </p:sp>
      <p:sp>
        <p:nvSpPr>
          <p:cNvPr id="3" name="Date Placeholder 2"/>
          <p:cNvSpPr>
            <a:spLocks noGrp="1"/>
          </p:cNvSpPr>
          <p:nvPr>
            <p:ph type="dt" sz="half" idx="10"/>
          </p:nvPr>
        </p:nvSpPr>
        <p:spPr/>
        <p:txBody>
          <a:bodyPr/>
          <a:lstStyle/>
          <a:p>
            <a:fld id="{175BBA8D-B847-49DD-A927-B9A30ABF7806}" type="datetimeFigureOut">
              <a:rPr lang="ar-IQ" smtClean="0"/>
              <a:t>06/07/1440</a:t>
            </a:fld>
            <a:endParaRPr lang="ar-IQ"/>
          </a:p>
        </p:txBody>
      </p:sp>
      <p:sp>
        <p:nvSpPr>
          <p:cNvPr id="4" name="Footer Placeholder 3"/>
          <p:cNvSpPr>
            <a:spLocks noGrp="1"/>
          </p:cNvSpPr>
          <p:nvPr>
            <p:ph type="ftr" sz="quarter" idx="11"/>
          </p:nvPr>
        </p:nvSpPr>
        <p:spPr/>
        <p:txBody>
          <a:bodyPr/>
          <a:lstStyle/>
          <a:p>
            <a:endParaRPr lang="ar-IQ"/>
          </a:p>
        </p:txBody>
      </p:sp>
      <p:sp>
        <p:nvSpPr>
          <p:cNvPr id="5" name="Slide Number Placeholder 4"/>
          <p:cNvSpPr>
            <a:spLocks noGrp="1"/>
          </p:cNvSpPr>
          <p:nvPr>
            <p:ph type="sldNum" sz="quarter" idx="12"/>
          </p:nvPr>
        </p:nvSpPr>
        <p:spPr/>
        <p:txBody>
          <a:bodyPr/>
          <a:lstStyle/>
          <a:p>
            <a:fld id="{C4EB084E-B6EA-4EC9-84BE-8415D26C62D6}" type="slidenum">
              <a:rPr lang="ar-IQ" smtClean="0"/>
              <a:t>‹#›</a:t>
            </a:fld>
            <a:endParaRPr lang="ar-IQ"/>
          </a:p>
        </p:txBody>
      </p:sp>
    </p:spTree>
    <p:extLst>
      <p:ext uri="{BB962C8B-B14F-4D97-AF65-F5344CB8AC3E}">
        <p14:creationId xmlns:p14="http://schemas.microsoft.com/office/powerpoint/2010/main" val="10630933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75BBA8D-B847-49DD-A927-B9A30ABF7806}" type="datetimeFigureOut">
              <a:rPr lang="ar-IQ" smtClean="0"/>
              <a:t>06/07/1440</a:t>
            </a:fld>
            <a:endParaRPr lang="ar-IQ"/>
          </a:p>
        </p:txBody>
      </p:sp>
      <p:sp>
        <p:nvSpPr>
          <p:cNvPr id="3" name="Footer Placeholder 2"/>
          <p:cNvSpPr>
            <a:spLocks noGrp="1"/>
          </p:cNvSpPr>
          <p:nvPr>
            <p:ph type="ftr" sz="quarter" idx="11"/>
          </p:nvPr>
        </p:nvSpPr>
        <p:spPr/>
        <p:txBody>
          <a:bodyPr/>
          <a:lstStyle/>
          <a:p>
            <a:endParaRPr lang="ar-IQ"/>
          </a:p>
        </p:txBody>
      </p:sp>
      <p:sp>
        <p:nvSpPr>
          <p:cNvPr id="4" name="Slide Number Placeholder 3"/>
          <p:cNvSpPr>
            <a:spLocks noGrp="1"/>
          </p:cNvSpPr>
          <p:nvPr>
            <p:ph type="sldNum" sz="quarter" idx="12"/>
          </p:nvPr>
        </p:nvSpPr>
        <p:spPr/>
        <p:txBody>
          <a:bodyPr/>
          <a:lstStyle/>
          <a:p>
            <a:fld id="{C4EB084E-B6EA-4EC9-84BE-8415D26C62D6}" type="slidenum">
              <a:rPr lang="ar-IQ" smtClean="0"/>
              <a:t>‹#›</a:t>
            </a:fld>
            <a:endParaRPr lang="ar-IQ"/>
          </a:p>
        </p:txBody>
      </p:sp>
    </p:spTree>
    <p:extLst>
      <p:ext uri="{BB962C8B-B14F-4D97-AF65-F5344CB8AC3E}">
        <p14:creationId xmlns:p14="http://schemas.microsoft.com/office/powerpoint/2010/main" val="3635801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ar-IQ"/>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75BBA8D-B847-49DD-A927-B9A30ABF7806}" type="datetimeFigureOut">
              <a:rPr lang="ar-IQ" smtClean="0"/>
              <a:t>06/07/1440</a:t>
            </a:fld>
            <a:endParaRPr lang="ar-IQ"/>
          </a:p>
        </p:txBody>
      </p:sp>
      <p:sp>
        <p:nvSpPr>
          <p:cNvPr id="6" name="Footer Placeholder 5"/>
          <p:cNvSpPr>
            <a:spLocks noGrp="1"/>
          </p:cNvSpPr>
          <p:nvPr>
            <p:ph type="ftr" sz="quarter" idx="11"/>
          </p:nvPr>
        </p:nvSpPr>
        <p:spPr/>
        <p:txBody>
          <a:bodyPr/>
          <a:lstStyle/>
          <a:p>
            <a:endParaRPr lang="ar-IQ"/>
          </a:p>
        </p:txBody>
      </p:sp>
      <p:sp>
        <p:nvSpPr>
          <p:cNvPr id="7" name="Slide Number Placeholder 6"/>
          <p:cNvSpPr>
            <a:spLocks noGrp="1"/>
          </p:cNvSpPr>
          <p:nvPr>
            <p:ph type="sldNum" sz="quarter" idx="12"/>
          </p:nvPr>
        </p:nvSpPr>
        <p:spPr/>
        <p:txBody>
          <a:bodyPr/>
          <a:lstStyle/>
          <a:p>
            <a:fld id="{C4EB084E-B6EA-4EC9-84BE-8415D26C62D6}" type="slidenum">
              <a:rPr lang="ar-IQ" smtClean="0"/>
              <a:t>‹#›</a:t>
            </a:fld>
            <a:endParaRPr lang="ar-IQ"/>
          </a:p>
        </p:txBody>
      </p:sp>
    </p:spTree>
    <p:extLst>
      <p:ext uri="{BB962C8B-B14F-4D97-AF65-F5344CB8AC3E}">
        <p14:creationId xmlns:p14="http://schemas.microsoft.com/office/powerpoint/2010/main" val="19027496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ar-IQ"/>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IQ"/>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75BBA8D-B847-49DD-A927-B9A30ABF7806}" type="datetimeFigureOut">
              <a:rPr lang="ar-IQ" smtClean="0"/>
              <a:t>06/07/1440</a:t>
            </a:fld>
            <a:endParaRPr lang="ar-IQ"/>
          </a:p>
        </p:txBody>
      </p:sp>
      <p:sp>
        <p:nvSpPr>
          <p:cNvPr id="6" name="Footer Placeholder 5"/>
          <p:cNvSpPr>
            <a:spLocks noGrp="1"/>
          </p:cNvSpPr>
          <p:nvPr>
            <p:ph type="ftr" sz="quarter" idx="11"/>
          </p:nvPr>
        </p:nvSpPr>
        <p:spPr/>
        <p:txBody>
          <a:bodyPr/>
          <a:lstStyle/>
          <a:p>
            <a:endParaRPr lang="ar-IQ"/>
          </a:p>
        </p:txBody>
      </p:sp>
      <p:sp>
        <p:nvSpPr>
          <p:cNvPr id="7" name="Slide Number Placeholder 6"/>
          <p:cNvSpPr>
            <a:spLocks noGrp="1"/>
          </p:cNvSpPr>
          <p:nvPr>
            <p:ph type="sldNum" sz="quarter" idx="12"/>
          </p:nvPr>
        </p:nvSpPr>
        <p:spPr/>
        <p:txBody>
          <a:bodyPr/>
          <a:lstStyle/>
          <a:p>
            <a:fld id="{C4EB084E-B6EA-4EC9-84BE-8415D26C62D6}" type="slidenum">
              <a:rPr lang="ar-IQ" smtClean="0"/>
              <a:t>‹#›</a:t>
            </a:fld>
            <a:endParaRPr lang="ar-IQ"/>
          </a:p>
        </p:txBody>
      </p:sp>
    </p:spTree>
    <p:extLst>
      <p:ext uri="{BB962C8B-B14F-4D97-AF65-F5344CB8AC3E}">
        <p14:creationId xmlns:p14="http://schemas.microsoft.com/office/powerpoint/2010/main" val="298761855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1" anchor="ctr">
            <a:normAutofit/>
          </a:bodyPr>
          <a:lstStyle/>
          <a:p>
            <a:r>
              <a:rPr lang="en-US" smtClean="0"/>
              <a:t>Click to edit Master title style</a:t>
            </a:r>
            <a:endParaRPr lang="ar-IQ"/>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1">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4" name="Date Placeholder 3"/>
          <p:cNvSpPr>
            <a:spLocks noGrp="1"/>
          </p:cNvSpPr>
          <p:nvPr>
            <p:ph type="dt" sz="half" idx="2"/>
          </p:nvPr>
        </p:nvSpPr>
        <p:spPr>
          <a:xfrm>
            <a:off x="8610600" y="6356350"/>
            <a:ext cx="27432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175BBA8D-B847-49DD-A927-B9A30ABF7806}" type="datetimeFigureOut">
              <a:rPr lang="ar-IQ" smtClean="0"/>
              <a:t>06/07/1440</a:t>
            </a:fld>
            <a:endParaRPr lang="ar-IQ"/>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ar-IQ"/>
          </a:p>
        </p:txBody>
      </p:sp>
      <p:sp>
        <p:nvSpPr>
          <p:cNvPr id="6" name="Slide Number Placeholder 5"/>
          <p:cNvSpPr>
            <a:spLocks noGrp="1"/>
          </p:cNvSpPr>
          <p:nvPr>
            <p:ph type="sldNum" sz="quarter" idx="4"/>
          </p:nvPr>
        </p:nvSpPr>
        <p:spPr>
          <a:xfrm>
            <a:off x="838200" y="6356350"/>
            <a:ext cx="27432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C4EB084E-B6EA-4EC9-84BE-8415D26C62D6}" type="slidenum">
              <a:rPr lang="ar-IQ" smtClean="0"/>
              <a:t>‹#›</a:t>
            </a:fld>
            <a:endParaRPr lang="ar-IQ"/>
          </a:p>
        </p:txBody>
      </p:sp>
    </p:spTree>
    <p:extLst>
      <p:ext uri="{BB962C8B-B14F-4D97-AF65-F5344CB8AC3E}">
        <p14:creationId xmlns:p14="http://schemas.microsoft.com/office/powerpoint/2010/main" val="142045985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r" defTabSz="914400" rtl="1"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r" defTabSz="914400" rtl="1"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r" defTabSz="914400" rtl="1"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r" defTabSz="914400" rtl="1"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ar-IQ"/>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524000" y="779929"/>
            <a:ext cx="9144000" cy="4988859"/>
          </a:xfrm>
        </p:spPr>
        <p:txBody>
          <a:bodyPr/>
          <a:lstStyle/>
          <a:p>
            <a:r>
              <a:rPr lang="ar-IQ" b="1" dirty="0"/>
              <a:t>المحاضرة الثالثة</a:t>
            </a:r>
            <a:endParaRPr lang="en-US" dirty="0"/>
          </a:p>
          <a:p>
            <a:r>
              <a:rPr lang="ar-IQ" dirty="0"/>
              <a:t>علاقة علم الاقتصاد بالعلوم الاخرى </a:t>
            </a:r>
            <a:endParaRPr lang="en-US" dirty="0"/>
          </a:p>
          <a:p>
            <a:r>
              <a:rPr lang="ar-IQ" dirty="0"/>
              <a:t>لعلم الاقتصاد علاقة وثيقة بالعلوم الاجتماعية والتطبيقية والعلوم الصرفة الاخرى فللاقتصاد علاقة وثيقه  بعلم السياسة ،حيث ان الاقتصاد يتصل </a:t>
            </a:r>
            <a:r>
              <a:rPr lang="ar-IQ" dirty="0" err="1"/>
              <a:t>بالدوله</a:t>
            </a:r>
            <a:r>
              <a:rPr lang="ar-IQ" dirty="0"/>
              <a:t> وسياستها ومؤسساتها وكيفية تحويلها وإدارة ضرائبها </a:t>
            </a:r>
            <a:endParaRPr lang="en-US" dirty="0"/>
          </a:p>
          <a:p>
            <a:r>
              <a:rPr lang="ar-IQ" dirty="0"/>
              <a:t>كما ان لعلم الاقتصاد علاقه وثيقه  </a:t>
            </a:r>
            <a:r>
              <a:rPr lang="ar-IQ" dirty="0" err="1"/>
              <a:t>بادارة</a:t>
            </a:r>
            <a:r>
              <a:rPr lang="ar-IQ" dirty="0"/>
              <a:t> الاعمال وهذا ما يؤيد صلة النظام الاقتصادي خاصه فيما يتعلق بالمشاريع رغم اختلاف وجهات النظر وطرق التحليل. </a:t>
            </a:r>
            <a:endParaRPr lang="en-US" dirty="0"/>
          </a:p>
          <a:p>
            <a:r>
              <a:rPr lang="ar-IQ" dirty="0"/>
              <a:t>فعلم الاقتصاد يدرس النظام الاقتصادي ككل وليس جزاء منه وهو علم صرف هدفه الحصول على المعرفة والكيفية التي يعمل بها النظام اي معرفة وظائف الانتاج والتوزيع والاستهلاك .</a:t>
            </a:r>
            <a:endParaRPr lang="en-US" dirty="0"/>
          </a:p>
        </p:txBody>
      </p:sp>
    </p:spTree>
    <p:extLst>
      <p:ext uri="{BB962C8B-B14F-4D97-AF65-F5344CB8AC3E}">
        <p14:creationId xmlns:p14="http://schemas.microsoft.com/office/powerpoint/2010/main" val="327275628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416859"/>
            <a:ext cx="10515600" cy="5760104"/>
          </a:xfrm>
        </p:spPr>
        <p:txBody>
          <a:bodyPr/>
          <a:lstStyle/>
          <a:p>
            <a:r>
              <a:rPr lang="ar-IQ" dirty="0"/>
              <a:t>اما هدف ادارة الاعمال هو دراسة كيفية ادارة المشروع بكفاءة وهدفها الرئيسي في النظام الرأسمالي هو تعظيم ارباح المشروع وزيادة الانتاج والنمو ، حيث ان الاداري الناجح لابد ان يكون لديه معلومات اقتصادية دقيقة . </a:t>
            </a:r>
            <a:endParaRPr lang="en-US" dirty="0"/>
          </a:p>
          <a:p>
            <a:r>
              <a:rPr lang="ar-IQ" dirty="0"/>
              <a:t>كما ان لعلم الاقتصاد ارتباطا وثيقا بعلم النفس الدي يبحث عن اصل الجنس البشري وتطوره وعاداته ومعتقداته والتاريخ وغيرها من </a:t>
            </a:r>
            <a:endParaRPr lang="en-US" dirty="0"/>
          </a:p>
          <a:p>
            <a:r>
              <a:rPr lang="ar-IQ" dirty="0"/>
              <a:t>العلوم الاجتماعية التي تتداخل دراسات علم الاقتصاد.</a:t>
            </a:r>
            <a:endParaRPr lang="en-US" dirty="0"/>
          </a:p>
          <a:p>
            <a:r>
              <a:rPr lang="ar-IQ" dirty="0"/>
              <a:t>وكذألك هناك علاقه بيت الاقتصاد وعلم الاحصاء الدي يهتم بدراسة وتحليل البيانات الاحصائية وتوضيح العلاقة بين المتغيرات الاقتصادية ،</a:t>
            </a:r>
            <a:endParaRPr lang="en-US" dirty="0"/>
          </a:p>
          <a:p>
            <a:r>
              <a:rPr lang="ar-IQ" dirty="0"/>
              <a:t>وكذألك هناك علاقة ارتباط وثيقة بين علم الاقتصاد وعلم المحاسبة حيث ان المحاسب الناجح لكي يستطيع ان يتحرى الاخطاء في الحسابات لابد ان  يكون لديه معلومات اقتصادية لكي يستند اليها في كشف الاخطاء . </a:t>
            </a:r>
            <a:endParaRPr lang="en-US" dirty="0"/>
          </a:p>
        </p:txBody>
      </p:sp>
    </p:spTree>
    <p:extLst>
      <p:ext uri="{BB962C8B-B14F-4D97-AF65-F5344CB8AC3E}">
        <p14:creationId xmlns:p14="http://schemas.microsoft.com/office/powerpoint/2010/main" val="203577270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TotalTime>
  <Words>203</Words>
  <Application>Microsoft Office PowerPoint</Application>
  <PresentationFormat>Widescreen</PresentationFormat>
  <Paragraphs>10</Paragraphs>
  <Slides>2</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vt:i4>
      </vt:variant>
    </vt:vector>
  </HeadingPairs>
  <TitlesOfParts>
    <vt:vector size="7" baseType="lpstr">
      <vt:lpstr>Arial</vt:lpstr>
      <vt:lpstr>Calibri</vt:lpstr>
      <vt:lpstr>Calibri Light</vt:lpstr>
      <vt:lpstr>Times New Roman</vt:lpstr>
      <vt:lpstr>Office Theme</vt:lpstr>
      <vt:lpstr>PowerPoint Presentation</vt:lpstr>
      <vt:lpstr>PowerPoint Presentation</vt:lpstr>
    </vt:vector>
  </TitlesOfParts>
  <Company>Microsoft (C)</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DR.Ahmed Saker 2O14</dc:creator>
  <cp:lastModifiedBy>DR.Ahmed Saker 2O14</cp:lastModifiedBy>
  <cp:revision>3</cp:revision>
  <dcterms:created xsi:type="dcterms:W3CDTF">2019-03-12T05:30:13Z</dcterms:created>
  <dcterms:modified xsi:type="dcterms:W3CDTF">2019-03-12T05:32:30Z</dcterms:modified>
</cp:coreProperties>
</file>