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IQ" dirty="0"/>
              <a:t>الثاني: في حالة ارتفاع سعر </a:t>
            </a:r>
            <a:r>
              <a:rPr lang="ar-IQ" dirty="0" err="1"/>
              <a:t>السلعه</a:t>
            </a:r>
            <a:r>
              <a:rPr lang="ar-IQ" dirty="0"/>
              <a:t> مع بقاء اسعار السلع </a:t>
            </a:r>
            <a:r>
              <a:rPr lang="ar-IQ" dirty="0" err="1"/>
              <a:t>البديله</a:t>
            </a:r>
            <a:r>
              <a:rPr lang="ar-IQ" dirty="0"/>
              <a:t> ثابته يجعل </a:t>
            </a:r>
            <a:r>
              <a:rPr lang="ar-IQ" dirty="0" err="1"/>
              <a:t>هذة</a:t>
            </a:r>
            <a:r>
              <a:rPr lang="ar-IQ" dirty="0"/>
              <a:t> السلع ارخص نسبيا من السلع التي ارتفع سعرها لدا نجد المستهلك يقلل استهلاكه لهذه </a:t>
            </a:r>
            <a:r>
              <a:rPr lang="ar-IQ" dirty="0" err="1"/>
              <a:t>السلعه</a:t>
            </a:r>
            <a:r>
              <a:rPr lang="ar-IQ" dirty="0"/>
              <a:t> في حالة انخفاض سعر </a:t>
            </a:r>
            <a:r>
              <a:rPr lang="ar-IQ" dirty="0" err="1"/>
              <a:t>السلعه</a:t>
            </a:r>
            <a:r>
              <a:rPr lang="ar-IQ" dirty="0"/>
              <a:t> مع بقاء السلع </a:t>
            </a:r>
            <a:r>
              <a:rPr lang="ar-IQ" dirty="0" err="1"/>
              <a:t>البديله</a:t>
            </a:r>
            <a:r>
              <a:rPr lang="ar-IQ" dirty="0"/>
              <a:t> ثابته فان </a:t>
            </a:r>
            <a:r>
              <a:rPr lang="ar-IQ" b="1" dirty="0" err="1"/>
              <a:t>هذة</a:t>
            </a:r>
            <a:r>
              <a:rPr lang="ar-IQ" dirty="0"/>
              <a:t> السلع تصبح اغلى نسبيا من السلع التي انخفض سعرها </a:t>
            </a:r>
            <a:r>
              <a:rPr lang="ar-IQ" dirty="0" err="1"/>
              <a:t>لذالك</a:t>
            </a:r>
            <a:r>
              <a:rPr lang="ar-IQ" dirty="0"/>
              <a:t> يحاول المستهلك على الحصول على المزيد منها والتقليل من السلع الاخرى وما يعرف باثر</a:t>
            </a:r>
            <a:r>
              <a:rPr lang="ar-IQ" b="1" dirty="0"/>
              <a:t> الاحلال.</a:t>
            </a:r>
            <a:endParaRPr lang="en-US" dirty="0"/>
          </a:p>
          <a:p>
            <a:r>
              <a:rPr lang="ar-IQ" b="1" dirty="0"/>
              <a:t>انواع الطلب : </a:t>
            </a:r>
            <a:r>
              <a:rPr lang="ar-IQ" dirty="0"/>
              <a:t>هناك نوعين من الطلب : الطلب الفردي : وهو طلب الفرد على السلعة والطلب الكلي لطلب السوق .</a:t>
            </a:r>
            <a:endParaRPr lang="en-US" dirty="0"/>
          </a:p>
          <a:p>
            <a:r>
              <a:rPr lang="ar-IQ" dirty="0"/>
              <a:t>ويمكن تقسيم الطلب الى : الطلب المشتق ويكون نتيجة للطلب على </a:t>
            </a:r>
            <a:r>
              <a:rPr lang="ar-IQ" dirty="0" err="1"/>
              <a:t>السلعه</a:t>
            </a:r>
            <a:r>
              <a:rPr lang="ar-IQ" dirty="0"/>
              <a:t> او خدمه مثل الطلب على الدقيق هو طلب مشتق من الطلب على الخبز </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6" y="491393"/>
            <a:ext cx="10515600" cy="5867204"/>
          </a:xfrm>
        </p:spPr>
        <p:txBody>
          <a:bodyPr>
            <a:noAutofit/>
          </a:bodyPr>
          <a:lstStyle/>
          <a:p>
            <a:r>
              <a:rPr lang="ar-IQ" sz="2800" b="1" dirty="0"/>
              <a:t>2-الطلب المشترك : </a:t>
            </a:r>
            <a:r>
              <a:rPr lang="ar-IQ" sz="2800" dirty="0"/>
              <a:t>اي عندما تطلب سلعتان او اكثر مقاس الطلب على الرمل والاسمنت والجص. </a:t>
            </a:r>
            <a:r>
              <a:rPr lang="en-US" sz="2800" dirty="0"/>
              <a:t/>
            </a:r>
            <a:br>
              <a:rPr lang="en-US" sz="2800" dirty="0"/>
            </a:br>
            <a:r>
              <a:rPr lang="ar-IQ" sz="2800" b="1" dirty="0"/>
              <a:t>3-الطلب المركب :</a:t>
            </a:r>
            <a:r>
              <a:rPr lang="ar-IQ" sz="2800" dirty="0"/>
              <a:t>وهو الطلب عندما تطلب السلعة لعدة اغراض كالطلب على الفحم لكي يستخدم للتدفئة  والنقل وتوليد الطاقة الكهربائية </a:t>
            </a:r>
            <a:r>
              <a:rPr lang="en-US" sz="2800" dirty="0"/>
              <a:t/>
            </a:r>
            <a:br>
              <a:rPr lang="en-US" sz="2800" dirty="0"/>
            </a:br>
            <a:r>
              <a:rPr lang="en-US" sz="2800" dirty="0"/>
              <a:t> </a:t>
            </a:r>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166</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2-الطلب المشترك : اي عندما تطلب سلعتان او اكثر مقاس الطلب على الرمل والاسمنت والجص.  3-الطلب المركب :وهو الطلب عندما تطلب السلعة لعدة اغراض كالطلب على الفحم لكي يستخدم للتدفئة  والنقل وتوليد الطاقة الكهربائية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7</cp:revision>
  <dcterms:created xsi:type="dcterms:W3CDTF">2019-03-12T05:30:13Z</dcterms:created>
  <dcterms:modified xsi:type="dcterms:W3CDTF">2019-03-12T05:40:24Z</dcterms:modified>
</cp:coreProperties>
</file>