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68" d="100"/>
          <a:sy n="68" d="100"/>
        </p:scale>
        <p:origin x="73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33833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41976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263760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44013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195320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80953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175BBA8D-B847-49DD-A927-B9A30ABF7806}" type="datetimeFigureOut">
              <a:rPr lang="ar-IQ" smtClean="0"/>
              <a:t>06/07/1440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476298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175BBA8D-B847-49DD-A927-B9A30ABF7806}" type="datetimeFigureOut">
              <a:rPr lang="ar-IQ" smtClean="0"/>
              <a:t>06/07/1440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063093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BBA8D-B847-49DD-A927-B9A30ABF7806}" type="datetimeFigureOut">
              <a:rPr lang="ar-IQ" smtClean="0"/>
              <a:t>06/07/1440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3580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02749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987618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75BBA8D-B847-49DD-A927-B9A30ABF7806}" type="datetimeFigureOut">
              <a:rPr lang="ar-IQ" smtClean="0"/>
              <a:t>06/07/1440</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EB084E-B6EA-4EC9-84BE-8415D26C62D6}" type="slidenum">
              <a:rPr lang="ar-IQ" smtClean="0"/>
              <a:t>‹#›</a:t>
            </a:fld>
            <a:endParaRPr lang="ar-IQ"/>
          </a:p>
        </p:txBody>
      </p:sp>
    </p:spTree>
    <p:extLst>
      <p:ext uri="{BB962C8B-B14F-4D97-AF65-F5344CB8AC3E}">
        <p14:creationId xmlns:p14="http://schemas.microsoft.com/office/powerpoint/2010/main" val="1420459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779929"/>
            <a:ext cx="9144000" cy="4988859"/>
          </a:xfrm>
        </p:spPr>
        <p:txBody>
          <a:bodyPr>
            <a:normAutofit/>
          </a:bodyPr>
          <a:lstStyle/>
          <a:p>
            <a:r>
              <a:rPr lang="ar-IQ" dirty="0" smtClean="0"/>
              <a:t>العوامل </a:t>
            </a:r>
            <a:r>
              <a:rPr lang="ar-IQ" dirty="0"/>
              <a:t>المؤثرة على الطلب </a:t>
            </a:r>
            <a:endParaRPr lang="en-US" dirty="0"/>
          </a:p>
          <a:p>
            <a:r>
              <a:rPr lang="ar-IQ" dirty="0"/>
              <a:t>والتغير في الطلب </a:t>
            </a:r>
            <a:endParaRPr lang="en-US" dirty="0"/>
          </a:p>
          <a:p>
            <a:r>
              <a:rPr lang="ar-IQ" dirty="0"/>
              <a:t>هناك ثلاث عوامل تؤثر على الطلب :هي الاسعار والدخل والدوق.</a:t>
            </a:r>
            <a:endParaRPr lang="en-US" dirty="0"/>
          </a:p>
          <a:p>
            <a:r>
              <a:rPr lang="ar-IQ" dirty="0"/>
              <a:t>اولا :الاسعار :تمارس الاسعار على الكميات المطلوبة من سلعه تأثيرا كما يلي :</a:t>
            </a:r>
            <a:endParaRPr lang="en-US" dirty="0"/>
          </a:p>
          <a:p>
            <a:r>
              <a:rPr lang="ar-IQ" dirty="0"/>
              <a:t>أ-سعر السلعة نفسها: كلما ارتفع سعر </a:t>
            </a:r>
            <a:r>
              <a:rPr lang="ar-IQ" dirty="0" err="1"/>
              <a:t>السلعه</a:t>
            </a:r>
            <a:r>
              <a:rPr lang="ar-IQ" dirty="0"/>
              <a:t> انخفضت الكميه المطلوبة .</a:t>
            </a:r>
            <a:endParaRPr lang="en-US" dirty="0"/>
          </a:p>
          <a:p>
            <a:r>
              <a:rPr lang="ar-IQ" dirty="0"/>
              <a:t>ب-اسعار السلع البديلة : كلما ارتفع سعر السلعة البديلة يرتفع الطلب على السلعة الأصلية . كلما ارتفع سعر </a:t>
            </a:r>
            <a:r>
              <a:rPr lang="ar-IQ" dirty="0" err="1"/>
              <a:t>القهوه</a:t>
            </a:r>
            <a:r>
              <a:rPr lang="ar-IQ" dirty="0"/>
              <a:t> يزداد الطلب على الشاي اي ان العلاقة بين الكمية المطلوبة من سلعة معينة واسعار السلع البديلة هي علاقة طردية .</a:t>
            </a:r>
            <a:endParaRPr lang="en-US" dirty="0"/>
          </a:p>
        </p:txBody>
      </p:sp>
    </p:spTree>
    <p:extLst>
      <p:ext uri="{BB962C8B-B14F-4D97-AF65-F5344CB8AC3E}">
        <p14:creationId xmlns:p14="http://schemas.microsoft.com/office/powerpoint/2010/main" val="3272756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99856" y="491393"/>
            <a:ext cx="10515600" cy="5867204"/>
          </a:xfrm>
        </p:spPr>
        <p:txBody>
          <a:bodyPr>
            <a:noAutofit/>
          </a:bodyPr>
          <a:lstStyle/>
          <a:p>
            <a:r>
              <a:rPr lang="ar-IQ" sz="2800" dirty="0"/>
              <a:t>ج-اسعار السلع المكملة: السلع المكملة هي السلع التي يجب شراؤها مع السلع الاخرى ، حيث من غير الممكن استخدام السيارة  بدون البنزين الدي يعتبر سلعه مكمله للسيارة ،بينهما عكسيه اي اذا ارتفع سعر البنزين تنخفض الكمية المطلوبة من السيارات :</a:t>
            </a:r>
            <a:r>
              <a:rPr lang="en-US" sz="2800" dirty="0"/>
              <a:t/>
            </a:r>
            <a:br>
              <a:rPr lang="en-US" sz="2800" dirty="0"/>
            </a:br>
            <a:r>
              <a:rPr lang="ar-IQ" sz="2800" dirty="0"/>
              <a:t>ء- التوقعات في الاسعار </a:t>
            </a:r>
            <a:r>
              <a:rPr lang="ar-IQ" sz="2800" b="1" dirty="0"/>
              <a:t>اذا</a:t>
            </a:r>
            <a:r>
              <a:rPr lang="ar-IQ" sz="2800" dirty="0"/>
              <a:t> توقع المستهلك ان  طلب السلعة ما سوف يرتفع </a:t>
            </a:r>
            <a:r>
              <a:rPr lang="ar-IQ" sz="2800" dirty="0" err="1"/>
              <a:t>فا</a:t>
            </a:r>
            <a:r>
              <a:rPr lang="ar-IQ" sz="2800" dirty="0"/>
              <a:t> هذا التوقع سيرفعه الى زيادة طلبه عليها خاصه اذا كانت السلعة قابلة للخزن ويحدث العكس في حالة توقع انخفاض الاسعار .</a:t>
            </a:r>
            <a:r>
              <a:rPr lang="en-US" sz="2800" dirty="0"/>
              <a:t/>
            </a:r>
            <a:br>
              <a:rPr lang="en-US" sz="2800" dirty="0"/>
            </a:br>
            <a:r>
              <a:rPr lang="ar-IQ" sz="2800" dirty="0" err="1"/>
              <a:t>ثانيآ</a:t>
            </a:r>
            <a:r>
              <a:rPr lang="ar-IQ" sz="2800"/>
              <a:t>: الدخل :تتأثر الكميه المطلوبة من سلعه معينه بالتغيرات التي تحصل في دخل المستهلك فاذا حصل ارتفاع في دخله زادت الكميات المطلوبة نتيجة زيادة الانفاق والعكس اذا انخفض دخل المستهلك.</a:t>
            </a:r>
            <a:endParaRPr lang="en-US" sz="2800"/>
          </a:p>
        </p:txBody>
      </p:sp>
      <p:sp>
        <p:nvSpPr>
          <p:cNvPr id="48" name="Rectangle 56"/>
          <p:cNvSpPr>
            <a:spLocks noChangeArrowheads="1"/>
          </p:cNvSpPr>
          <p:nvPr/>
        </p:nvSpPr>
        <p:spPr bwMode="auto">
          <a:xfrm>
            <a:off x="2391508" y="-37279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49" name="Rectangle 58"/>
          <p:cNvSpPr>
            <a:spLocks noChangeArrowheads="1"/>
          </p:cNvSpPr>
          <p:nvPr/>
        </p:nvSpPr>
        <p:spPr bwMode="auto">
          <a:xfrm>
            <a:off x="2391508" y="-32707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منحنى الطلب </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هو بناء افتراضي</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يبين كم هو عدد الوحدات</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من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السلعة معينه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التي يرغب المستهلك بشرائها</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خلال فتره زمنيه معينه بكل الاسعار الممكنة بافتراض</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بقاء اسعار السلع الاخرى والدخل النقدي للمستهلك دون تغير</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50" name="Rectangle 70"/>
          <p:cNvSpPr>
            <a:spLocks noChangeArrowheads="1"/>
          </p:cNvSpPr>
          <p:nvPr/>
        </p:nvSpPr>
        <p:spPr bwMode="auto">
          <a:xfrm>
            <a:off x="2391508" y="-28135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ويلاحظ ان منحنى الطلب ينحدر من اعلى اليسار الى اسفل اليمين اي ان انحداره سالب ولتفسير العلاقة العكسية بين الكميه المطلوبة من سلعه معينه وسعر تلك السلعه يوجد سببان هما :</a:t>
            </a:r>
            <a:endParaRPr kumimoji="0" lang="en-US" sz="1100" b="0" i="0" u="none" strike="noStrike" cap="none" normalizeH="0" baseline="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الاول: في حالة ارتفاع سعر سلعه " مع افتراض ثابات الدخل النقدي " يجد المستهلك نفسه في وضع لايسمح له الا بشراء كميه اقل من هدة السله  لان دخله الحقيق قد انخفض وبالعكس في حالة انخفاض سعر السلعة مع افترض ثبات الدخل النقدي فان المستهلك يجد ان دخله يسمح له بشراء المزيد منها لان انخفاض السعر يعني ارتفاع الدخل الحقيقي وهذا يعرف باثر الدخل .</a:t>
            </a:r>
            <a:endParaRPr kumimoji="0" lang="ar-IQ"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18568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163</Words>
  <Application>Microsoft Office PowerPoint</Application>
  <PresentationFormat>Widescreen</PresentationFormat>
  <Paragraphs>13</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ج-اسعار السلع المكملة: السلع المكملة هي السلع التي يجب شراؤها مع السلع الاخرى ، حيث من غير الممكن استخدام السيارة  بدون البنزين الدي يعتبر سلعه مكمله للسيارة ،بينهما عكسيه اي اذا ارتفع سعر البنزين تنخفض الكمية المطلوبة من السيارات : ء- التوقعات في الاسعار اذا توقع المستهلك ان  طلب السلعة ما سوف يرتفع فا هذا التوقع سيرفعه الى زيادة طلبه عليها خاصه اذا كانت السلعة قابلة للخزن ويحدث العكس في حالة توقع انخفاض الاسعار . ثانيآ: الدخل :تتأثر الكميه المطلوبة من سلعه معينه بالتغيرات التي تحصل في دخل المستهلك فاذا حصل ارتفاع في دخله زادت الكميات المطلوبة نتيجة زيادة الانفاق والعكس اذا انخفض دخل المستهلك.</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 2O14</dc:creator>
  <cp:lastModifiedBy>DR.Ahmed Saker 2O14</cp:lastModifiedBy>
  <cp:revision>8</cp:revision>
  <dcterms:created xsi:type="dcterms:W3CDTF">2019-03-12T05:30:13Z</dcterms:created>
  <dcterms:modified xsi:type="dcterms:W3CDTF">2019-03-12T05:41:15Z</dcterms:modified>
</cp:coreProperties>
</file>