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a:bodyPr>
          <a:lstStyle/>
          <a:p>
            <a:r>
              <a:rPr lang="ar-IQ" dirty="0"/>
              <a:t>وهناك ثلاثة انواع من مرونة الطلب :-</a:t>
            </a:r>
            <a:endParaRPr lang="en-US" dirty="0"/>
          </a:p>
          <a:p>
            <a:r>
              <a:rPr lang="ar-IQ" dirty="0"/>
              <a:t>1-مرونة الطلب السعرية.</a:t>
            </a:r>
            <a:endParaRPr lang="en-US" dirty="0"/>
          </a:p>
          <a:p>
            <a:r>
              <a:rPr lang="ar-IQ" dirty="0"/>
              <a:t>2-مرونة الطلب الداخلية .</a:t>
            </a:r>
            <a:endParaRPr lang="en-US" dirty="0"/>
          </a:p>
          <a:p>
            <a:r>
              <a:rPr lang="ar-IQ" dirty="0"/>
              <a:t>3-مرونة الطلب المتقاطعة.</a:t>
            </a:r>
            <a:endParaRPr lang="en-US" dirty="0"/>
          </a:p>
          <a:p>
            <a:pPr lvl="0"/>
            <a:r>
              <a:rPr lang="ar-IQ" b="1" u="sng" dirty="0"/>
              <a:t>مرونة الطلب </a:t>
            </a:r>
            <a:r>
              <a:rPr lang="ar-IQ" b="1" u="sng" dirty="0" err="1"/>
              <a:t>السعريه</a:t>
            </a:r>
            <a:r>
              <a:rPr lang="ar-IQ" b="1" dirty="0"/>
              <a:t> </a:t>
            </a:r>
            <a:r>
              <a:rPr lang="ar-IQ" dirty="0"/>
              <a:t>: هي درجة استجابة الكميه المطلوبة من سلعه معينه للتغير في سعرها ،وتشير الاشارة السالبة الى العلاقة العكسية بين الكمية المطلوبة والسعر.</a:t>
            </a:r>
            <a:endParaRPr lang="en-US" dirty="0"/>
          </a:p>
          <a:p>
            <a:endParaRPr lang="en-US"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5" y="306754"/>
            <a:ext cx="10515600" cy="5867204"/>
          </a:xfrm>
        </p:spPr>
        <p:txBody>
          <a:bodyPr>
            <a:noAutofit/>
          </a:bodyPr>
          <a:lstStyle/>
          <a:p>
            <a:r>
              <a:rPr lang="ar-IQ" sz="2800" b="1" u="sng" dirty="0"/>
              <a:t>مرونة الطلب </a:t>
            </a:r>
            <a:r>
              <a:rPr lang="ar-IQ" sz="2800" b="1" u="sng" dirty="0" err="1"/>
              <a:t>السعريه</a:t>
            </a:r>
            <a:r>
              <a:rPr lang="ar-IQ" sz="2800" b="1" dirty="0"/>
              <a:t> </a:t>
            </a:r>
            <a:r>
              <a:rPr lang="ar-IQ" sz="2800" dirty="0"/>
              <a:t>: هي درجة استجابة الكميه المطلوبة من سلعه معينه للتغير في سعرها ،وتشير الاشارة السالبة الى العلاقة العكسية بين الكمية المطلوبة والسعر</a:t>
            </a:r>
            <a:r>
              <a:rPr lang="ar-IQ" sz="2800" dirty="0" smtClean="0"/>
              <a:t>.</a:t>
            </a:r>
            <a:br>
              <a:rPr lang="ar-IQ" sz="2800" dirty="0" smtClean="0"/>
            </a:br>
            <a:r>
              <a:rPr lang="ar-IQ" sz="2800" dirty="0" smtClean="0"/>
              <a:t/>
            </a:r>
            <a:br>
              <a:rPr lang="ar-IQ" sz="2800" dirty="0" smtClean="0"/>
            </a:br>
            <a:r>
              <a:rPr lang="ar-IQ" sz="2800" b="1" u="sng" dirty="0"/>
              <a:t>مرونة الطلب </a:t>
            </a:r>
            <a:r>
              <a:rPr lang="ar-IQ" sz="2800" b="1" u="sng" dirty="0" err="1"/>
              <a:t>الداخليه</a:t>
            </a:r>
            <a:r>
              <a:rPr lang="ar-IQ" sz="2800" b="1" dirty="0"/>
              <a:t> :</a:t>
            </a:r>
            <a:r>
              <a:rPr lang="ar-IQ" sz="2800" b="1" u="sng" dirty="0"/>
              <a:t> </a:t>
            </a:r>
            <a:r>
              <a:rPr lang="ar-IQ" sz="2800" dirty="0"/>
              <a:t>هي درجة استجابة الكمية </a:t>
            </a:r>
            <a:r>
              <a:rPr lang="ar-IQ" sz="2800" dirty="0" err="1"/>
              <a:t>المطلوبه</a:t>
            </a:r>
            <a:r>
              <a:rPr lang="ar-IQ" sz="2800" dirty="0"/>
              <a:t> من سلعه معينه للتغير النسبي في الداخل وتكون </a:t>
            </a:r>
            <a:r>
              <a:rPr lang="ar-IQ" sz="2800" dirty="0" err="1"/>
              <a:t>الصيغه</a:t>
            </a:r>
            <a:r>
              <a:rPr lang="ar-IQ" sz="2800" dirty="0"/>
              <a:t> كما يلي :</a:t>
            </a:r>
            <a:r>
              <a:rPr lang="en-US" sz="2800" dirty="0"/>
              <a:t/>
            </a:r>
            <a:br>
              <a:rPr lang="en-US" sz="2800" dirty="0"/>
            </a:br>
            <a:r>
              <a:rPr lang="en-US" sz="2800" dirty="0"/>
              <a:t/>
            </a:r>
            <a:br>
              <a:rPr lang="en-US" sz="2800" dirty="0"/>
            </a:br>
            <a:endParaRPr lang="en-US" sz="2800" dirty="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8" name="Rectangle 92"/>
          <p:cNvSpPr>
            <a:spLocks noChangeArrowheads="1"/>
          </p:cNvSpPr>
          <p:nvPr/>
        </p:nvSpPr>
        <p:spPr bwMode="auto">
          <a:xfrm>
            <a:off x="1026941" y="-34465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69" name="Rectangle 94"/>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0" name="Rectangle 96"/>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السعريه =</a:t>
            </a:r>
            <a:endParaRPr kumimoji="0" lang="en-US" sz="1100" b="0" i="0" u="none" strike="noStrike" cap="none" normalizeH="0" baseline="0" smtClean="0">
              <a:ln>
                <a:noFill/>
              </a:ln>
              <a:solidFill>
                <a:schemeClr val="tx1"/>
              </a:solidFill>
              <a:effectLst/>
            </a:endParaRPr>
          </a:p>
          <a:p>
            <a:pPr marL="0" marR="0" lvl="0" indent="0" algn="l" defTabSz="914400" rtl="1" eaLnBrk="0" fontAlgn="base" latinLnBrk="0" hangingPunct="0">
              <a:lnSpc>
                <a:spcPct val="100000"/>
              </a:lnSpc>
              <a:spcBef>
                <a:spcPct val="0"/>
              </a:spcBef>
              <a:spcAft>
                <a:spcPct val="0"/>
              </a:spcAft>
              <a:buClrTx/>
              <a:buSzTx/>
              <a:buFontTx/>
              <a:buChar char="•"/>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الداخليه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هي درجة استجابة الكمية المطلوبه من سلعه معينه للتغير النسبي في الداخل وتكون الصيغه كما يلي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1" name="Rectangle 98"/>
          <p:cNvSpPr>
            <a:spLocks noChangeArrowheads="1"/>
          </p:cNvSpPr>
          <p:nvPr/>
        </p:nvSpPr>
        <p:spPr bwMode="auto">
          <a:xfrm>
            <a:off x="1026941" y="-29893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2" name="Rectangle 100"/>
          <p:cNvSpPr>
            <a:spLocks noChangeArrowheads="1"/>
          </p:cNvSpPr>
          <p:nvPr/>
        </p:nvSpPr>
        <p:spPr bwMode="auto">
          <a:xfrm>
            <a:off x="1026941" y="-25321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مرونة الطلب الداخلية   =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139</Words>
  <Application>Microsoft Office PowerPoint</Application>
  <PresentationFormat>Widescreen</PresentationFormat>
  <Paragraphs>21</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مرونة الطلب السعريه : هي درجة استجابة الكميه المطلوبة من سلعه معينه للتغير في سعرها ،وتشير الاشارة السالبة الى العلاقة العكسية بين الكمية المطلوبة والسعر.  مرونة الطلب الداخليه : هي درجة استجابة الكمية المطلوبه من سلعه معينه للتغير النسبي في الداخل وتكون الصيغه كما يلي :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10</cp:revision>
  <dcterms:created xsi:type="dcterms:W3CDTF">2019-03-12T05:30:13Z</dcterms:created>
  <dcterms:modified xsi:type="dcterms:W3CDTF">2019-03-12T05:45:32Z</dcterms:modified>
</cp:coreProperties>
</file>