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IQ" sz="3200" b="1" dirty="0"/>
              <a:t>"درجات مرونة الطلب السعرية"</a:t>
            </a:r>
            <a:endParaRPr lang="en-US" sz="3200" dirty="0"/>
          </a:p>
          <a:p>
            <a:r>
              <a:rPr lang="ar-IQ" sz="3200" dirty="0"/>
              <a:t>هناك خمسة اشكال او درجات لمرونة الطلب السعرية:</a:t>
            </a:r>
            <a:endParaRPr lang="en-US" sz="3200" dirty="0"/>
          </a:p>
          <a:p>
            <a:r>
              <a:rPr lang="ar-IQ" sz="3200" b="1" u="sng" dirty="0"/>
              <a:t>اولاً</a:t>
            </a:r>
            <a:r>
              <a:rPr lang="ar-IQ" sz="3200" dirty="0"/>
              <a:t> : مرونة طلب سعرية ذات درجة لانهائية: </a:t>
            </a:r>
            <a:endParaRPr lang="en-US" sz="3200" dirty="0"/>
          </a:p>
          <a:p>
            <a:r>
              <a:rPr lang="ar-IQ" sz="3200" dirty="0"/>
              <a:t>وهي تعني ان التغير النسبي المعروف والمحدد في السعر يؤدي الى تغير كبير جداً وغير معروف في الكمية المطلوبة </a:t>
            </a:r>
            <a:endParaRPr lang="en-US" sz="32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IQ" sz="2800" b="1" u="sng" dirty="0"/>
              <a:t>ثانياً</a:t>
            </a:r>
            <a:r>
              <a:rPr lang="ar-IQ" sz="2800" b="1" dirty="0"/>
              <a:t> </a:t>
            </a:r>
            <a:r>
              <a:rPr lang="ar-IQ" sz="2800" dirty="0"/>
              <a:t>:مرونة طلب سعرية ذات درجه </a:t>
            </a:r>
            <a:r>
              <a:rPr lang="ar-IQ" sz="2800" dirty="0" err="1"/>
              <a:t>عاليه</a:t>
            </a:r>
            <a:r>
              <a:rPr lang="ar-IQ" sz="2800" dirty="0"/>
              <a:t> : وهي تعني ان التغير النسبي في السعر </a:t>
            </a:r>
            <a:r>
              <a:rPr lang="ar-IQ" sz="2800" dirty="0" err="1"/>
              <a:t>يؤادي</a:t>
            </a:r>
            <a:r>
              <a:rPr lang="ar-IQ" sz="2800" dirty="0"/>
              <a:t> الى تغير نسبي اكبر في الكمية </a:t>
            </a:r>
            <a:r>
              <a:rPr lang="ar-IQ" sz="2800" dirty="0" smtClean="0"/>
              <a:t>المطلوبة</a:t>
            </a:r>
            <a:br>
              <a:rPr lang="ar-IQ" sz="2800" dirty="0" smtClean="0"/>
            </a:br>
            <a:r>
              <a:rPr lang="ar-IQ" sz="2800" dirty="0" smtClean="0"/>
              <a:t/>
            </a:r>
            <a:br>
              <a:rPr lang="ar-IQ" sz="2800" dirty="0" smtClean="0"/>
            </a:br>
            <a:r>
              <a:rPr lang="ar-IQ" sz="2800" b="1" u="sng" dirty="0"/>
              <a:t>ثالثاً</a:t>
            </a:r>
            <a:r>
              <a:rPr lang="ar-IQ" sz="2800" dirty="0"/>
              <a:t> : مرونة طلب سعرية ذات درجه احادية: وهي تعني ان التغير النسبي في السعر يؤدي الى تغير نسبي مماثل او متساوي في الكمية </a:t>
            </a:r>
            <a:r>
              <a:rPr lang="ar-IQ" sz="2800" dirty="0" err="1"/>
              <a:t>المطلوبه</a:t>
            </a:r>
            <a:r>
              <a:rPr lang="ar-IQ" sz="2800" dirty="0" smtClean="0"/>
              <a:t>.</a:t>
            </a:r>
            <a:br>
              <a:rPr lang="ar-IQ" sz="2800" dirty="0" smtClean="0"/>
            </a:br>
            <a:r>
              <a:rPr lang="ar-IQ" sz="2800" dirty="0" smtClean="0"/>
              <a:t/>
            </a:r>
            <a:br>
              <a:rPr lang="ar-IQ" sz="2800" dirty="0" smtClean="0"/>
            </a:br>
            <a:r>
              <a:rPr lang="ar-IQ" sz="2800" b="1" u="sng" dirty="0"/>
              <a:t>رابعاً</a:t>
            </a:r>
            <a:r>
              <a:rPr lang="ar-IQ" sz="2800" dirty="0"/>
              <a:t> : مرونة طلب سعرية ذات درجه </a:t>
            </a:r>
            <a:r>
              <a:rPr lang="ar-IQ" sz="2800" dirty="0" err="1"/>
              <a:t>واطئه</a:t>
            </a:r>
            <a:r>
              <a:rPr lang="ar-IQ" sz="2800" dirty="0"/>
              <a:t> وهي تعني ان التغير النسبي في السعر يؤدي الى تغير نسبي اقل في الكمية المطلوبة</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133</Words>
  <Application>Microsoft Office PowerPoint</Application>
  <PresentationFormat>Widescreen</PresentationFormat>
  <Paragraphs>20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ثانياً :مرونة طلب سعرية ذات درجه عاليه : وهي تعني ان التغير النسبي في السعر يؤادي الى تغير نسبي اكبر في الكمية المطلوبة  ثالثاً : مرونة طلب سعرية ذات درجه احادية: وهي تعني ان التغير النسبي في السعر يؤدي الى تغير نسبي مماثل او متساوي في الكمية المطلوبه.  رابعاً : مرونة طلب سعرية ذات درجه واطئه وهي تعني ان التغير النسبي في السعر يؤدي الى تغير نسبي اقل في الكمية المطلوبة</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12</cp:revision>
  <dcterms:created xsi:type="dcterms:W3CDTF">2019-03-12T05:30:13Z</dcterms:created>
  <dcterms:modified xsi:type="dcterms:W3CDTF">2019-03-12T05:48:03Z</dcterms:modified>
</cp:coreProperties>
</file>