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fontScale="85000" lnSpcReduction="20000"/>
          </a:bodyPr>
          <a:lstStyle/>
          <a:p>
            <a:pPr algn="r"/>
            <a:r>
              <a:rPr lang="ar-IQ" sz="3200" b="1" u="sng" dirty="0"/>
              <a:t>خامساً</a:t>
            </a:r>
            <a:r>
              <a:rPr lang="ar-IQ" sz="3200" b="1" dirty="0"/>
              <a:t> :</a:t>
            </a:r>
            <a:r>
              <a:rPr lang="ar-IQ" sz="3200" dirty="0"/>
              <a:t> مرونة طلب سعرية ذات درجة قدرها صفر . وتعني ان التغير النسبي في السعر لا </a:t>
            </a:r>
            <a:r>
              <a:rPr lang="ar-IQ" sz="3200" dirty="0" err="1"/>
              <a:t>يؤادي</a:t>
            </a:r>
            <a:r>
              <a:rPr lang="ar-IQ" sz="3200" dirty="0"/>
              <a:t> الى اي تغير في الكمية المطلوبة ((عديم المرونة)) مثل الادوية. </a:t>
            </a:r>
            <a:endParaRPr lang="ar-IQ" sz="3200" dirty="0" smtClean="0"/>
          </a:p>
          <a:p>
            <a:pPr algn="r"/>
            <a:r>
              <a:rPr lang="ar-IQ" sz="3200" b="1" dirty="0"/>
              <a:t>العوامل المؤثرة مرونة الطلب </a:t>
            </a:r>
            <a:endParaRPr lang="en-US" sz="3200" dirty="0"/>
          </a:p>
          <a:p>
            <a:pPr algn="r"/>
            <a:r>
              <a:rPr lang="ar-IQ" sz="3200" dirty="0"/>
              <a:t>واهمية المرونة وتطبيقاتها </a:t>
            </a:r>
            <a:endParaRPr lang="en-US" sz="3200" dirty="0"/>
          </a:p>
          <a:p>
            <a:pPr algn="r"/>
            <a:r>
              <a:rPr lang="ar-IQ" sz="3200" dirty="0"/>
              <a:t>ومن العوامل المحددة لمرونة الطلب ما يلي:-</a:t>
            </a:r>
            <a:endParaRPr lang="en-US" sz="3200" dirty="0"/>
          </a:p>
          <a:p>
            <a:pPr lvl="0" algn="r"/>
            <a:r>
              <a:rPr lang="ar-IQ" sz="3200" dirty="0"/>
              <a:t>وجود بدائل ودرجة احلالها : فالسلعة التي تكون لها بدائل تكون مرونة الطلب عليها اكبر من تلك التي </a:t>
            </a:r>
            <a:r>
              <a:rPr lang="ar-IQ" sz="3200" dirty="0" err="1"/>
              <a:t>لاتوجد</a:t>
            </a:r>
            <a:r>
              <a:rPr lang="ar-IQ" sz="3200" dirty="0"/>
              <a:t> لها بديل وكلما زاد عدد السلع البديلة واقتربت السلع من ان تكون بديلاً تاماً ارتفعت مرونة الطلب وذألك يعود لسهولة انتقال المستهلك الى السلع البديلة . </a:t>
            </a:r>
            <a:endParaRPr lang="en-US" sz="3200" dirty="0"/>
          </a:p>
          <a:p>
            <a:pPr lvl="0" algn="r"/>
            <a:r>
              <a:rPr lang="ar-IQ" sz="3200" dirty="0"/>
              <a:t>اهمية السلعة : ويمكن تقسيم السلع من هذه الزاوية الى سلع ضرورية ، وكمالية وهي التي يمكن الاستغناء عنها وسلع وسط بينهما ، فالسلع الضرورية تكون مرونة الطلب عليها منخفضه كالدواء لان المستهلك يطلبها لضرورتها بغض النظر عن سعرها على العكس من </a:t>
            </a:r>
            <a:r>
              <a:rPr lang="ar-IQ" sz="3200" dirty="0" err="1"/>
              <a:t>ذالك</a:t>
            </a:r>
            <a:r>
              <a:rPr lang="ar-IQ" sz="3200" dirty="0"/>
              <a:t> نجد السلع الكمالية تكون مرونة الطلب عليها مرتفعة وان الكمية المطلوبة منها تتأثر عند تغير سعرها .</a:t>
            </a:r>
            <a:endParaRPr lang="en-US" sz="3200" dirty="0"/>
          </a:p>
          <a:p>
            <a:pPr algn="r"/>
            <a:endParaRPr lang="en-US" sz="32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pPr lvl="0"/>
            <a:r>
              <a:rPr lang="ar-IQ" sz="2800" dirty="0"/>
              <a:t>نسبة الانفاق على السلعة : فان كانت نسبة الانفاق على السلعة لا تشكل سوى نسبة ضئيلة من دخل المستهلك فان الطلب عليها يكون غير مرن اما السلع التي يكون الانفاق عليها نسبة كبيره فأن الطلب يكون عليها مرن. </a:t>
            </a:r>
            <a:r>
              <a:rPr lang="en-US" sz="2800" dirty="0"/>
              <a:t/>
            </a:r>
            <a:br>
              <a:rPr lang="en-US" sz="2800" dirty="0"/>
            </a:br>
            <a:r>
              <a:rPr lang="ar-IQ" sz="2800" dirty="0"/>
              <a:t>الزمن : كلما طالت الفترة الزمنية فان من المحتمل ان يتحول الطلب الغير مرن الى طلب مرن او اكثر مرونة لان بمرور الزمن يستطيع  المستهلك تعديل نمط استهلاكه والبحث عن سلع بديلة ارخص تسبياً .</a:t>
            </a:r>
            <a:r>
              <a:rPr lang="en-US" sz="2800" dirty="0"/>
              <a:t/>
            </a:r>
            <a:br>
              <a:rPr lang="en-US" sz="2800" dirty="0"/>
            </a:br>
            <a:r>
              <a:rPr lang="ar-IQ" sz="2800" dirty="0"/>
              <a:t> </a:t>
            </a:r>
            <a:r>
              <a:rPr lang="en-US" sz="2800" dirty="0"/>
              <a:t/>
            </a:r>
            <a:br>
              <a:rPr lang="en-US" sz="2800" dirty="0"/>
            </a:br>
            <a:r>
              <a:rPr lang="ar-IQ" sz="2800" dirty="0"/>
              <a:t>اهمية مرونة الطلب و تطبيقاتها : حيث استخدامات عديدة للمرونة :</a:t>
            </a:r>
            <a:r>
              <a:rPr lang="en-US" sz="2800" dirty="0"/>
              <a:t/>
            </a:r>
            <a:br>
              <a:rPr lang="en-US" sz="2800" dirty="0"/>
            </a:br>
            <a:r>
              <a:rPr lang="ar-IQ" sz="2800" dirty="0"/>
              <a:t>السياسات الاقتصادية : تستخدم المرونة في السياسات المالية و النقدية و التجارية فعلى سبيل المثال عند فرض ضريبة معينة و كان الهدف من فرض هذه الضريبة هو الحصول على ايراد ضريبي اكثر فاذا كان الطلب على هذه السلعة غير مرن اي انها سلعة ضرورية فأن فرض الضريبة لا يحقق هدف زيادة الايراد لان الايراد الكلي سينهض اما اذا كان الطلب على هذه السلعة فأن فرض الضريبة سيحقق هدفه مثال السلع الكمالية </a:t>
            </a: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256</Words>
  <Application>Microsoft Office PowerPoint</Application>
  <PresentationFormat>Widescreen</PresentationFormat>
  <Paragraphs>22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نسبة الانفاق على السلعة : فان كانت نسبة الانفاق على السلعة لا تشكل سوى نسبة ضئيلة من دخل المستهلك فان الطلب عليها يكون غير مرن اما السلع التي يكون الانفاق عليها نسبة كبيره فأن الطلب يكون عليها مرن.  الزمن : كلما طالت الفترة الزمنية فان من المحتمل ان يتحول الطلب الغير مرن الى طلب مرن او اكثر مرونة لان بمرور الزمن يستطيع  المستهلك تعديل نمط استهلاكه والبحث عن سلع بديلة ارخص تسبياً .   اهمية مرونة الطلب و تطبيقاتها : حيث استخدامات عديدة للمرونة : السياسات الاقتصادية : تستخدم المرونة في السياسات المالية و النقدية و التجارية فعلى سبيل المثال عند فرض ضريبة معينة و كان الهدف من فرض هذه الضريبة هو الحصول على ايراد ضريبي اكثر فاذا كان الطلب على هذه السلعة غير مرن اي انها سلعة ضرورية فأن فرض الضريبة لا يحقق هدف زيادة الايراد لان الايراد الكلي سينهض اما اذا كان الطلب على هذه السلعة فأن فرض الضريبة سيحقق هدفه مثال السلع الكمالية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13</cp:revision>
  <dcterms:created xsi:type="dcterms:W3CDTF">2019-03-12T05:30:13Z</dcterms:created>
  <dcterms:modified xsi:type="dcterms:W3CDTF">2019-03-12T05:49:03Z</dcterms:modified>
</cp:coreProperties>
</file>