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7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pPr lvl="0"/>
            <a:r>
              <a:rPr lang="ar-IQ" sz="2800" dirty="0"/>
              <a:t> التخطيط : تستخدم المونة في التخطيط </a:t>
            </a:r>
            <a:r>
              <a:rPr lang="ar-IQ" sz="2800" dirty="0" err="1"/>
              <a:t>فأذا</a:t>
            </a:r>
            <a:r>
              <a:rPr lang="ar-IQ" sz="2800" dirty="0"/>
              <a:t> كانت الخطة تهدف الى رفع الدخل الفردي فان هذ يعني ان الطلب على السلع سيزداد بسبب تفاوته فهناك بعض السلع سيرفع بنسبة اكبر من الزيادة في الدخل تبعاً لطبيعة مرونة الطلب </a:t>
            </a:r>
            <a:r>
              <a:rPr lang="ar-IQ" sz="2800" dirty="0" err="1"/>
              <a:t>الدخلية</a:t>
            </a:r>
            <a:r>
              <a:rPr lang="ar-IQ" sz="2800" dirty="0"/>
              <a:t> و هذا يتطلب الاستعداد لزيادة الانتاج او زيادة الاستيراد في هذ النوع من السلع و دراسة المرونة تجنب المخططين ظاهرة التوسع في انشاء طاقات او مشاريع فائضة عن الحاجة .</a:t>
            </a:r>
            <a:endParaRPr lang="en-US" sz="2800" dirty="0"/>
          </a:p>
          <a:p>
            <a:pPr lvl="0"/>
            <a:r>
              <a:rPr lang="ar-IQ" sz="2800" dirty="0"/>
              <a:t> التميز الاحتكاري : تستخدم المرونة من قبل التجار المحتكرون الذين يلجئون من اجل زيادة ارباحهم للتميز بين الاسواق و يفرضون اسعار عالية في الاسواق التي تكون مرونة الطلب فيها منخفض ( الغذائية ) و اسعار اقل في الاسواق ذات مرونة الطلب المرتفعة كالسلع الكمالية </a:t>
            </a:r>
            <a:endParaRPr lang="en-US" sz="2800" dirty="0"/>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b="1" dirty="0"/>
              <a:t>العلاقة بين مرونة الطلب والايراد </a:t>
            </a:r>
            <a:r>
              <a:rPr lang="en-US" sz="2800" dirty="0"/>
              <a:t/>
            </a:r>
            <a:br>
              <a:rPr lang="en-US" sz="2800" dirty="0"/>
            </a:br>
            <a:r>
              <a:rPr lang="ar-SA" sz="2800" b="1" dirty="0"/>
              <a:t>الكلي </a:t>
            </a:r>
            <a:r>
              <a:rPr lang="en-US" sz="2800" dirty="0"/>
              <a:t/>
            </a:r>
            <a:br>
              <a:rPr lang="en-US" sz="2800" dirty="0"/>
            </a:br>
            <a:r>
              <a:rPr lang="ar-SA" sz="2800" dirty="0"/>
              <a:t>من المعروف ان الايراد الكلي يساوي الكمية المباعة او المطلوبة من السلعة في سعرها حيث ان العلاقة من الكمية المطلوبة والسعر هي علاقة عكسية فأن مدى تأثر الايراد الكلي يتغير سعر السلعة ويتوقف على مدى استجابة الكمية المطلوبة من السلعة لهذا التغير وهذا ما توضح مرونة الطلب السعرية ويمكن تميز ثلاث حالات :</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186</Words>
  <Application>Microsoft Office PowerPoint</Application>
  <PresentationFormat>Widescreen</PresentationFormat>
  <Paragraphs>18</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العلاقة بين مرونة الطلب والايراد  الكلي  من المعروف ان الايراد الكلي يساوي الكمية المباعة او المطلوبة من السلعة في سعرها حيث ان العلاقة من الكمية المطلوبة والسعر هي علاقة عكسية فأن مدى تأثر الايراد الكلي يتغير سعر السلعة ويتوقف على مدى استجابة الكمية المطلوبة من السلعة لهذا التغير وهذا ما توضح مرونة الطلب السعرية ويمكن تميز ثلاث حالات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14</cp:revision>
  <dcterms:created xsi:type="dcterms:W3CDTF">2019-03-12T05:30:13Z</dcterms:created>
  <dcterms:modified xsi:type="dcterms:W3CDTF">2019-03-12T05:49:38Z</dcterms:modified>
</cp:coreProperties>
</file>