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SA" sz="2800" dirty="0"/>
              <a:t>اولاً: عندما يكون الطلب على السلعة مرناً (مثلاً الكميات ) فهذا يعني عند حفض سعر السلعة بنسبة معينة سيؤدي الى زيادة المبيعات بنسبة اكبر من (15%) وهذا يعني سيؤدي حدوث زيادة في الايراد الكلي .</a:t>
            </a:r>
            <a:endParaRPr lang="en-US" sz="2800" dirty="0"/>
          </a:p>
          <a:p>
            <a:r>
              <a:rPr lang="ar-SA" sz="2800" dirty="0"/>
              <a:t> </a:t>
            </a:r>
            <a:endParaRPr lang="en-US" sz="2800" dirty="0"/>
          </a:p>
          <a:p>
            <a:r>
              <a:rPr lang="ar-SA" sz="2800" dirty="0"/>
              <a:t>ثانياً: عندما يكون الطلب على السلعة غير مرن (مثلاً السلع الضرورية ) فهذا يعني عند خفض سعر السلعة بنسبة 10% مثلاً سيؤدي الى زيادة حدوث انخفاض في الايراد الكلي وهنا الكلام ليس عن خفض او زيادة مطلقة  وانما نسبية .</a:t>
            </a:r>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dirty="0"/>
              <a:t>ثالثاً: عندما يكون الطلب على السلعة احادي اي المرونة تكون واحدة  فلا يحدث التأثير  على الايراد الكلي  ويمكن توضيح العلاقة بين مرونة الطلب والايراد الكلي نفترض هناك مؤسسة تسعى الى اقصى ايراد ممكن واذا كان حجم المبيعات المتحقق عند مستوى معين للسعر يقع عند نقطة في النصف العلوي من منحنى الطلب ,فأن زيادة الايراد الكلي للمؤسسة يمكن ان يتم من خلال خفض سعر السلعة حيث ان هذه الجزء من منحنى الطلب يكون مرناً و باستمرار خفض السعر سيواصل الايراد الكلي ارتفاعه الى ان يتحقق اعلى ايراد ممكن عندما يصل السعر الى مستوى السعر المقابل للنقطة الوسطى لمنحنى الطلب فسيبدأ الايراد الكلي في الانخفاض لان النصف  السفلي من منحنى الطلب يكون غير مرن .</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220</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ثالثاً: عندما يكون الطلب على السلعة احادي اي المرونة تكون واحدة  فلا يحدث التأثير  على الايراد الكلي  ويمكن توضيح العلاقة بين مرونة الطلب والايراد الكلي نفترض هناك مؤسسة تسعى الى اقصى ايراد ممكن واذا كان حجم المبيعات المتحقق عند مستوى معين للسعر يقع عند نقطة في النصف العلوي من منحنى الطلب ,فأن زيادة الايراد الكلي للمؤسسة يمكن ان يتم من خلال خفض سعر السلعة حيث ان هذه الجزء من منحنى الطلب يكون مرناً و باستمرار خفض السعر سيواصل الايراد الكلي ارتفاعه الى ان يتحقق اعلى ايراد ممكن عندما يصل السعر الى مستوى السعر المقابل للنقطة الوسطى لمنحنى الطلب فسيبدأ الايراد الكلي في الانخفاض لان النصف  السفلي من منحنى الطلب يكون غير مرن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15</cp:revision>
  <dcterms:created xsi:type="dcterms:W3CDTF">2019-03-12T05:30:13Z</dcterms:created>
  <dcterms:modified xsi:type="dcterms:W3CDTF">2019-03-12T05:50:08Z</dcterms:modified>
</cp:coreProperties>
</file>