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SA" sz="2800" b="1" dirty="0"/>
              <a:t>نظرية المنفعة الحدية</a:t>
            </a:r>
            <a:endParaRPr lang="en-US" sz="2800" dirty="0"/>
          </a:p>
          <a:p>
            <a:r>
              <a:rPr lang="ar-SA" sz="2800" u="sng" dirty="0"/>
              <a:t>تعريف </a:t>
            </a:r>
            <a:r>
              <a:rPr lang="ar-SA" sz="2800" u="sng" dirty="0" err="1"/>
              <a:t>المنفعة:</a:t>
            </a:r>
            <a:r>
              <a:rPr lang="ar-SA" sz="2800" dirty="0" err="1"/>
              <a:t>هي</a:t>
            </a:r>
            <a:r>
              <a:rPr lang="ar-SA" sz="2800" dirty="0"/>
              <a:t> الاشباع الذي يحصل عليه الفرد من الاستهلاك سلعة معينة  او قدرة </a:t>
            </a:r>
            <a:r>
              <a:rPr lang="ar-SA" sz="2800" dirty="0" err="1"/>
              <a:t>الشئ</a:t>
            </a:r>
            <a:r>
              <a:rPr lang="ar-SA" sz="2800" dirty="0"/>
              <a:t> على اشباع حاجة . ويقوم تحليل نظرية المنفعة على الافتراضات التالية:</a:t>
            </a:r>
            <a:endParaRPr lang="en-US" sz="2800" dirty="0"/>
          </a:p>
          <a:p>
            <a:pPr lvl="0"/>
            <a:r>
              <a:rPr lang="ar-SA" sz="2800" dirty="0"/>
              <a:t>ان سلوك المستهلك يقوم على اساس التنافس التام وان السعر سيكون معطى </a:t>
            </a:r>
            <a:endParaRPr lang="en-US" sz="2800" dirty="0"/>
          </a:p>
          <a:p>
            <a:pPr lvl="0"/>
            <a:r>
              <a:rPr lang="ar-SA" sz="2800" dirty="0"/>
              <a:t>ان </a:t>
            </a:r>
            <a:r>
              <a:rPr lang="ar-SA" sz="2800" dirty="0" err="1"/>
              <a:t>للمستهلكي</a:t>
            </a:r>
            <a:r>
              <a:rPr lang="ar-SA" sz="2800" dirty="0"/>
              <a:t> دخول نقدية محددة ومعلومات كاملة من السوق والسلعة والسعر</a:t>
            </a:r>
            <a:endParaRPr lang="en-US" sz="2800" dirty="0"/>
          </a:p>
          <a:p>
            <a:pPr lvl="0"/>
            <a:r>
              <a:rPr lang="ar-SA" sz="2800" dirty="0"/>
              <a:t>رشادة المستهلكين اي قدرتهم  على الاختيار لتحقيق اكبر اشباع ممكن </a:t>
            </a:r>
            <a:endParaRPr lang="en-US" sz="2800" dirty="0"/>
          </a:p>
          <a:p>
            <a:pPr lvl="0"/>
            <a:r>
              <a:rPr lang="ar-SA" sz="2800" dirty="0"/>
              <a:t>رغبة المستهلك في تعظيم المنفعة والاشباع الكلي ضمن دخولهم النقدية </a:t>
            </a:r>
            <a:endParaRPr lang="en-US" sz="2800" dirty="0"/>
          </a:p>
          <a:p>
            <a:pPr lvl="0"/>
            <a:r>
              <a:rPr lang="ar-SA" sz="2800" dirty="0"/>
              <a:t>ان نظرية المنفعة تعني ان المنفعة الحدية تكون متناقضة</a:t>
            </a:r>
            <a:endParaRPr lang="en-US" sz="2800"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SA" sz="2800" u="sng" dirty="0"/>
              <a:t>المنفعة </a:t>
            </a:r>
            <a:r>
              <a:rPr lang="ar-SA" sz="2800" u="sng" dirty="0" err="1"/>
              <a:t>الكلية:</a:t>
            </a:r>
            <a:r>
              <a:rPr lang="ar-SA" sz="2800" dirty="0" err="1"/>
              <a:t>هي</a:t>
            </a:r>
            <a:r>
              <a:rPr lang="ar-SA" sz="2800" dirty="0"/>
              <a:t> مجموع المنافع التي يحصل عليها المستهلك من خلال استهلاكه لكمية معينة من سلعة معينة في فترة زمنية معينة  وتتزايد هذه المنفعة مع تزايد الوحدات المستهلكة من سلعة معينة ولكن بمعدل متناقض الى ان تبلغ اقصى حد لها وهو ما يدعى بنقطة الاشباع تبدأ بعدها بالتناقض المطلق </a:t>
            </a:r>
            <a:r>
              <a:rPr lang="en-US" sz="2800" dirty="0"/>
              <a:t/>
            </a:r>
            <a:br>
              <a:rPr lang="en-US" sz="2800" dirty="0"/>
            </a:br>
            <a:r>
              <a:rPr lang="ar-SA" sz="2800" dirty="0"/>
              <a:t> </a:t>
            </a:r>
            <a:r>
              <a:rPr lang="en-US" sz="2800" dirty="0"/>
              <a:t/>
            </a:r>
            <a:br>
              <a:rPr lang="en-US" sz="2800" dirty="0"/>
            </a:br>
            <a:r>
              <a:rPr lang="ar-SA" sz="2800" u="sng"/>
              <a:t>المنفعة الحدية :</a:t>
            </a:r>
            <a:r>
              <a:rPr lang="ar-SA" sz="2800"/>
              <a:t>هي منفعة لوحدة الاخيرة المستهلكة من السلعة او هي مقدار التغير في المنفعة الكلية الناجح من استهلاك وحدة اضافة من السلعة وهناك قانون يسمى قانون تناقض المنفعة الحدية</a:t>
            </a:r>
            <a:endParaRPr lang="en-US" sz="280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195</Words>
  <Application>Microsoft Office PowerPoint</Application>
  <PresentationFormat>Widescreen</PresentationFormat>
  <Paragraphs>23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المنفعة الكلية:هي مجموع المنافع التي يحصل عليها المستهلك من خلال استهلاكه لكمية معينة من سلعة معينة في فترة زمنية معينة  وتتزايد هذه المنفعة مع تزايد الوحدات المستهلكة من سلعة معينة ولكن بمعدل متناقض الى ان تبلغ اقصى حد لها وهو ما يدعى بنقطة الاشباع تبدأ بعدها بالتناقض المطلق    المنفعة الحدية :هي منفعة لوحدة الاخيرة المستهلكة من السلعة او هي مقدار التغير في المنفعة الكلية الناجح من استهلاك وحدة اضافة من السلعة وهناك قانون يسمى قانون تناقض المنفعة الحدية</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16</cp:revision>
  <dcterms:created xsi:type="dcterms:W3CDTF">2019-03-12T05:30:13Z</dcterms:created>
  <dcterms:modified xsi:type="dcterms:W3CDTF">2019-03-12T05:50:49Z</dcterms:modified>
</cp:coreProperties>
</file>