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r>
              <a:rPr lang="ar-SA" sz="2800" dirty="0"/>
              <a:t>توازن المستهلك حسب نظرية</a:t>
            </a:r>
            <a:endParaRPr lang="en-US" sz="2800" dirty="0"/>
          </a:p>
          <a:p>
            <a:r>
              <a:rPr lang="ar-SA" sz="2800" dirty="0"/>
              <a:t>المنفعة والانتقادات الموجهة لها</a:t>
            </a:r>
            <a:endParaRPr lang="en-US" sz="2800" dirty="0"/>
          </a:p>
          <a:p>
            <a:r>
              <a:rPr lang="ar-SA" sz="2800" dirty="0"/>
              <a:t>توازن المستهلك حسب النظرية  المنفعة الحدية هو يكون المستهلك في حالة توازن عندما يصل الى المستوى الذي يحقق له اكبر قدر ممكن من المنفعة من استهلاك السلع المختلفة .لذلك تحديد مقدار المنفعة الحدية لكل دينار اضافي ينقضه على السلع ولكي يصل الى مستوى التوازن يتبقى ان يتحقق شرطان:</a:t>
            </a:r>
            <a:endParaRPr lang="en-US" sz="2800" dirty="0"/>
          </a:p>
          <a:p>
            <a:r>
              <a:rPr lang="ar-IQ" sz="2800" dirty="0"/>
              <a:t> </a:t>
            </a:r>
            <a:endParaRPr lang="en-US" sz="2800" dirty="0"/>
          </a:p>
          <a:p>
            <a:r>
              <a:rPr lang="ar-SA" sz="2800" dirty="0"/>
              <a:t>1-ويتحقق ذلك بمقارنة المنفعة الحدية بسعر السلعة </a:t>
            </a:r>
            <a:r>
              <a:rPr lang="ar-SA" sz="2800" dirty="0" err="1"/>
              <a:t>المشتراة</a:t>
            </a:r>
            <a:r>
              <a:rPr lang="ar-SA" sz="2800" dirty="0"/>
              <a:t> اي ان المستهلك يصل الى اقصى منفعة كلية عندما تكون:-</a:t>
            </a:r>
            <a:endParaRPr lang="en-US" sz="2800" dirty="0"/>
          </a:p>
          <a:p>
            <a:endParaRPr lang="en-US" sz="2800"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r>
              <a:rPr lang="ar-SA" sz="2800" dirty="0"/>
              <a:t> </a:t>
            </a:r>
            <a:r>
              <a:rPr lang="en-US" sz="2800" dirty="0"/>
              <a:t/>
            </a:r>
            <a:br>
              <a:rPr lang="en-US" sz="2800" dirty="0"/>
            </a:br>
            <a:r>
              <a:rPr lang="ar-SA" sz="2800"/>
              <a:t>2- ان يكون الانفاق الكلي للمستهلك الانفاق الكلي للمستهلك مساويا الى دخله النقدي اي ان الاتفاق على السلعة الاولى (سعر السلعة الاولى في كميتها مضافا اليه الانفاق على سعر السلعة الثانية) (سعر السلعة  الثانية حتى في كميتها مضافا اليه الاتفاق على السلعة الثالثة وهكذا يجب ان يساوي الدخل النقدي للمستهلك )</a:t>
            </a:r>
            <a:endParaRPr lang="en-US" sz="280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124</Words>
  <Application>Microsoft Office PowerPoint</Application>
  <PresentationFormat>Widescreen</PresentationFormat>
  <Paragraphs>21</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  2- ان يكون الانفاق الكلي للمستهلك الانفاق الكلي للمستهلك مساويا الى دخله النقدي اي ان الاتفاق على السلعة الاولى (سعر السلعة الاولى في كميتها مضافا اليه الانفاق على سعر السلعة الثانية) (سعر السلعة  الثانية حتى في كميتها مضافا اليه الاتفاق على السلعة الثالثة وهكذا يجب ان يساوي الدخل النقدي للمستهلك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18</cp:revision>
  <dcterms:created xsi:type="dcterms:W3CDTF">2019-03-12T05:30:13Z</dcterms:created>
  <dcterms:modified xsi:type="dcterms:W3CDTF">2019-03-12T05:52:39Z</dcterms:modified>
</cp:coreProperties>
</file>