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fontScale="92500" lnSpcReduction="10000"/>
          </a:bodyPr>
          <a:lstStyle/>
          <a:p>
            <a:r>
              <a:rPr lang="ar-IQ" sz="2800" b="1" u="sng" dirty="0"/>
              <a:t>خارطة </a:t>
            </a:r>
            <a:r>
              <a:rPr lang="ar-IQ" sz="2800" b="1" u="sng" dirty="0" err="1"/>
              <a:t>السواء:</a:t>
            </a:r>
            <a:r>
              <a:rPr lang="ar-IQ" sz="2800" dirty="0" err="1"/>
              <a:t>هي</a:t>
            </a:r>
            <a:r>
              <a:rPr lang="ar-IQ" sz="2800" dirty="0"/>
              <a:t> عدد اكثر واحد من منحنيات السواء وكل منحنى يمين او يسار المنحنى الاصلي يمثل مستوى اعلى او اقل من الاشباع ويتحقق المستوى الاعلى في حالتي ارتفاع الدخل او انخفاض الاسعار ومستوى اقل من الاشباع عند انخفاض الدخل او ارتفاع .</a:t>
            </a:r>
            <a:endParaRPr lang="en-US" sz="2800" dirty="0"/>
          </a:p>
          <a:p>
            <a:r>
              <a:rPr lang="ar-IQ" sz="2800" dirty="0"/>
              <a:t> </a:t>
            </a:r>
            <a:endParaRPr lang="en-US" sz="2800" dirty="0"/>
          </a:p>
          <a:p>
            <a:r>
              <a:rPr lang="ar-IQ" sz="2800" b="1" u="sng" dirty="0"/>
              <a:t>خصائص منحنيات السواء:</a:t>
            </a:r>
            <a:r>
              <a:rPr lang="ar-IQ" sz="2800" dirty="0"/>
              <a:t>1-منحنى سواء اعلى والى يمين منحنى سواء اخر يعطي مستوى اشباع اكبر </a:t>
            </a:r>
            <a:r>
              <a:rPr lang="ar-IQ" sz="2800" dirty="0" err="1"/>
              <a:t>لانه</a:t>
            </a:r>
            <a:r>
              <a:rPr lang="ar-IQ" sz="2800" dirty="0"/>
              <a:t> يعكس كميات اكبر من سلعتين.</a:t>
            </a:r>
            <a:endParaRPr lang="en-US" sz="2800" dirty="0"/>
          </a:p>
          <a:p>
            <a:r>
              <a:rPr lang="ar-IQ" sz="2800" dirty="0"/>
              <a:t>2- ان منحنى السواء هو سالب الاتجاه ينحدر من الشمال الى الاسفل نحو اليمين محدب باتجاه نقطة الاصل والسبب هوه تناقض معدل الاحلال الحدي وهذا يعني ان المستهلك اذا اراد ان يزيد من استهلاكه من السلعة س عليه ان يتنازل ويقلل من </a:t>
            </a:r>
            <a:r>
              <a:rPr lang="ar-IQ" sz="2800" dirty="0" err="1"/>
              <a:t>اسهلاكه</a:t>
            </a:r>
            <a:r>
              <a:rPr lang="ar-IQ" sz="2800" dirty="0"/>
              <a:t> من السلعة س ولكنه يبقى على نفس منحنى السواء .</a:t>
            </a:r>
            <a:endParaRPr lang="en-US" sz="2800" dirty="0"/>
          </a:p>
          <a:p>
            <a:r>
              <a:rPr lang="ar-IQ" sz="2800" dirty="0"/>
              <a:t>3- ان منحنيات السواء لا تتقاطع فيما بينها :وهذا يتناسب تماما مع افتراض عقلانية المستهلك</a:t>
            </a:r>
            <a:endParaRPr lang="en-US" sz="28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IQ" sz="2800" dirty="0"/>
              <a:t>4- اختلاف شكل منحنى السواء </a:t>
            </a:r>
            <a:r>
              <a:rPr lang="ar-IQ" sz="2800" dirty="0" err="1"/>
              <a:t>بأختلاف</a:t>
            </a:r>
            <a:r>
              <a:rPr lang="ar-IQ" sz="2800"/>
              <a:t> درجة الاحلال او التكامل بين السلعتين وهذا يعني انه عندما تكون السلعتين بديلتين تماما فأن منحنى السواء سيتخذ شكل خط مستقيم ,اما اذا كانت السلعتين متكاملتين لبعضها فان شكل منحنى السواء سيتخذ شكل زاوية قائمة وهاتي الحالتين استثناء من الشكل المحدب لمنحنى السواء.</a:t>
            </a:r>
            <a:endParaRPr lang="en-US" sz="280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159</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4- اختلاف شكل منحنى السواء بأختلاف درجة الاحلال او التكامل بين السلعتين وهذا يعني انه عندما تكون السلعتين بديلتين تماما فأن منحنى السواء سيتخذ شكل خط مستقيم ,اما اذا كانت السلعتين متكاملتين لبعضها فان شكل منحنى السواء سيتخذ شكل زاوية قائمة وهاتي الحالتين استثناء من الشكل المحدب لمنحنى السواء.</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20</cp:revision>
  <dcterms:created xsi:type="dcterms:W3CDTF">2019-03-12T05:30:13Z</dcterms:created>
  <dcterms:modified xsi:type="dcterms:W3CDTF">2019-03-12T05:54:44Z</dcterms:modified>
</cp:coreProperties>
</file>