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4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4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2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6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1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1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FFDF2-A4BD-40A1-8C70-CB2AFEFB0A22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D1046-C1A7-4DA0-B186-39B30215B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6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5904656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الحادي عشر : التفاوض وعمليات البيع وكسب واستثمار العملاء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</a:t>
            </a:r>
            <a:r>
              <a:rPr lang="ar-JO" sz="1600" b="1" dirty="0" smtClean="0">
                <a:solidFill>
                  <a:schemeClr val="tx2"/>
                </a:solidFill>
              </a:rPr>
              <a:t>لاسبوع الاول : الوحدة الاولى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التفاوض بواسطة الاخرين لتناقل السمعة الطيبة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1- استراتيجيات كسب السمعة الطيبة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2- ادوات تداول السمعة الطيبة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3- التواصل الدائم مع العملاء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4- النشرات الدورية للتواصل مع العملاء </a:t>
            </a:r>
          </a:p>
          <a:p>
            <a:pPr algn="r"/>
            <a:r>
              <a:rPr lang="ar-JO" sz="1600" b="1" dirty="0">
                <a:solidFill>
                  <a:schemeClr val="tx1"/>
                </a:solidFill>
              </a:rPr>
              <a:t>  </a:t>
            </a:r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المفهوم العصري للتركيز على العميل – الوسائل التفاوضية ( الاربعة عشر)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التفاوض من اجل تحويل العميل المحتمل الى عميل دائم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1- وسائل بناء الثقة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2- دور البائع في الحوار التفاوضي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3- البائع المتفاوض كالطبيب المعالج </a:t>
            </a:r>
          </a:p>
        </p:txBody>
      </p:sp>
    </p:spTree>
    <p:extLst>
      <p:ext uri="{BB962C8B-B14F-4D97-AF65-F5344CB8AC3E}">
        <p14:creationId xmlns:p14="http://schemas.microsoft.com/office/powerpoint/2010/main" val="112065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2019-05-14T21:11:01Z</dcterms:created>
  <dcterms:modified xsi:type="dcterms:W3CDTF">2019-05-14T21:17:27Z</dcterms:modified>
</cp:coreProperties>
</file>