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5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1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2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1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4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6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9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9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D3ACC-58C0-4A47-A855-5F0B51612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53A2-7310-49D2-A2C8-90EB771E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1445" y="234197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محاضرات في اللغة العربية</a:t>
            </a:r>
            <a:br>
              <a:rPr lang="ar-IQ" dirty="0" smtClean="0"/>
            </a:br>
            <a:r>
              <a:rPr lang="ar-IQ" dirty="0" smtClean="0"/>
              <a:t>المرحلة الاولى</a:t>
            </a:r>
            <a:br>
              <a:rPr lang="ar-IQ" dirty="0" smtClean="0"/>
            </a:br>
            <a:r>
              <a:rPr lang="ar-IQ" dirty="0" smtClean="0"/>
              <a:t>د.محمود حسين</a:t>
            </a: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9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الصحيح و المعتل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7365" y="1825625"/>
            <a:ext cx="687726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الصحيح و المعتل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4249" y="1825625"/>
            <a:ext cx="69035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3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الصحيح و المعتل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9763" y="1825625"/>
            <a:ext cx="66724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1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الصحيح و المعتل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0957" y="1825625"/>
            <a:ext cx="60700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9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الصحيح و المعتل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2570" y="1825625"/>
            <a:ext cx="74868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5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الصحيح و المعتل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3234" y="1825625"/>
            <a:ext cx="65255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الصحيح و المعتل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5912" y="1825625"/>
            <a:ext cx="63401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2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محاضرات في اللغة العربية المرحلة الاولى د.محمود حسين </vt:lpstr>
      <vt:lpstr>الصحيح و المعتل</vt:lpstr>
      <vt:lpstr>الصحيح و المعتل</vt:lpstr>
      <vt:lpstr>الصحيح و المعتل</vt:lpstr>
      <vt:lpstr>الصحيح و المعتل</vt:lpstr>
      <vt:lpstr>الصحيح و المعتل</vt:lpstr>
      <vt:lpstr>الصحيح و المعتل</vt:lpstr>
      <vt:lpstr>الصحيح و المعتل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Husam</dc:creator>
  <cp:lastModifiedBy>Husam</cp:lastModifiedBy>
  <cp:revision>3</cp:revision>
  <dcterms:created xsi:type="dcterms:W3CDTF">2019-12-23T18:22:41Z</dcterms:created>
  <dcterms:modified xsi:type="dcterms:W3CDTF">2019-12-23T20:01:03Z</dcterms:modified>
</cp:coreProperties>
</file>