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0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2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0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8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1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6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6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3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339" y="2376805"/>
            <a:ext cx="5558372" cy="1994898"/>
          </a:xfrm>
        </p:spPr>
        <p:txBody>
          <a:bodyPr>
            <a:normAutofit/>
          </a:bodyPr>
          <a:lstStyle/>
          <a:p>
            <a:pPr algn="ctr"/>
            <a:r>
              <a:rPr lang="ar-IQ" sz="3200" dirty="0"/>
              <a:t>محاضرات في اللغة العربية</a:t>
            </a:r>
            <a:br>
              <a:rPr lang="ar-IQ" sz="3200" dirty="0"/>
            </a:br>
            <a:r>
              <a:rPr lang="ar-IQ" sz="3200" dirty="0"/>
              <a:t>المرحلة الاولى</a:t>
            </a:r>
            <a:br>
              <a:rPr lang="ar-IQ" sz="3200" dirty="0"/>
            </a:br>
            <a:r>
              <a:rPr lang="ar-IQ" sz="3200" dirty="0"/>
              <a:t> اعداد د. محمود حسين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107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الفعل الموكد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5188" y="1825625"/>
            <a:ext cx="742841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0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الفعل الموكد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6149" y="1790791"/>
            <a:ext cx="72803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/>
              <a:t>الفعل الموكد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6515" y="1825625"/>
            <a:ext cx="77854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07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/>
              <a:t>الفعل الموكد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825625"/>
            <a:ext cx="808155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4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/>
              <a:t>الفعل الموكد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103" y="1825625"/>
            <a:ext cx="755033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5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/>
              <a:t>الفعل الموكد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7211" y="1825625"/>
            <a:ext cx="892628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7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محاضرات في اللغة العربية المرحلة الاولى  اعداد د. محمود حسين</vt:lpstr>
      <vt:lpstr>الفعل الموكد</vt:lpstr>
      <vt:lpstr>الفعل الموكد</vt:lpstr>
      <vt:lpstr>الفعل الموكد</vt:lpstr>
      <vt:lpstr>الفعل الموكد</vt:lpstr>
      <vt:lpstr>الفعل الموكد</vt:lpstr>
      <vt:lpstr>الفعل الموكد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اللغة العربية المرحلة الاولى  اعداد د. محمود حسين</dc:title>
  <dc:creator>Husam</dc:creator>
  <cp:lastModifiedBy>Husam</cp:lastModifiedBy>
  <cp:revision>9</cp:revision>
  <dcterms:created xsi:type="dcterms:W3CDTF">2019-12-23T17:31:34Z</dcterms:created>
  <dcterms:modified xsi:type="dcterms:W3CDTF">2019-12-23T19:58:43Z</dcterms:modified>
</cp:coreProperties>
</file>