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0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2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0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8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1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6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6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3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339" y="2376805"/>
            <a:ext cx="5558372" cy="1994898"/>
          </a:xfrm>
        </p:spPr>
        <p:txBody>
          <a:bodyPr>
            <a:normAutofit/>
          </a:bodyPr>
          <a:lstStyle/>
          <a:p>
            <a:pPr algn="ctr"/>
            <a:r>
              <a:rPr lang="ar-IQ" sz="3200" dirty="0"/>
              <a:t>محاضرات في اللغة العربية</a:t>
            </a:r>
            <a:br>
              <a:rPr lang="ar-IQ" sz="3200" dirty="0"/>
            </a:br>
            <a:r>
              <a:rPr lang="ar-IQ" sz="3200" dirty="0"/>
              <a:t>المرحلة الاولى</a:t>
            </a:r>
            <a:br>
              <a:rPr lang="ar-IQ" sz="3200" dirty="0"/>
            </a:br>
            <a:r>
              <a:rPr lang="ar-IQ" sz="3200" dirty="0"/>
              <a:t> اعداد د. محمود حسين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107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782728"/>
            <a:ext cx="9144000" cy="584518"/>
          </a:xfrm>
        </p:spPr>
        <p:txBody>
          <a:bodyPr>
            <a:normAutofit/>
          </a:bodyPr>
          <a:lstStyle/>
          <a:p>
            <a:r>
              <a:rPr lang="ar-IQ" sz="3200" dirty="0" smtClean="0"/>
              <a:t>همزة الوصل و القطع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338" y="1741713"/>
            <a:ext cx="9182100" cy="3971109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672045"/>
            <a:ext cx="9144000" cy="4537165"/>
          </a:xfrm>
        </p:spPr>
        <p:txBody>
          <a:bodyPr/>
          <a:lstStyle/>
          <a:p>
            <a:r>
              <a:rPr lang="ar-IQ" dirty="0" smtClean="0"/>
              <a:t>همزات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1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المتعدي و اللازم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8940" y="1825625"/>
            <a:ext cx="96941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2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/>
              <a:t>المتعدي و اللازم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257" y="2070568"/>
            <a:ext cx="10515600" cy="377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8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/>
              <a:t>المتعدي و اللازم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931" y="1825625"/>
            <a:ext cx="7550097" cy="444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98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محاضرات في اللغة العربية المرحلة الاولى  اعداد د. محمود حسين</vt:lpstr>
      <vt:lpstr>همزة الوصل و القطع</vt:lpstr>
      <vt:lpstr>المتعدي و اللازم</vt:lpstr>
      <vt:lpstr>المتعدي و اللازم</vt:lpstr>
      <vt:lpstr>المتعدي و اللازم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اللغة العربية المرحلة الاولى  اعداد د. محمود حسين</dc:title>
  <dc:creator>Husam</dc:creator>
  <cp:lastModifiedBy>Husam</cp:lastModifiedBy>
  <cp:revision>6</cp:revision>
  <dcterms:created xsi:type="dcterms:W3CDTF">2019-12-23T17:31:34Z</dcterms:created>
  <dcterms:modified xsi:type="dcterms:W3CDTF">2019-12-23T20:02:48Z</dcterms:modified>
</cp:coreProperties>
</file>