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26/04/1441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26/04/1441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26/04/1441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26/04/1441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26/04/1441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26/04/1441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26/04/1441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39552" y="1196752"/>
            <a:ext cx="7772400" cy="1470025"/>
          </a:xfrm>
        </p:spPr>
        <p:txBody>
          <a:bodyPr/>
          <a:lstStyle/>
          <a:p>
            <a:r>
              <a:rPr lang="ar-IQ" dirty="0" smtClean="0"/>
              <a:t>محاضرات في اللغة العربية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403648" y="2924944"/>
            <a:ext cx="6400800" cy="1752600"/>
          </a:xfrm>
        </p:spPr>
        <p:txBody>
          <a:bodyPr>
            <a:normAutofit/>
          </a:bodyPr>
          <a:lstStyle/>
          <a:p>
            <a:r>
              <a:rPr lang="ar-IQ" sz="3600" dirty="0" smtClean="0">
                <a:solidFill>
                  <a:srgbClr val="FF0000"/>
                </a:solidFill>
              </a:rPr>
              <a:t>المرحلة الاولى</a:t>
            </a:r>
          </a:p>
          <a:p>
            <a:r>
              <a:rPr lang="ar-IQ" sz="3600" dirty="0" smtClean="0">
                <a:solidFill>
                  <a:srgbClr val="FF0000"/>
                </a:solidFill>
              </a:rPr>
              <a:t>د. محمود حسين</a:t>
            </a:r>
            <a:endParaRPr lang="ar-IQ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626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التوابع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IQ" sz="4800" dirty="0" smtClean="0">
                <a:solidFill>
                  <a:srgbClr val="FF0000"/>
                </a:solidFill>
              </a:rPr>
              <a:t>4- البدل</a:t>
            </a:r>
            <a:endParaRPr lang="ar-IQ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606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99953"/>
            <a:ext cx="8229600" cy="4126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8159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633" y="1600200"/>
            <a:ext cx="7878734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0441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74453"/>
            <a:ext cx="8229600" cy="3977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0198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220" y="1600200"/>
            <a:ext cx="720156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0955971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</Words>
  <Application>Microsoft Office PowerPoint</Application>
  <PresentationFormat>عرض على الشاشة (3:4)‏</PresentationFormat>
  <Paragraphs>5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سمة Office</vt:lpstr>
      <vt:lpstr>محاضرات في اللغة العربية</vt:lpstr>
      <vt:lpstr>التوابع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التوابع</dc:title>
  <dc:creator>AL-SHATHER</dc:creator>
  <cp:lastModifiedBy>Maher</cp:lastModifiedBy>
  <cp:revision>3</cp:revision>
  <dcterms:created xsi:type="dcterms:W3CDTF">2019-12-23T19:27:19Z</dcterms:created>
  <dcterms:modified xsi:type="dcterms:W3CDTF">2019-12-23T20:07:31Z</dcterms:modified>
</cp:coreProperties>
</file>