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ar-IQ" dirty="0" smtClean="0"/>
              <a:t>محاضرات في اللغة العربية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المرحلة الاولى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د. محمود حسين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6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6"/>
            <a:ext cx="21431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2421210"/>
            <a:ext cx="7344816" cy="201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76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35337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50" y="1600200"/>
            <a:ext cx="79710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35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32" y="1600200"/>
            <a:ext cx="811913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44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229600" cy="314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74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3580"/>
            <a:ext cx="8229600" cy="355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99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229600" cy="403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9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3635"/>
            <a:ext cx="8229600" cy="371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3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عرض على الشاشة (3:4)‏</PresentationFormat>
  <Paragraphs>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محاضرات في اللغة العربية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AL-SHATHER</dc:creator>
  <cp:lastModifiedBy>Maher</cp:lastModifiedBy>
  <cp:revision>2</cp:revision>
  <dcterms:created xsi:type="dcterms:W3CDTF">2019-12-23T19:07:28Z</dcterms:created>
  <dcterms:modified xsi:type="dcterms:W3CDTF">2019-12-23T20:04:44Z</dcterms:modified>
</cp:coreProperties>
</file>